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3"/>
  </p:notesMasterIdLst>
  <p:sldIdLst>
    <p:sldId id="362" r:id="rId4"/>
    <p:sldId id="357" r:id="rId5"/>
    <p:sldId id="347" r:id="rId6"/>
    <p:sldId id="259" r:id="rId7"/>
    <p:sldId id="260" r:id="rId8"/>
    <p:sldId id="298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300" r:id="rId44"/>
    <p:sldId id="299" r:id="rId45"/>
    <p:sldId id="346" r:id="rId46"/>
    <p:sldId id="302" r:id="rId47"/>
    <p:sldId id="303" r:id="rId48"/>
    <p:sldId id="304" r:id="rId49"/>
    <p:sldId id="305" r:id="rId50"/>
    <p:sldId id="306" r:id="rId51"/>
    <p:sldId id="363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76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68" y="66"/>
      </p:cViewPr>
      <p:guideLst>
        <p:guide orient="horz" pos="243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19050"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Sheet1!$B$2:$B$8</c:f>
              <c:numCache>
                <c:formatCode>General</c:formatCode>
                <c:ptCount val="7"/>
                <c:pt idx="0">
                  <c:v>4300</c:v>
                </c:pt>
                <c:pt idx="1">
                  <c:v>3700</c:v>
                </c:pt>
                <c:pt idx="2">
                  <c:v>5050</c:v>
                </c:pt>
                <c:pt idx="3">
                  <c:v>3500</c:v>
                </c:pt>
                <c:pt idx="4">
                  <c:v>4500</c:v>
                </c:pt>
                <c:pt idx="5">
                  <c:v>6700</c:v>
                </c:pt>
                <c:pt idx="6">
                  <c:v>3600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112C-4C21-ACB7-2CC70732B92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 w="19050"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Sheet1!$C$2:$C$8</c:f>
              <c:numCache>
                <c:formatCode>General</c:formatCode>
                <c:ptCount val="7"/>
                <c:pt idx="0">
                  <c:v>2400</c:v>
                </c:pt>
                <c:pt idx="1">
                  <c:v>4400</c:v>
                </c:pt>
                <c:pt idx="2">
                  <c:v>1800</c:v>
                </c:pt>
                <c:pt idx="3">
                  <c:v>2800</c:v>
                </c:pt>
                <c:pt idx="4">
                  <c:v>6700</c:v>
                </c:pt>
                <c:pt idx="5">
                  <c:v>5900</c:v>
                </c:pt>
                <c:pt idx="6">
                  <c:v>7700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12C-4C21-ACB7-2CC70732B92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 w="19050"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</c:spPr>
          </c:marker>
          <c:cat>
            <c:strRef>
              <c:f>Sheet1!$A$2:$A$8</c:f>
              <c:strCache>
                <c:ptCount val="7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  <c:pt idx="5">
                  <c:v>Item 6</c:v>
                </c:pt>
                <c:pt idx="6">
                  <c:v>Item 7</c:v>
                </c:pt>
              </c:strCache>
            </c:strRef>
          </c:cat>
          <c:val>
            <c:numRef>
              <c:f>Sheet1!$D$2:$D$8</c:f>
              <c:numCache>
                <c:formatCode>General</c:formatCode>
                <c:ptCount val="7"/>
                <c:pt idx="0">
                  <c:v>2300</c:v>
                </c:pt>
                <c:pt idx="1">
                  <c:v>3500</c:v>
                </c:pt>
                <c:pt idx="2">
                  <c:v>3007</c:v>
                </c:pt>
                <c:pt idx="3">
                  <c:v>5200</c:v>
                </c:pt>
                <c:pt idx="4">
                  <c:v>3400</c:v>
                </c:pt>
                <c:pt idx="5">
                  <c:v>3500</c:v>
                </c:pt>
                <c:pt idx="6">
                  <c:v>6400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12C-4C21-ACB7-2CC70732B9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16420864"/>
        <c:axId val="316422400"/>
      </c:lineChart>
      <c:catAx>
        <c:axId val="316420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2400"/>
        <c:crosses val="autoZero"/>
        <c:auto val="1"/>
        <c:lblAlgn val="ctr"/>
        <c:lblOffset val="100"/>
        <c:noMultiLvlLbl val="0"/>
      </c:catAx>
      <c:valAx>
        <c:axId val="31642240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3164208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527-4646-B1DC-C4993B5897C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527-4646-B1DC-C4993B5897C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527-4646-B1DC-C4993B5897C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527-4646-B1DC-C4993B5897C7}"/>
              </c:ext>
            </c:extLst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40</c:v>
                </c:pt>
                <c:pt idx="1">
                  <c:v>50</c:v>
                </c:pt>
                <c:pt idx="2">
                  <c:v>25</c:v>
                </c:pt>
                <c:pt idx="3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27-4646-B1DC-C4993B5897C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36755239617317287"/>
                  <c:y val="0"/>
                </c:manualLayout>
              </c:layout>
              <c:tx>
                <c:rich>
                  <a:bodyPr/>
                  <a:lstStyle/>
                  <a:p>
                    <a:fld id="{B9CA6C69-EB5C-4E4B-B8B4-7ABD566D433E}" type="VALUE">
                      <a:rPr lang="en-US" altLang="ko-KR" smtClean="0"/>
                      <a:pPr/>
                      <a:t>[值]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F527-4646-B1DC-C4993B5897C7}"/>
                </c:ext>
              </c:extLst>
            </c:dLbl>
            <c:dLbl>
              <c:idx val="1"/>
              <c:layout>
                <c:manualLayout>
                  <c:x val="-0.31603866111483164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50%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F527-4646-B1DC-C4993B5897C7}"/>
                </c:ext>
              </c:extLst>
            </c:dLbl>
            <c:dLbl>
              <c:idx val="2"/>
              <c:layout>
                <c:manualLayout>
                  <c:x val="-0.42628224270140463"/>
                  <c:y val="0"/>
                </c:manualLayout>
              </c:layout>
              <c:tx>
                <c:rich>
                  <a:bodyPr/>
                  <a:lstStyle/>
                  <a:p>
                    <a:fld id="{3C1FEC17-C342-40E9-BB2C-E9FDAD6D4878}" type="VALUE">
                      <a:rPr lang="en-US" altLang="ko-KR" smtClean="0"/>
                      <a:pPr/>
                      <a:t>[值]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F527-4646-B1DC-C4993B5897C7}"/>
                </c:ext>
              </c:extLst>
            </c:dLbl>
            <c:dLbl>
              <c:idx val="3"/>
              <c:layout>
                <c:manualLayout>
                  <c:x val="-0.26115390363069735"/>
                  <c:y val="-1.8172227223304909E-17"/>
                </c:manualLayout>
              </c:layout>
              <c:tx>
                <c:rich>
                  <a:bodyPr/>
                  <a:lstStyle/>
                  <a:p>
                    <a:fld id="{A39AD848-9A84-48D1-865F-AD1137E4519E}" type="VALUE">
                      <a:rPr lang="en-US" altLang="ko-KR" smtClean="0"/>
                      <a:pPr/>
                      <a:t>[值]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F527-4646-B1DC-C4993B5897C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60</c:v>
                </c:pt>
                <c:pt idx="1">
                  <c:v>50</c:v>
                </c:pt>
                <c:pt idx="2">
                  <c:v>75</c:v>
                </c:pt>
                <c:pt idx="3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F527-4646-B1DC-C4993B5897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077696"/>
        <c:axId val="182079488"/>
      </c:barChart>
      <c:dateAx>
        <c:axId val="18207769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82079488"/>
        <c:crosses val="autoZero"/>
        <c:auto val="0"/>
        <c:lblOffset val="100"/>
        <c:baseTimeUnit val="days"/>
      </c:dateAx>
      <c:valAx>
        <c:axId val="182079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2077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3.0414095420142315E-2"/>
          <c:w val="0.96285289253517303"/>
          <c:h val="0.93917180915971532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39E-45D4-9241-6325704B2C6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39E-45D4-9241-6325704B2C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39E-45D4-9241-6325704B2C6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39E-45D4-9241-6325704B2C60}"/>
              </c:ext>
            </c:extLst>
          </c:dPt>
          <c:dLbls>
            <c:dLbl>
              <c:idx val="0"/>
              <c:layout>
                <c:manualLayout>
                  <c:x val="0.42580828910745389"/>
                  <c:y val="-1.4537781778643927E-16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70%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39E-45D4-9241-6325704B2C60}"/>
                </c:ext>
              </c:extLst>
            </c:dLbl>
            <c:dLbl>
              <c:idx val="1"/>
              <c:layout>
                <c:manualLayout>
                  <c:x val="0.47442508126289684"/>
                  <c:y val="0"/>
                </c:manualLayout>
              </c:layout>
              <c:tx>
                <c:rich>
                  <a:bodyPr/>
                  <a:lstStyle/>
                  <a:p>
                    <a:fld id="{6BA05BE9-7178-440F-8542-0BF1D40A0C5D}" type="VALUE">
                      <a:rPr lang="en-US" altLang="ko-KR" smtClean="0"/>
                      <a:pPr/>
                      <a:t>[值]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39E-45D4-9241-6325704B2C60}"/>
                </c:ext>
              </c:extLst>
            </c:dLbl>
            <c:dLbl>
              <c:idx val="2"/>
              <c:layout>
                <c:manualLayout>
                  <c:x val="0.36418147041382881"/>
                  <c:y val="0"/>
                </c:manualLayout>
              </c:layout>
              <c:tx>
                <c:rich>
                  <a:bodyPr/>
                  <a:lstStyle/>
                  <a:p>
                    <a:fld id="{9E6C77D4-7E5F-4A32-A749-1B9A3C461249}" type="VALUE">
                      <a:rPr lang="en-US" altLang="ko-KR" smtClean="0"/>
                      <a:pPr/>
                      <a:t>[值]</a:t>
                    </a:fld>
                    <a:r>
                      <a:rPr lang="en-US" altLang="ko-KR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C39E-45D4-9241-6325704B2C60}"/>
                </c:ext>
              </c:extLst>
            </c:dLbl>
            <c:dLbl>
              <c:idx val="3"/>
              <c:layout>
                <c:manualLayout>
                  <c:x val="0.30929669836136403"/>
                  <c:y val="-1.8172227223304909E-17"/>
                </c:manualLayout>
              </c:layout>
              <c:tx>
                <c:rich>
                  <a:bodyPr/>
                  <a:lstStyle/>
                  <a:p>
                    <a:r>
                      <a:rPr lang="en-US" altLang="ko-KR" dirty="0"/>
                      <a:t>50%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C39E-45D4-9241-6325704B2C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70</c:v>
                </c:pt>
                <c:pt idx="1">
                  <c:v>85</c:v>
                </c:pt>
                <c:pt idx="2">
                  <c:v>60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9E-45D4-9241-6325704B2C6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30</c:v>
                </c:pt>
                <c:pt idx="1">
                  <c:v>15</c:v>
                </c:pt>
                <c:pt idx="2">
                  <c:v>40</c:v>
                </c:pt>
                <c:pt idx="3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39E-45D4-9241-6325704B2C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077696"/>
        <c:axId val="182079488"/>
      </c:barChart>
      <c:catAx>
        <c:axId val="182077696"/>
        <c:scaling>
          <c:orientation val="minMax"/>
        </c:scaling>
        <c:delete val="1"/>
        <c:axPos val="l"/>
        <c:numFmt formatCode="General" sourceLinked="0"/>
        <c:majorTickMark val="none"/>
        <c:minorTickMark val="none"/>
        <c:tickLblPos val="nextTo"/>
        <c:crossAx val="182079488"/>
        <c:crosses val="autoZero"/>
        <c:auto val="1"/>
        <c:lblAlgn val="ctr"/>
        <c:lblOffset val="100"/>
        <c:noMultiLvlLbl val="0"/>
      </c:catAx>
      <c:valAx>
        <c:axId val="182079488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820776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7">
            <a:extLst>
              <a:ext uri="{FF2B5EF4-FFF2-40B4-BE49-F238E27FC236}">
                <a16:creationId xmlns:a16="http://schemas.microsoft.com/office/drawing/2014/main" id="{3F7C15A9-3591-4453-9DAF-26EDE96A77BD}"/>
              </a:ext>
            </a:extLst>
          </p:cNvPr>
          <p:cNvSpPr/>
          <p:nvPr userDrawn="1"/>
        </p:nvSpPr>
        <p:spPr>
          <a:xfrm>
            <a:off x="6096000" y="1134290"/>
            <a:ext cx="5529944" cy="274973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02BF14F2-F34F-42A4-B118-4185FBD176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299269" y="-1"/>
            <a:ext cx="3017520" cy="3648891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  <p:sp>
        <p:nvSpPr>
          <p:cNvPr id="4" name="Picture Placeholder 17">
            <a:extLst>
              <a:ext uri="{FF2B5EF4-FFF2-40B4-BE49-F238E27FC236}">
                <a16:creationId xmlns:a16="http://schemas.microsoft.com/office/drawing/2014/main" id="{ADC6CC75-650E-4087-BC4A-01C7224311F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39223" y="0"/>
            <a:ext cx="361215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>
            <a:extLst>
              <a:ext uri="{FF2B5EF4-FFF2-40B4-BE49-F238E27FC236}">
                <a16:creationId xmlns:a16="http://schemas.microsoft.com/office/drawing/2014/main" id="{54541DCD-4C13-4989-A4E9-20A47DCD68D9}"/>
              </a:ext>
            </a:extLst>
          </p:cNvPr>
          <p:cNvSpPr/>
          <p:nvPr userDrawn="1"/>
        </p:nvSpPr>
        <p:spPr>
          <a:xfrm>
            <a:off x="0" y="0"/>
            <a:ext cx="6334125" cy="6858000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86225 w 6096000"/>
              <a:gd name="connsiteY2" fmla="*/ 6848475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067175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103843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4103843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그림 개체 틀 19">
            <a:extLst>
              <a:ext uri="{FF2B5EF4-FFF2-40B4-BE49-F238E27FC236}">
                <a16:creationId xmlns:a16="http://schemas.microsoft.com/office/drawing/2014/main" id="{C912F3E9-D36D-40E3-9BCB-ADA95A4207B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614131" y="1476170"/>
            <a:ext cx="3553352" cy="4059793"/>
          </a:xfrm>
          <a:custGeom>
            <a:avLst/>
            <a:gdLst>
              <a:gd name="connsiteX0" fmla="*/ 1269276 w 3553352"/>
              <a:gd name="connsiteY0" fmla="*/ 0 h 4059793"/>
              <a:gd name="connsiteX1" fmla="*/ 3445850 w 3553352"/>
              <a:gd name="connsiteY1" fmla="*/ 0 h 4059793"/>
              <a:gd name="connsiteX2" fmla="*/ 3548696 w 3553352"/>
              <a:gd name="connsiteY2" fmla="*/ 138499 h 4059793"/>
              <a:gd name="connsiteX3" fmla="*/ 2387040 w 3553352"/>
              <a:gd name="connsiteY3" fmla="*/ 3983424 h 4059793"/>
              <a:gd name="connsiteX4" fmla="*/ 2284195 w 3553352"/>
              <a:gd name="connsiteY4" fmla="*/ 4059793 h 4059793"/>
              <a:gd name="connsiteX5" fmla="*/ 107503 w 3553352"/>
              <a:gd name="connsiteY5" fmla="*/ 4059793 h 4059793"/>
              <a:gd name="connsiteX6" fmla="*/ 4657 w 3553352"/>
              <a:gd name="connsiteY6" fmla="*/ 3921294 h 4059793"/>
              <a:gd name="connsiteX7" fmla="*/ 1166430 w 3553352"/>
              <a:gd name="connsiteY7" fmla="*/ 76369 h 4059793"/>
              <a:gd name="connsiteX8" fmla="*/ 1269276 w 3553352"/>
              <a:gd name="connsiteY8" fmla="*/ 0 h 4059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553352" h="4059793">
                <a:moveTo>
                  <a:pt x="1269276" y="0"/>
                </a:moveTo>
                <a:lnTo>
                  <a:pt x="3445850" y="0"/>
                </a:lnTo>
                <a:cubicBezTo>
                  <a:pt x="3517866" y="0"/>
                  <a:pt x="3569524" y="69544"/>
                  <a:pt x="3548696" y="138499"/>
                </a:cubicBezTo>
                <a:lnTo>
                  <a:pt x="2387040" y="3983424"/>
                </a:lnTo>
                <a:cubicBezTo>
                  <a:pt x="2373391" y="4028728"/>
                  <a:pt x="2331617" y="4059793"/>
                  <a:pt x="2284195" y="4059793"/>
                </a:cubicBezTo>
                <a:lnTo>
                  <a:pt x="107503" y="4059793"/>
                </a:lnTo>
                <a:cubicBezTo>
                  <a:pt x="35488" y="4059793"/>
                  <a:pt x="-16170" y="3990250"/>
                  <a:pt x="4657" y="3921294"/>
                </a:cubicBezTo>
                <a:lnTo>
                  <a:pt x="1166430" y="76369"/>
                </a:lnTo>
                <a:cubicBezTo>
                  <a:pt x="1180080" y="31066"/>
                  <a:pt x="1221854" y="0"/>
                  <a:pt x="1269276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그림 개체 틀 22">
            <a:extLst>
              <a:ext uri="{FF2B5EF4-FFF2-40B4-BE49-F238E27FC236}">
                <a16:creationId xmlns:a16="http://schemas.microsoft.com/office/drawing/2014/main" id="{CB86A357-C567-415B-9369-6E0E2F3EE83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3738850" y="1000365"/>
            <a:ext cx="3938660" cy="2613725"/>
          </a:xfrm>
          <a:custGeom>
            <a:avLst/>
            <a:gdLst>
              <a:gd name="connsiteX0" fmla="*/ 863217 w 3938660"/>
              <a:gd name="connsiteY0" fmla="*/ 0 h 2613725"/>
              <a:gd name="connsiteX1" fmla="*/ 3802422 w 3938660"/>
              <a:gd name="connsiteY1" fmla="*/ 0 h 2613725"/>
              <a:gd name="connsiteX2" fmla="*/ 3932449 w 3938660"/>
              <a:gd name="connsiteY2" fmla="*/ 176508 h 2613725"/>
              <a:gd name="connsiteX3" fmla="*/ 3205473 w 3938660"/>
              <a:gd name="connsiteY3" fmla="*/ 2517941 h 2613725"/>
              <a:gd name="connsiteX4" fmla="*/ 3075446 w 3938660"/>
              <a:gd name="connsiteY4" fmla="*/ 2613725 h 2613725"/>
              <a:gd name="connsiteX5" fmla="*/ 136240 w 3938660"/>
              <a:gd name="connsiteY5" fmla="*/ 2613725 h 2613725"/>
              <a:gd name="connsiteX6" fmla="*/ 6213 w 3938660"/>
              <a:gd name="connsiteY6" fmla="*/ 2437218 h 2613725"/>
              <a:gd name="connsiteX7" fmla="*/ 733190 w 3938660"/>
              <a:gd name="connsiteY7" fmla="*/ 95786 h 2613725"/>
              <a:gd name="connsiteX8" fmla="*/ 863217 w 3938660"/>
              <a:gd name="connsiteY8" fmla="*/ 0 h 2613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38660" h="2613725">
                <a:moveTo>
                  <a:pt x="863217" y="0"/>
                </a:moveTo>
                <a:lnTo>
                  <a:pt x="3802422" y="0"/>
                </a:lnTo>
                <a:cubicBezTo>
                  <a:pt x="3894206" y="0"/>
                  <a:pt x="3959631" y="88843"/>
                  <a:pt x="3932449" y="176508"/>
                </a:cubicBezTo>
                <a:lnTo>
                  <a:pt x="3205473" y="2517941"/>
                </a:lnTo>
                <a:cubicBezTo>
                  <a:pt x="3187823" y="2574894"/>
                  <a:pt x="3135106" y="2613725"/>
                  <a:pt x="3075446" y="2613725"/>
                </a:cubicBezTo>
                <a:lnTo>
                  <a:pt x="136240" y="2613725"/>
                </a:lnTo>
                <a:cubicBezTo>
                  <a:pt x="44456" y="2613725"/>
                  <a:pt x="-20970" y="2524883"/>
                  <a:pt x="6213" y="2437218"/>
                </a:cubicBezTo>
                <a:lnTo>
                  <a:pt x="733190" y="95786"/>
                </a:lnTo>
                <a:cubicBezTo>
                  <a:pt x="750957" y="38832"/>
                  <a:pt x="803557" y="0"/>
                  <a:pt x="863217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그림 개체 틀 23">
            <a:extLst>
              <a:ext uri="{FF2B5EF4-FFF2-40B4-BE49-F238E27FC236}">
                <a16:creationId xmlns:a16="http://schemas.microsoft.com/office/drawing/2014/main" id="{F509767C-973C-4B81-A940-DB30D7DA961E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2992834" y="3729879"/>
            <a:ext cx="2901690" cy="2281891"/>
          </a:xfrm>
          <a:custGeom>
            <a:avLst/>
            <a:gdLst>
              <a:gd name="connsiteX0" fmla="*/ 751875 w 2901690"/>
              <a:gd name="connsiteY0" fmla="*/ 0 h 2281891"/>
              <a:gd name="connsiteX1" fmla="*/ 2787009 w 2901690"/>
              <a:gd name="connsiteY1" fmla="*/ 0 h 2281891"/>
              <a:gd name="connsiteX2" fmla="*/ 2896443 w 2901690"/>
              <a:gd name="connsiteY2" fmla="*/ 148620 h 2281891"/>
              <a:gd name="connsiteX3" fmla="*/ 2259133 w 2901690"/>
              <a:gd name="connsiteY3" fmla="*/ 2201286 h 2281891"/>
              <a:gd name="connsiteX4" fmla="*/ 2149699 w 2901690"/>
              <a:gd name="connsiteY4" fmla="*/ 2281891 h 2281891"/>
              <a:gd name="connsiteX5" fmla="*/ 114682 w 2901690"/>
              <a:gd name="connsiteY5" fmla="*/ 2281891 h 2281891"/>
              <a:gd name="connsiteX6" fmla="*/ 5248 w 2901690"/>
              <a:gd name="connsiteY6" fmla="*/ 2133272 h 2281891"/>
              <a:gd name="connsiteX7" fmla="*/ 642559 w 2901690"/>
              <a:gd name="connsiteY7" fmla="*/ 80605 h 2281891"/>
              <a:gd name="connsiteX8" fmla="*/ 751875 w 2901690"/>
              <a:gd name="connsiteY8" fmla="*/ 0 h 22818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01690" h="2281891">
                <a:moveTo>
                  <a:pt x="751875" y="0"/>
                </a:moveTo>
                <a:lnTo>
                  <a:pt x="2787009" y="0"/>
                </a:lnTo>
                <a:cubicBezTo>
                  <a:pt x="2864202" y="0"/>
                  <a:pt x="2919390" y="74839"/>
                  <a:pt x="2896443" y="148620"/>
                </a:cubicBezTo>
                <a:lnTo>
                  <a:pt x="2259133" y="2201286"/>
                </a:lnTo>
                <a:cubicBezTo>
                  <a:pt x="2244188" y="2249297"/>
                  <a:pt x="2199826" y="2281891"/>
                  <a:pt x="2149699" y="2281891"/>
                </a:cubicBezTo>
                <a:lnTo>
                  <a:pt x="114682" y="2281891"/>
                </a:lnTo>
                <a:cubicBezTo>
                  <a:pt x="37490" y="2281891"/>
                  <a:pt x="-17698" y="2207052"/>
                  <a:pt x="5248" y="2133272"/>
                </a:cubicBezTo>
                <a:lnTo>
                  <a:pt x="642559" y="80605"/>
                </a:lnTo>
                <a:cubicBezTo>
                  <a:pt x="657267" y="32712"/>
                  <a:pt x="701629" y="0"/>
                  <a:pt x="7518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2EEDE588-9D20-4DDD-A3E6-847EA312DEA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1" y="0"/>
            <a:ext cx="4570491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246666C0-79B5-446D-B77E-5CBE48C06CD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3439889" y="1"/>
            <a:ext cx="2520000" cy="472514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5E9C0E-B6F0-457B-9E19-452AAB4341F1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235774" y="692696"/>
            <a:ext cx="2520000" cy="616530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E11ECF-D4C8-74D4-A731-3B62D4500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E9624D-FE2D-4597-B311-55080AF42397}" type="datetimeFigureOut">
              <a:rPr lang="en-US" smtClean="0"/>
              <a:t>3/4/2024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85B175-83FF-DAAA-E479-2028076C0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6CACBA-1D1C-50B8-579A-DFC0D210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4EED9A-F093-4465-B20F-8EFB89AAA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1525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013B0372-AD34-4BB6-864A-09AF27E107A4}"/>
              </a:ext>
            </a:extLst>
          </p:cNvPr>
          <p:cNvGrpSpPr/>
          <p:nvPr userDrawn="1"/>
        </p:nvGrpSpPr>
        <p:grpSpPr>
          <a:xfrm>
            <a:off x="1714410" y="1431697"/>
            <a:ext cx="1751015" cy="3390226"/>
            <a:chOff x="1945926" y="1956956"/>
            <a:chExt cx="1751015" cy="3390226"/>
          </a:xfrm>
        </p:grpSpPr>
        <p:sp>
          <p:nvSpPr>
            <p:cNvPr id="5" name="Graphic 2">
              <a:extLst>
                <a:ext uri="{FF2B5EF4-FFF2-40B4-BE49-F238E27FC236}">
                  <a16:creationId xmlns:a16="http://schemas.microsoft.com/office/drawing/2014/main" id="{BF0B76C9-77E7-4B52-81A1-3B8ACFD5D33C}"/>
                </a:ext>
              </a:extLst>
            </p:cNvPr>
            <p:cNvSpPr/>
            <p:nvPr/>
          </p:nvSpPr>
          <p:spPr>
            <a:xfrm rot="282404">
              <a:off x="1945926" y="1956956"/>
              <a:ext cx="1694149" cy="339022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Graphic 2">
              <a:extLst>
                <a:ext uri="{FF2B5EF4-FFF2-40B4-BE49-F238E27FC236}">
                  <a16:creationId xmlns:a16="http://schemas.microsoft.com/office/drawing/2014/main" id="{137FD0D0-84A2-4159-89D1-F2C1DDFC6B52}"/>
                </a:ext>
              </a:extLst>
            </p:cNvPr>
            <p:cNvSpPr/>
            <p:nvPr/>
          </p:nvSpPr>
          <p:spPr>
            <a:xfrm rot="282404">
              <a:off x="1968626" y="1974738"/>
              <a:ext cx="1648751" cy="3354630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2">
              <a:extLst>
                <a:ext uri="{FF2B5EF4-FFF2-40B4-BE49-F238E27FC236}">
                  <a16:creationId xmlns:a16="http://schemas.microsoft.com/office/drawing/2014/main" id="{DF90916D-1B3C-4F04-AA83-AB0C3CD82969}"/>
                </a:ext>
              </a:extLst>
            </p:cNvPr>
            <p:cNvSpPr/>
            <p:nvPr/>
          </p:nvSpPr>
          <p:spPr>
            <a:xfrm rot="282404">
              <a:off x="2041223" y="2373901"/>
              <a:ext cx="11854" cy="115512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2">
              <a:extLst>
                <a:ext uri="{FF2B5EF4-FFF2-40B4-BE49-F238E27FC236}">
                  <a16:creationId xmlns:a16="http://schemas.microsoft.com/office/drawing/2014/main" id="{4751017D-3DE0-4F8E-B7E6-C73D71BAA55D}"/>
                </a:ext>
              </a:extLst>
            </p:cNvPr>
            <p:cNvSpPr/>
            <p:nvPr/>
          </p:nvSpPr>
          <p:spPr>
            <a:xfrm rot="282404">
              <a:off x="2016165" y="2620906"/>
              <a:ext cx="16548" cy="23039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Graphic 2">
              <a:extLst>
                <a:ext uri="{FF2B5EF4-FFF2-40B4-BE49-F238E27FC236}">
                  <a16:creationId xmlns:a16="http://schemas.microsoft.com/office/drawing/2014/main" id="{04DE4412-A5B1-4384-9EFB-B3E1844AD84B}"/>
                </a:ext>
              </a:extLst>
            </p:cNvPr>
            <p:cNvSpPr/>
            <p:nvPr/>
          </p:nvSpPr>
          <p:spPr>
            <a:xfrm rot="282404">
              <a:off x="2016389" y="2637171"/>
              <a:ext cx="9357" cy="192932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Graphic 2">
              <a:extLst>
                <a:ext uri="{FF2B5EF4-FFF2-40B4-BE49-F238E27FC236}">
                  <a16:creationId xmlns:a16="http://schemas.microsoft.com/office/drawing/2014/main" id="{5731E77A-B2CE-4F77-8AB3-F1A474D378B7}"/>
                </a:ext>
              </a:extLst>
            </p:cNvPr>
            <p:cNvSpPr/>
            <p:nvPr/>
          </p:nvSpPr>
          <p:spPr>
            <a:xfrm rot="282404">
              <a:off x="1990622" y="2927490"/>
              <a:ext cx="16548" cy="23039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Graphic 2">
              <a:extLst>
                <a:ext uri="{FF2B5EF4-FFF2-40B4-BE49-F238E27FC236}">
                  <a16:creationId xmlns:a16="http://schemas.microsoft.com/office/drawing/2014/main" id="{461221C7-AEB3-418A-9C62-7C0B87AB8647}"/>
                </a:ext>
              </a:extLst>
            </p:cNvPr>
            <p:cNvSpPr/>
            <p:nvPr/>
          </p:nvSpPr>
          <p:spPr>
            <a:xfrm rot="282404">
              <a:off x="1990813" y="2943751"/>
              <a:ext cx="9357" cy="192932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2">
              <a:extLst>
                <a:ext uri="{FF2B5EF4-FFF2-40B4-BE49-F238E27FC236}">
                  <a16:creationId xmlns:a16="http://schemas.microsoft.com/office/drawing/2014/main" id="{95930F84-8A6B-4117-9F78-6B8AF60EF853}"/>
                </a:ext>
              </a:extLst>
            </p:cNvPr>
            <p:cNvSpPr/>
            <p:nvPr/>
          </p:nvSpPr>
          <p:spPr>
            <a:xfrm rot="282404">
              <a:off x="3680117" y="2835693"/>
              <a:ext cx="16548" cy="37287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4" name="Graphic 2">
              <a:extLst>
                <a:ext uri="{FF2B5EF4-FFF2-40B4-BE49-F238E27FC236}">
                  <a16:creationId xmlns:a16="http://schemas.microsoft.com/office/drawing/2014/main" id="{DEAA2507-604C-480D-BD3A-5A5BA1653D7F}"/>
                </a:ext>
              </a:extLst>
            </p:cNvPr>
            <p:cNvSpPr/>
            <p:nvPr/>
          </p:nvSpPr>
          <p:spPr>
            <a:xfrm rot="282404">
              <a:off x="3687584" y="2862805"/>
              <a:ext cx="9357" cy="312241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5" name="Graphic 2">
              <a:extLst>
                <a:ext uri="{FF2B5EF4-FFF2-40B4-BE49-F238E27FC236}">
                  <a16:creationId xmlns:a16="http://schemas.microsoft.com/office/drawing/2014/main" id="{0A437FCA-8FE9-44F9-8385-304B3A1E132D}"/>
                </a:ext>
              </a:extLst>
            </p:cNvPr>
            <p:cNvSpPr/>
            <p:nvPr/>
          </p:nvSpPr>
          <p:spPr>
            <a:xfrm rot="282404">
              <a:off x="3624081" y="3613442"/>
              <a:ext cx="13386" cy="25553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Graphic 2">
              <a:extLst>
                <a:ext uri="{FF2B5EF4-FFF2-40B4-BE49-F238E27FC236}">
                  <a16:creationId xmlns:a16="http://schemas.microsoft.com/office/drawing/2014/main" id="{A8911DD8-00D4-41DA-86D1-7C599A3556AB}"/>
                </a:ext>
              </a:extLst>
            </p:cNvPr>
            <p:cNvSpPr/>
            <p:nvPr/>
          </p:nvSpPr>
          <p:spPr>
            <a:xfrm rot="282404">
              <a:off x="3630065" y="3632036"/>
              <a:ext cx="7591" cy="21397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Oval 216">
              <a:extLst>
                <a:ext uri="{FF2B5EF4-FFF2-40B4-BE49-F238E27FC236}">
                  <a16:creationId xmlns:a16="http://schemas.microsoft.com/office/drawing/2014/main" id="{F7B6DCC0-EF24-43C8-81C8-6C54A1C2CC28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3200135" y="2058164"/>
              <a:ext cx="78801" cy="788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217">
              <a:extLst>
                <a:ext uri="{FF2B5EF4-FFF2-40B4-BE49-F238E27FC236}">
                  <a16:creationId xmlns:a16="http://schemas.microsoft.com/office/drawing/2014/main" id="{7471D02B-5211-48B0-BB83-BBB111498CF7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3205060" y="2063089"/>
              <a:ext cx="68951" cy="6895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Oval 218">
              <a:extLst>
                <a:ext uri="{FF2B5EF4-FFF2-40B4-BE49-F238E27FC236}">
                  <a16:creationId xmlns:a16="http://schemas.microsoft.com/office/drawing/2014/main" id="{B01D82A1-938B-4E1B-8776-8693791DEA22}"/>
                </a:ext>
              </a:extLst>
            </p:cNvPr>
            <p:cNvSpPr/>
            <p:nvPr/>
          </p:nvSpPr>
          <p:spPr>
            <a:xfrm rot="282404">
              <a:off x="3222495" y="2080524"/>
              <a:ext cx="34081" cy="3408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Oval 219">
              <a:extLst>
                <a:ext uri="{FF2B5EF4-FFF2-40B4-BE49-F238E27FC236}">
                  <a16:creationId xmlns:a16="http://schemas.microsoft.com/office/drawing/2014/main" id="{9457D994-62C2-4F0B-84E7-65841CEB3F39}"/>
                </a:ext>
              </a:extLst>
            </p:cNvPr>
            <p:cNvSpPr/>
            <p:nvPr/>
          </p:nvSpPr>
          <p:spPr>
            <a:xfrm rot="282404">
              <a:off x="3230497" y="2088526"/>
              <a:ext cx="18079" cy="18079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Graphic 2">
              <a:extLst>
                <a:ext uri="{FF2B5EF4-FFF2-40B4-BE49-F238E27FC236}">
                  <a16:creationId xmlns:a16="http://schemas.microsoft.com/office/drawing/2014/main" id="{5F1A4199-8A7E-4994-961C-1B1B4CD21825}"/>
                </a:ext>
              </a:extLst>
            </p:cNvPr>
            <p:cNvSpPr/>
            <p:nvPr userDrawn="1"/>
          </p:nvSpPr>
          <p:spPr>
            <a:xfrm rot="282404" flipH="1">
              <a:off x="2042404" y="2387541"/>
              <a:ext cx="6293" cy="8797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4" name="그룹 93">
            <a:extLst>
              <a:ext uri="{FF2B5EF4-FFF2-40B4-BE49-F238E27FC236}">
                <a16:creationId xmlns:a16="http://schemas.microsoft.com/office/drawing/2014/main" id="{8D569410-5656-47EA-A75D-EA63C793C84D}"/>
              </a:ext>
            </a:extLst>
          </p:cNvPr>
          <p:cNvGrpSpPr/>
          <p:nvPr userDrawn="1"/>
        </p:nvGrpSpPr>
        <p:grpSpPr>
          <a:xfrm>
            <a:off x="5578084" y="1431697"/>
            <a:ext cx="1751015" cy="3390226"/>
            <a:chOff x="5265629" y="1976756"/>
            <a:chExt cx="1751015" cy="3390226"/>
          </a:xfrm>
        </p:grpSpPr>
        <p:sp>
          <p:nvSpPr>
            <p:cNvPr id="23" name="Graphic 2">
              <a:extLst>
                <a:ext uri="{FF2B5EF4-FFF2-40B4-BE49-F238E27FC236}">
                  <a16:creationId xmlns:a16="http://schemas.microsoft.com/office/drawing/2014/main" id="{1C8DAFE1-8535-4155-B92D-1B067C0A9138}"/>
                </a:ext>
              </a:extLst>
            </p:cNvPr>
            <p:cNvSpPr/>
            <p:nvPr/>
          </p:nvSpPr>
          <p:spPr>
            <a:xfrm rot="282404">
              <a:off x="5265629" y="1976756"/>
              <a:ext cx="1694149" cy="339022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Graphic 2">
              <a:extLst>
                <a:ext uri="{FF2B5EF4-FFF2-40B4-BE49-F238E27FC236}">
                  <a16:creationId xmlns:a16="http://schemas.microsoft.com/office/drawing/2014/main" id="{F1BE57D8-6B12-49C3-B38F-3904A68FBB30}"/>
                </a:ext>
              </a:extLst>
            </p:cNvPr>
            <p:cNvSpPr/>
            <p:nvPr/>
          </p:nvSpPr>
          <p:spPr>
            <a:xfrm rot="282404">
              <a:off x="5288329" y="1994538"/>
              <a:ext cx="1648751" cy="3354630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Graphic 2">
              <a:extLst>
                <a:ext uri="{FF2B5EF4-FFF2-40B4-BE49-F238E27FC236}">
                  <a16:creationId xmlns:a16="http://schemas.microsoft.com/office/drawing/2014/main" id="{8FBC3942-6E34-41F7-A0E6-CB035B94ED74}"/>
                </a:ext>
              </a:extLst>
            </p:cNvPr>
            <p:cNvSpPr/>
            <p:nvPr/>
          </p:nvSpPr>
          <p:spPr>
            <a:xfrm rot="282404">
              <a:off x="5360926" y="2393701"/>
              <a:ext cx="11854" cy="115512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Graphic 2">
              <a:extLst>
                <a:ext uri="{FF2B5EF4-FFF2-40B4-BE49-F238E27FC236}">
                  <a16:creationId xmlns:a16="http://schemas.microsoft.com/office/drawing/2014/main" id="{416139E8-489D-4B81-89D9-1BE92E95CAC0}"/>
                </a:ext>
              </a:extLst>
            </p:cNvPr>
            <p:cNvSpPr/>
            <p:nvPr/>
          </p:nvSpPr>
          <p:spPr>
            <a:xfrm rot="282404">
              <a:off x="5335868" y="2640706"/>
              <a:ext cx="16548" cy="23039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B81BC187-0EB7-4B24-BEB5-EF6ADCECB0C8}"/>
                </a:ext>
              </a:extLst>
            </p:cNvPr>
            <p:cNvSpPr/>
            <p:nvPr/>
          </p:nvSpPr>
          <p:spPr>
            <a:xfrm rot="282404">
              <a:off x="5336092" y="2656971"/>
              <a:ext cx="9357" cy="192932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Graphic 2">
              <a:extLst>
                <a:ext uri="{FF2B5EF4-FFF2-40B4-BE49-F238E27FC236}">
                  <a16:creationId xmlns:a16="http://schemas.microsoft.com/office/drawing/2014/main" id="{A5A05D3B-F5AF-4E26-96AA-CDD0CDF6CF38}"/>
                </a:ext>
              </a:extLst>
            </p:cNvPr>
            <p:cNvSpPr/>
            <p:nvPr/>
          </p:nvSpPr>
          <p:spPr>
            <a:xfrm rot="282404">
              <a:off x="5310325" y="2947290"/>
              <a:ext cx="16548" cy="23039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Graphic 2">
              <a:extLst>
                <a:ext uri="{FF2B5EF4-FFF2-40B4-BE49-F238E27FC236}">
                  <a16:creationId xmlns:a16="http://schemas.microsoft.com/office/drawing/2014/main" id="{D6FC30EA-A53E-4125-BAD0-298193EB4874}"/>
                </a:ext>
              </a:extLst>
            </p:cNvPr>
            <p:cNvSpPr/>
            <p:nvPr/>
          </p:nvSpPr>
          <p:spPr>
            <a:xfrm rot="282404">
              <a:off x="5310516" y="2963551"/>
              <a:ext cx="9357" cy="192932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Graphic 2">
              <a:extLst>
                <a:ext uri="{FF2B5EF4-FFF2-40B4-BE49-F238E27FC236}">
                  <a16:creationId xmlns:a16="http://schemas.microsoft.com/office/drawing/2014/main" id="{0961333F-AF49-4C1B-82A5-B3F2E0C1BBAF}"/>
                </a:ext>
              </a:extLst>
            </p:cNvPr>
            <p:cNvSpPr/>
            <p:nvPr/>
          </p:nvSpPr>
          <p:spPr>
            <a:xfrm rot="282404">
              <a:off x="6999820" y="2855493"/>
              <a:ext cx="16548" cy="37287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2" name="Graphic 2">
              <a:extLst>
                <a:ext uri="{FF2B5EF4-FFF2-40B4-BE49-F238E27FC236}">
                  <a16:creationId xmlns:a16="http://schemas.microsoft.com/office/drawing/2014/main" id="{DBD1D84A-49C5-4460-8A64-049626DD4BDA}"/>
                </a:ext>
              </a:extLst>
            </p:cNvPr>
            <p:cNvSpPr/>
            <p:nvPr/>
          </p:nvSpPr>
          <p:spPr>
            <a:xfrm rot="282404">
              <a:off x="7007287" y="2882605"/>
              <a:ext cx="9357" cy="312241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33" name="Graphic 2">
              <a:extLst>
                <a:ext uri="{FF2B5EF4-FFF2-40B4-BE49-F238E27FC236}">
                  <a16:creationId xmlns:a16="http://schemas.microsoft.com/office/drawing/2014/main" id="{B6FB95F2-907E-402D-9EF6-145344E03BF1}"/>
                </a:ext>
              </a:extLst>
            </p:cNvPr>
            <p:cNvSpPr/>
            <p:nvPr/>
          </p:nvSpPr>
          <p:spPr>
            <a:xfrm rot="282404">
              <a:off x="6943784" y="3633242"/>
              <a:ext cx="13386" cy="25553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Graphic 2">
              <a:extLst>
                <a:ext uri="{FF2B5EF4-FFF2-40B4-BE49-F238E27FC236}">
                  <a16:creationId xmlns:a16="http://schemas.microsoft.com/office/drawing/2014/main" id="{8B21AEEF-A177-4B5A-B9FD-35C41F49ABDA}"/>
                </a:ext>
              </a:extLst>
            </p:cNvPr>
            <p:cNvSpPr/>
            <p:nvPr/>
          </p:nvSpPr>
          <p:spPr>
            <a:xfrm rot="282404">
              <a:off x="6949768" y="3651836"/>
              <a:ext cx="7591" cy="21397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Oval 216">
              <a:extLst>
                <a:ext uri="{FF2B5EF4-FFF2-40B4-BE49-F238E27FC236}">
                  <a16:creationId xmlns:a16="http://schemas.microsoft.com/office/drawing/2014/main" id="{BEE23510-65A2-42F5-B2BB-0AC36A38B78C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6519838" y="2077964"/>
              <a:ext cx="78801" cy="788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217">
              <a:extLst>
                <a:ext uri="{FF2B5EF4-FFF2-40B4-BE49-F238E27FC236}">
                  <a16:creationId xmlns:a16="http://schemas.microsoft.com/office/drawing/2014/main" id="{B3F24DCE-0DBA-4F82-BA9F-59AABE448EBD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6524763" y="2082889"/>
              <a:ext cx="68951" cy="6895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218">
              <a:extLst>
                <a:ext uri="{FF2B5EF4-FFF2-40B4-BE49-F238E27FC236}">
                  <a16:creationId xmlns:a16="http://schemas.microsoft.com/office/drawing/2014/main" id="{1FCFB97F-4D6E-454B-98B6-9EBF7525C4F0}"/>
                </a:ext>
              </a:extLst>
            </p:cNvPr>
            <p:cNvSpPr/>
            <p:nvPr/>
          </p:nvSpPr>
          <p:spPr>
            <a:xfrm rot="282404">
              <a:off x="6542198" y="2100324"/>
              <a:ext cx="34081" cy="3408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8" name="Oval 219">
              <a:extLst>
                <a:ext uri="{FF2B5EF4-FFF2-40B4-BE49-F238E27FC236}">
                  <a16:creationId xmlns:a16="http://schemas.microsoft.com/office/drawing/2014/main" id="{2DBA9933-C39B-42C0-868E-508440BC187F}"/>
                </a:ext>
              </a:extLst>
            </p:cNvPr>
            <p:cNvSpPr/>
            <p:nvPr/>
          </p:nvSpPr>
          <p:spPr>
            <a:xfrm rot="282404">
              <a:off x="6550200" y="2108326"/>
              <a:ext cx="18079" cy="18079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9" name="Graphic 2">
              <a:extLst>
                <a:ext uri="{FF2B5EF4-FFF2-40B4-BE49-F238E27FC236}">
                  <a16:creationId xmlns:a16="http://schemas.microsoft.com/office/drawing/2014/main" id="{36D75942-088B-4AD9-BB74-AEE4D3BB871E}"/>
                </a:ext>
              </a:extLst>
            </p:cNvPr>
            <p:cNvSpPr/>
            <p:nvPr userDrawn="1"/>
          </p:nvSpPr>
          <p:spPr>
            <a:xfrm rot="282404" flipH="1">
              <a:off x="5362107" y="2407341"/>
              <a:ext cx="6293" cy="8797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DD66F261-286F-47BF-80A9-0EBB7A66661D}"/>
              </a:ext>
            </a:extLst>
          </p:cNvPr>
          <p:cNvGrpSpPr/>
          <p:nvPr userDrawn="1"/>
        </p:nvGrpSpPr>
        <p:grpSpPr>
          <a:xfrm>
            <a:off x="9441758" y="1431697"/>
            <a:ext cx="1751015" cy="3390226"/>
            <a:chOff x="8585332" y="1996556"/>
            <a:chExt cx="1751015" cy="3390226"/>
          </a:xfrm>
        </p:grpSpPr>
        <p:sp>
          <p:nvSpPr>
            <p:cNvPr id="41" name="Graphic 2">
              <a:extLst>
                <a:ext uri="{FF2B5EF4-FFF2-40B4-BE49-F238E27FC236}">
                  <a16:creationId xmlns:a16="http://schemas.microsoft.com/office/drawing/2014/main" id="{FE0FF148-1E7D-4F23-8374-4C417B0BFF79}"/>
                </a:ext>
              </a:extLst>
            </p:cNvPr>
            <p:cNvSpPr/>
            <p:nvPr/>
          </p:nvSpPr>
          <p:spPr>
            <a:xfrm rot="282404">
              <a:off x="8585332" y="1996556"/>
              <a:ext cx="1694149" cy="339022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Graphic 2">
              <a:extLst>
                <a:ext uri="{FF2B5EF4-FFF2-40B4-BE49-F238E27FC236}">
                  <a16:creationId xmlns:a16="http://schemas.microsoft.com/office/drawing/2014/main" id="{991C0DDC-3C69-4F8D-A426-893E38A831B9}"/>
                </a:ext>
              </a:extLst>
            </p:cNvPr>
            <p:cNvSpPr/>
            <p:nvPr/>
          </p:nvSpPr>
          <p:spPr>
            <a:xfrm rot="282404">
              <a:off x="8608032" y="2014338"/>
              <a:ext cx="1648751" cy="3354630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Graphic 2">
              <a:extLst>
                <a:ext uri="{FF2B5EF4-FFF2-40B4-BE49-F238E27FC236}">
                  <a16:creationId xmlns:a16="http://schemas.microsoft.com/office/drawing/2014/main" id="{E51566A1-C390-468E-B5C0-2B8FC63DD6CE}"/>
                </a:ext>
              </a:extLst>
            </p:cNvPr>
            <p:cNvSpPr/>
            <p:nvPr/>
          </p:nvSpPr>
          <p:spPr>
            <a:xfrm rot="282404">
              <a:off x="8680629" y="2413501"/>
              <a:ext cx="11854" cy="115512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Graphic 2">
              <a:extLst>
                <a:ext uri="{FF2B5EF4-FFF2-40B4-BE49-F238E27FC236}">
                  <a16:creationId xmlns:a16="http://schemas.microsoft.com/office/drawing/2014/main" id="{224C0449-4D4E-4222-8C00-B6C1CABBB105}"/>
                </a:ext>
              </a:extLst>
            </p:cNvPr>
            <p:cNvSpPr/>
            <p:nvPr/>
          </p:nvSpPr>
          <p:spPr>
            <a:xfrm rot="282404">
              <a:off x="8655571" y="2660506"/>
              <a:ext cx="16548" cy="23039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Graphic 2">
              <a:extLst>
                <a:ext uri="{FF2B5EF4-FFF2-40B4-BE49-F238E27FC236}">
                  <a16:creationId xmlns:a16="http://schemas.microsoft.com/office/drawing/2014/main" id="{08A09405-8C09-4D8F-AF3D-48280C84D87B}"/>
                </a:ext>
              </a:extLst>
            </p:cNvPr>
            <p:cNvSpPr/>
            <p:nvPr/>
          </p:nvSpPr>
          <p:spPr>
            <a:xfrm rot="282404">
              <a:off x="8655795" y="2676771"/>
              <a:ext cx="9357" cy="192932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Graphic 2">
              <a:extLst>
                <a:ext uri="{FF2B5EF4-FFF2-40B4-BE49-F238E27FC236}">
                  <a16:creationId xmlns:a16="http://schemas.microsoft.com/office/drawing/2014/main" id="{3788E2E7-E0A1-491B-807D-A4F244CD5018}"/>
                </a:ext>
              </a:extLst>
            </p:cNvPr>
            <p:cNvSpPr/>
            <p:nvPr/>
          </p:nvSpPr>
          <p:spPr>
            <a:xfrm rot="282404">
              <a:off x="8630028" y="2967090"/>
              <a:ext cx="16548" cy="23039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Graphic 2">
              <a:extLst>
                <a:ext uri="{FF2B5EF4-FFF2-40B4-BE49-F238E27FC236}">
                  <a16:creationId xmlns:a16="http://schemas.microsoft.com/office/drawing/2014/main" id="{40272715-6EBA-4B6F-B15F-67212E8BC010}"/>
                </a:ext>
              </a:extLst>
            </p:cNvPr>
            <p:cNvSpPr/>
            <p:nvPr/>
          </p:nvSpPr>
          <p:spPr>
            <a:xfrm rot="282404">
              <a:off x="8630219" y="2983351"/>
              <a:ext cx="9357" cy="192932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Graphic 2">
              <a:extLst>
                <a:ext uri="{FF2B5EF4-FFF2-40B4-BE49-F238E27FC236}">
                  <a16:creationId xmlns:a16="http://schemas.microsoft.com/office/drawing/2014/main" id="{449DF7C3-800E-48B6-967C-46EF887255E0}"/>
                </a:ext>
              </a:extLst>
            </p:cNvPr>
            <p:cNvSpPr/>
            <p:nvPr/>
          </p:nvSpPr>
          <p:spPr>
            <a:xfrm rot="282404">
              <a:off x="10319523" y="2875293"/>
              <a:ext cx="16548" cy="37287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0" name="Graphic 2">
              <a:extLst>
                <a:ext uri="{FF2B5EF4-FFF2-40B4-BE49-F238E27FC236}">
                  <a16:creationId xmlns:a16="http://schemas.microsoft.com/office/drawing/2014/main" id="{20A21060-FFE2-4133-B4EF-9462EF4CD2C5}"/>
                </a:ext>
              </a:extLst>
            </p:cNvPr>
            <p:cNvSpPr/>
            <p:nvPr/>
          </p:nvSpPr>
          <p:spPr>
            <a:xfrm rot="282404">
              <a:off x="10326990" y="2902405"/>
              <a:ext cx="9357" cy="312241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51" name="Graphic 2">
              <a:extLst>
                <a:ext uri="{FF2B5EF4-FFF2-40B4-BE49-F238E27FC236}">
                  <a16:creationId xmlns:a16="http://schemas.microsoft.com/office/drawing/2014/main" id="{C1612601-C08B-41ED-91E5-70514D775A95}"/>
                </a:ext>
              </a:extLst>
            </p:cNvPr>
            <p:cNvSpPr/>
            <p:nvPr/>
          </p:nvSpPr>
          <p:spPr>
            <a:xfrm rot="282404">
              <a:off x="10263487" y="3653042"/>
              <a:ext cx="13386" cy="255534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Graphic 2">
              <a:extLst>
                <a:ext uri="{FF2B5EF4-FFF2-40B4-BE49-F238E27FC236}">
                  <a16:creationId xmlns:a16="http://schemas.microsoft.com/office/drawing/2014/main" id="{E34133D0-F730-47BA-BAD0-BA2DF10657CD}"/>
                </a:ext>
              </a:extLst>
            </p:cNvPr>
            <p:cNvSpPr/>
            <p:nvPr/>
          </p:nvSpPr>
          <p:spPr>
            <a:xfrm rot="282404">
              <a:off x="10269471" y="3671636"/>
              <a:ext cx="7591" cy="213976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Oval 216">
              <a:extLst>
                <a:ext uri="{FF2B5EF4-FFF2-40B4-BE49-F238E27FC236}">
                  <a16:creationId xmlns:a16="http://schemas.microsoft.com/office/drawing/2014/main" id="{BD3C9E12-6AB2-4618-A221-5BA2C631C371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9839541" y="2097764"/>
              <a:ext cx="78801" cy="788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217">
              <a:extLst>
                <a:ext uri="{FF2B5EF4-FFF2-40B4-BE49-F238E27FC236}">
                  <a16:creationId xmlns:a16="http://schemas.microsoft.com/office/drawing/2014/main" id="{8185F779-C8D3-410C-9005-86EB11C96613}"/>
                </a:ext>
              </a:extLst>
            </p:cNvPr>
            <p:cNvSpPr>
              <a:spLocks noChangeAspect="1"/>
            </p:cNvSpPr>
            <p:nvPr/>
          </p:nvSpPr>
          <p:spPr>
            <a:xfrm rot="282404">
              <a:off x="9844466" y="2102689"/>
              <a:ext cx="68951" cy="68951"/>
            </a:xfrm>
            <a:prstGeom prst="ellipse">
              <a:avLst/>
            </a:pr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Oval 218">
              <a:extLst>
                <a:ext uri="{FF2B5EF4-FFF2-40B4-BE49-F238E27FC236}">
                  <a16:creationId xmlns:a16="http://schemas.microsoft.com/office/drawing/2014/main" id="{9A5982FB-8AD0-4589-B5E3-713DD4F71631}"/>
                </a:ext>
              </a:extLst>
            </p:cNvPr>
            <p:cNvSpPr/>
            <p:nvPr/>
          </p:nvSpPr>
          <p:spPr>
            <a:xfrm rot="282404">
              <a:off x="9861901" y="2120124"/>
              <a:ext cx="34081" cy="34081"/>
            </a:xfrm>
            <a:prstGeom prst="ellipse">
              <a:avLst/>
            </a:prstGeom>
            <a:solidFill>
              <a:schemeClr val="tx1">
                <a:lumMod val="85000"/>
                <a:lumOff val="15000"/>
              </a:schemeClr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219">
              <a:extLst>
                <a:ext uri="{FF2B5EF4-FFF2-40B4-BE49-F238E27FC236}">
                  <a16:creationId xmlns:a16="http://schemas.microsoft.com/office/drawing/2014/main" id="{423545B6-0078-4425-A895-546CE47CE2D4}"/>
                </a:ext>
              </a:extLst>
            </p:cNvPr>
            <p:cNvSpPr/>
            <p:nvPr/>
          </p:nvSpPr>
          <p:spPr>
            <a:xfrm rot="282404">
              <a:off x="9869903" y="2128126"/>
              <a:ext cx="18079" cy="18079"/>
            </a:xfrm>
            <a:prstGeom prst="ellipse">
              <a:avLst/>
            </a:prstGeom>
            <a:solidFill>
              <a:srgbClr val="081422"/>
            </a:solidFill>
            <a:ln w="6728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Graphic 2">
              <a:extLst>
                <a:ext uri="{FF2B5EF4-FFF2-40B4-BE49-F238E27FC236}">
                  <a16:creationId xmlns:a16="http://schemas.microsoft.com/office/drawing/2014/main" id="{E27E7FE2-EA9D-470A-BC5B-C3CB6B036FB4}"/>
                </a:ext>
              </a:extLst>
            </p:cNvPr>
            <p:cNvSpPr/>
            <p:nvPr userDrawn="1"/>
          </p:nvSpPr>
          <p:spPr>
            <a:xfrm rot="282404" flipH="1">
              <a:off x="8681810" y="2427141"/>
              <a:ext cx="6293" cy="8797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그림 개체 틀 60">
            <a:extLst>
              <a:ext uri="{FF2B5EF4-FFF2-40B4-BE49-F238E27FC236}">
                <a16:creationId xmlns:a16="http://schemas.microsoft.com/office/drawing/2014/main" id="{006E9CAC-4AB5-4C74-ACED-24FD536A78E9}"/>
              </a:ext>
            </a:extLst>
          </p:cNvPr>
          <p:cNvSpPr>
            <a:spLocks noGrp="1"/>
          </p:cNvSpPr>
          <p:nvPr userDrawn="1">
            <p:ph type="pic" idx="16" hasCustomPrompt="1"/>
          </p:nvPr>
        </p:nvSpPr>
        <p:spPr>
          <a:xfrm>
            <a:off x="1659092" y="1461563"/>
            <a:ext cx="1804784" cy="3330495"/>
          </a:xfrm>
          <a:custGeom>
            <a:avLst/>
            <a:gdLst>
              <a:gd name="connsiteX0" fmla="*/ 421440 w 1804784"/>
              <a:gd name="connsiteY0" fmla="*/ 611 h 3330495"/>
              <a:gd name="connsiteX1" fmla="*/ 570411 w 1804784"/>
              <a:gd name="connsiteY1" fmla="*/ 12876 h 3330495"/>
              <a:gd name="connsiteX2" fmla="*/ 583727 w 1804784"/>
              <a:gd name="connsiteY2" fmla="*/ 27737 h 3330495"/>
              <a:gd name="connsiteX3" fmla="*/ 686761 w 1804784"/>
              <a:gd name="connsiteY3" fmla="*/ 142736 h 3330495"/>
              <a:gd name="connsiteX4" fmla="*/ 1357129 w 1804784"/>
              <a:gd name="connsiteY4" fmla="*/ 197930 h 3330495"/>
              <a:gd name="connsiteX5" fmla="*/ 1477585 w 1804784"/>
              <a:gd name="connsiteY5" fmla="*/ 101332 h 3330495"/>
              <a:gd name="connsiteX6" fmla="*/ 1493152 w 1804784"/>
              <a:gd name="connsiteY6" fmla="*/ 88848 h 3330495"/>
              <a:gd name="connsiteX7" fmla="*/ 1649133 w 1804784"/>
              <a:gd name="connsiteY7" fmla="*/ 101691 h 3330495"/>
              <a:gd name="connsiteX8" fmla="*/ 1804266 w 1804784"/>
              <a:gd name="connsiteY8" fmla="*/ 274837 h 3330495"/>
              <a:gd name="connsiteX9" fmla="*/ 1564709 w 1804784"/>
              <a:gd name="connsiteY9" fmla="*/ 3184443 h 3330495"/>
              <a:gd name="connsiteX10" fmla="*/ 1383345 w 1804784"/>
              <a:gd name="connsiteY10" fmla="*/ 3329885 h 3330495"/>
              <a:gd name="connsiteX11" fmla="*/ 155652 w 1804784"/>
              <a:gd name="connsiteY11" fmla="*/ 3228805 h 3330495"/>
              <a:gd name="connsiteX12" fmla="*/ 519 w 1804784"/>
              <a:gd name="connsiteY12" fmla="*/ 3055658 h 3330495"/>
              <a:gd name="connsiteX13" fmla="*/ 240076 w 1804784"/>
              <a:gd name="connsiteY13" fmla="*/ 146052 h 3330495"/>
              <a:gd name="connsiteX14" fmla="*/ 421440 w 1804784"/>
              <a:gd name="connsiteY14" fmla="*/ 611 h 333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4784" h="3330495">
                <a:moveTo>
                  <a:pt x="421440" y="611"/>
                </a:moveTo>
                <a:lnTo>
                  <a:pt x="570411" y="12876"/>
                </a:lnTo>
                <a:cubicBezTo>
                  <a:pt x="578368" y="13531"/>
                  <a:pt x="584349" y="20171"/>
                  <a:pt x="583727" y="27737"/>
                </a:cubicBezTo>
                <a:cubicBezTo>
                  <a:pt x="578915" y="86179"/>
                  <a:pt x="625070" y="137657"/>
                  <a:pt x="686761" y="142736"/>
                </a:cubicBezTo>
                <a:lnTo>
                  <a:pt x="1357129" y="197930"/>
                </a:lnTo>
                <a:cubicBezTo>
                  <a:pt x="1418855" y="203012"/>
                  <a:pt x="1472776" y="159740"/>
                  <a:pt x="1477585" y="101332"/>
                </a:cubicBezTo>
                <a:cubicBezTo>
                  <a:pt x="1478205" y="93799"/>
                  <a:pt x="1485160" y="88190"/>
                  <a:pt x="1493152" y="88848"/>
                </a:cubicBezTo>
                <a:lnTo>
                  <a:pt x="1649133" y="101691"/>
                </a:lnTo>
                <a:cubicBezTo>
                  <a:pt x="1742055" y="109341"/>
                  <a:pt x="1811510" y="186861"/>
                  <a:pt x="1804266" y="274837"/>
                </a:cubicBezTo>
                <a:lnTo>
                  <a:pt x="1564709" y="3184443"/>
                </a:lnTo>
                <a:cubicBezTo>
                  <a:pt x="1557466" y="3272420"/>
                  <a:pt x="1476268" y="3337536"/>
                  <a:pt x="1383345" y="3329885"/>
                </a:cubicBezTo>
                <a:lnTo>
                  <a:pt x="155652" y="3228805"/>
                </a:lnTo>
                <a:cubicBezTo>
                  <a:pt x="62730" y="3221155"/>
                  <a:pt x="-6725" y="3143635"/>
                  <a:pt x="519" y="3055658"/>
                </a:cubicBezTo>
                <a:lnTo>
                  <a:pt x="240076" y="146052"/>
                </a:lnTo>
                <a:cubicBezTo>
                  <a:pt x="247320" y="58076"/>
                  <a:pt x="328518" y="-7040"/>
                  <a:pt x="421440" y="6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2" name="그림 개체 틀 61">
            <a:extLst>
              <a:ext uri="{FF2B5EF4-FFF2-40B4-BE49-F238E27FC236}">
                <a16:creationId xmlns:a16="http://schemas.microsoft.com/office/drawing/2014/main" id="{6206961C-563B-4DEF-8CFC-A7DFDDC6EB99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5522766" y="1461563"/>
            <a:ext cx="1804785" cy="3330495"/>
          </a:xfrm>
          <a:custGeom>
            <a:avLst/>
            <a:gdLst>
              <a:gd name="connsiteX0" fmla="*/ 421440 w 1804785"/>
              <a:gd name="connsiteY0" fmla="*/ 611 h 3330495"/>
              <a:gd name="connsiteX1" fmla="*/ 570411 w 1804785"/>
              <a:gd name="connsiteY1" fmla="*/ 12876 h 3330495"/>
              <a:gd name="connsiteX2" fmla="*/ 583727 w 1804785"/>
              <a:gd name="connsiteY2" fmla="*/ 27738 h 3330495"/>
              <a:gd name="connsiteX3" fmla="*/ 686761 w 1804785"/>
              <a:gd name="connsiteY3" fmla="*/ 142736 h 3330495"/>
              <a:gd name="connsiteX4" fmla="*/ 1357129 w 1804785"/>
              <a:gd name="connsiteY4" fmla="*/ 197930 h 3330495"/>
              <a:gd name="connsiteX5" fmla="*/ 1477585 w 1804785"/>
              <a:gd name="connsiteY5" fmla="*/ 101332 h 3330495"/>
              <a:gd name="connsiteX6" fmla="*/ 1493152 w 1804785"/>
              <a:gd name="connsiteY6" fmla="*/ 88848 h 3330495"/>
              <a:gd name="connsiteX7" fmla="*/ 1649133 w 1804785"/>
              <a:gd name="connsiteY7" fmla="*/ 101691 h 3330495"/>
              <a:gd name="connsiteX8" fmla="*/ 1804267 w 1804785"/>
              <a:gd name="connsiteY8" fmla="*/ 274837 h 3330495"/>
              <a:gd name="connsiteX9" fmla="*/ 1564709 w 1804785"/>
              <a:gd name="connsiteY9" fmla="*/ 3184443 h 3330495"/>
              <a:gd name="connsiteX10" fmla="*/ 1383345 w 1804785"/>
              <a:gd name="connsiteY10" fmla="*/ 3329885 h 3330495"/>
              <a:gd name="connsiteX11" fmla="*/ 155653 w 1804785"/>
              <a:gd name="connsiteY11" fmla="*/ 3228805 h 3330495"/>
              <a:gd name="connsiteX12" fmla="*/ 519 w 1804785"/>
              <a:gd name="connsiteY12" fmla="*/ 3055658 h 3330495"/>
              <a:gd name="connsiteX13" fmla="*/ 240076 w 1804785"/>
              <a:gd name="connsiteY13" fmla="*/ 146052 h 3330495"/>
              <a:gd name="connsiteX14" fmla="*/ 421440 w 1804785"/>
              <a:gd name="connsiteY14" fmla="*/ 611 h 333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4785" h="3330495">
                <a:moveTo>
                  <a:pt x="421440" y="611"/>
                </a:moveTo>
                <a:lnTo>
                  <a:pt x="570411" y="12876"/>
                </a:lnTo>
                <a:cubicBezTo>
                  <a:pt x="578368" y="13531"/>
                  <a:pt x="584350" y="20171"/>
                  <a:pt x="583727" y="27738"/>
                </a:cubicBezTo>
                <a:cubicBezTo>
                  <a:pt x="578915" y="86178"/>
                  <a:pt x="625070" y="137657"/>
                  <a:pt x="686761" y="142736"/>
                </a:cubicBezTo>
                <a:lnTo>
                  <a:pt x="1357129" y="197930"/>
                </a:lnTo>
                <a:cubicBezTo>
                  <a:pt x="1418855" y="203012"/>
                  <a:pt x="1472776" y="159740"/>
                  <a:pt x="1477585" y="101332"/>
                </a:cubicBezTo>
                <a:cubicBezTo>
                  <a:pt x="1478205" y="93799"/>
                  <a:pt x="1485160" y="88190"/>
                  <a:pt x="1493152" y="88848"/>
                </a:cubicBezTo>
                <a:lnTo>
                  <a:pt x="1649133" y="101691"/>
                </a:lnTo>
                <a:cubicBezTo>
                  <a:pt x="1742056" y="109341"/>
                  <a:pt x="1811510" y="186861"/>
                  <a:pt x="1804267" y="274837"/>
                </a:cubicBezTo>
                <a:lnTo>
                  <a:pt x="1564709" y="3184443"/>
                </a:lnTo>
                <a:cubicBezTo>
                  <a:pt x="1557466" y="3272420"/>
                  <a:pt x="1476268" y="3337536"/>
                  <a:pt x="1383345" y="3329885"/>
                </a:cubicBezTo>
                <a:lnTo>
                  <a:pt x="155653" y="3228805"/>
                </a:lnTo>
                <a:cubicBezTo>
                  <a:pt x="62730" y="3221155"/>
                  <a:pt x="-6725" y="3143635"/>
                  <a:pt x="519" y="3055658"/>
                </a:cubicBezTo>
                <a:lnTo>
                  <a:pt x="240076" y="146052"/>
                </a:lnTo>
                <a:cubicBezTo>
                  <a:pt x="247320" y="58076"/>
                  <a:pt x="328518" y="-7040"/>
                  <a:pt x="421440" y="6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  <p:sp>
        <p:nvSpPr>
          <p:cNvPr id="63" name="그림 개체 틀 62">
            <a:extLst>
              <a:ext uri="{FF2B5EF4-FFF2-40B4-BE49-F238E27FC236}">
                <a16:creationId xmlns:a16="http://schemas.microsoft.com/office/drawing/2014/main" id="{A74AD281-0E36-4FA0-B82B-DF7B3007A5D5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386440" y="1461563"/>
            <a:ext cx="1804784" cy="3330495"/>
          </a:xfrm>
          <a:custGeom>
            <a:avLst/>
            <a:gdLst>
              <a:gd name="connsiteX0" fmla="*/ 421440 w 1804784"/>
              <a:gd name="connsiteY0" fmla="*/ 611 h 3330495"/>
              <a:gd name="connsiteX1" fmla="*/ 570411 w 1804784"/>
              <a:gd name="connsiteY1" fmla="*/ 12876 h 3330495"/>
              <a:gd name="connsiteX2" fmla="*/ 583726 w 1804784"/>
              <a:gd name="connsiteY2" fmla="*/ 27737 h 3330495"/>
              <a:gd name="connsiteX3" fmla="*/ 686761 w 1804784"/>
              <a:gd name="connsiteY3" fmla="*/ 142736 h 3330495"/>
              <a:gd name="connsiteX4" fmla="*/ 1357129 w 1804784"/>
              <a:gd name="connsiteY4" fmla="*/ 197930 h 3330495"/>
              <a:gd name="connsiteX5" fmla="*/ 1477585 w 1804784"/>
              <a:gd name="connsiteY5" fmla="*/ 101332 h 3330495"/>
              <a:gd name="connsiteX6" fmla="*/ 1493152 w 1804784"/>
              <a:gd name="connsiteY6" fmla="*/ 88848 h 3330495"/>
              <a:gd name="connsiteX7" fmla="*/ 1649133 w 1804784"/>
              <a:gd name="connsiteY7" fmla="*/ 101691 h 3330495"/>
              <a:gd name="connsiteX8" fmla="*/ 1804266 w 1804784"/>
              <a:gd name="connsiteY8" fmla="*/ 274837 h 3330495"/>
              <a:gd name="connsiteX9" fmla="*/ 1564709 w 1804784"/>
              <a:gd name="connsiteY9" fmla="*/ 3184443 h 3330495"/>
              <a:gd name="connsiteX10" fmla="*/ 1383345 w 1804784"/>
              <a:gd name="connsiteY10" fmla="*/ 3329885 h 3330495"/>
              <a:gd name="connsiteX11" fmla="*/ 155652 w 1804784"/>
              <a:gd name="connsiteY11" fmla="*/ 3228805 h 3330495"/>
              <a:gd name="connsiteX12" fmla="*/ 519 w 1804784"/>
              <a:gd name="connsiteY12" fmla="*/ 3055658 h 3330495"/>
              <a:gd name="connsiteX13" fmla="*/ 240076 w 1804784"/>
              <a:gd name="connsiteY13" fmla="*/ 146052 h 3330495"/>
              <a:gd name="connsiteX14" fmla="*/ 421440 w 1804784"/>
              <a:gd name="connsiteY14" fmla="*/ 611 h 333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04784" h="3330495">
                <a:moveTo>
                  <a:pt x="421440" y="611"/>
                </a:moveTo>
                <a:lnTo>
                  <a:pt x="570411" y="12876"/>
                </a:lnTo>
                <a:cubicBezTo>
                  <a:pt x="578368" y="13531"/>
                  <a:pt x="584349" y="20171"/>
                  <a:pt x="583726" y="27737"/>
                </a:cubicBezTo>
                <a:cubicBezTo>
                  <a:pt x="578915" y="86179"/>
                  <a:pt x="625070" y="137657"/>
                  <a:pt x="686761" y="142736"/>
                </a:cubicBezTo>
                <a:lnTo>
                  <a:pt x="1357129" y="197930"/>
                </a:lnTo>
                <a:cubicBezTo>
                  <a:pt x="1418855" y="203012"/>
                  <a:pt x="1472776" y="159740"/>
                  <a:pt x="1477585" y="101332"/>
                </a:cubicBezTo>
                <a:cubicBezTo>
                  <a:pt x="1478205" y="93799"/>
                  <a:pt x="1485160" y="88190"/>
                  <a:pt x="1493152" y="88848"/>
                </a:cubicBezTo>
                <a:lnTo>
                  <a:pt x="1649133" y="101691"/>
                </a:lnTo>
                <a:cubicBezTo>
                  <a:pt x="1742055" y="109341"/>
                  <a:pt x="1811510" y="186861"/>
                  <a:pt x="1804266" y="274837"/>
                </a:cubicBezTo>
                <a:lnTo>
                  <a:pt x="1564709" y="3184443"/>
                </a:lnTo>
                <a:cubicBezTo>
                  <a:pt x="1557466" y="3272420"/>
                  <a:pt x="1476267" y="3337536"/>
                  <a:pt x="1383345" y="3329885"/>
                </a:cubicBezTo>
                <a:lnTo>
                  <a:pt x="155652" y="3228805"/>
                </a:lnTo>
                <a:cubicBezTo>
                  <a:pt x="62730" y="3221155"/>
                  <a:pt x="-6725" y="3143635"/>
                  <a:pt x="519" y="3055658"/>
                </a:cubicBezTo>
                <a:lnTo>
                  <a:pt x="240076" y="146052"/>
                </a:lnTo>
                <a:cubicBezTo>
                  <a:pt x="247319" y="58076"/>
                  <a:pt x="328517" y="-7040"/>
                  <a:pt x="421440" y="611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0">
            <a:noFill/>
          </a:ln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3A76AB33-70F0-4E71-890D-21782E1A834C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06E7ADD3-7550-4A68-9BE9-8CB16D2B3640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  <p:sldLayoutId id="2147483690" r:id="rId2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hyperlink" Target="https://twitter.com/freeppt7_com" TargetMode="External"/><Relationship Id="rId13" Type="http://schemas.openxmlformats.org/officeDocument/2006/relationships/hyperlink" Target="https://www.freeppt7.com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hyperlink" Target="https://www.freeppt7.com/ggslide-school/" TargetMode="External"/><Relationship Id="rId2" Type="http://schemas.openxmlformats.org/officeDocument/2006/relationships/hyperlink" Target="https://www.facebook.com/freeppt7/" TargetMode="External"/><Relationship Id="rId1" Type="http://schemas.openxmlformats.org/officeDocument/2006/relationships/slideLayout" Target="../slideLayouts/slideLayout19.xml"/><Relationship Id="rId6" Type="http://schemas.openxmlformats.org/officeDocument/2006/relationships/hyperlink" Target="https://www.youtube.com/@Slidestemplatesfree" TargetMode="Externa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hyperlink" Target="https://www.linkedin.com/in/liu-kaiwei-b180991a9/" TargetMode="External"/><Relationship Id="rId4" Type="http://schemas.openxmlformats.org/officeDocument/2006/relationships/hyperlink" Target="https://www.instagram.com/slidesfree/" TargetMode="External"/><Relationship Id="rId9" Type="http://schemas.openxmlformats.org/officeDocument/2006/relationships/image" Target="../media/image19.png"/><Relationship Id="rId14" Type="http://schemas.openxmlformats.org/officeDocument/2006/relationships/hyperlink" Target="http://www.freeppt7.com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17D37BB6-BA94-4617-B942-1F9B66EBC35E}"/>
              </a:ext>
            </a:extLst>
          </p:cNvPr>
          <p:cNvGrpSpPr/>
          <p:nvPr/>
        </p:nvGrpSpPr>
        <p:grpSpPr>
          <a:xfrm>
            <a:off x="6320246" y="2845778"/>
            <a:ext cx="5412376" cy="2281333"/>
            <a:chOff x="3389812" y="1357826"/>
            <a:chExt cx="5412376" cy="2281333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C8B135A4-E404-492F-A148-A6DA3E196F2F}"/>
                </a:ext>
              </a:extLst>
            </p:cNvPr>
            <p:cNvSpPr txBox="1"/>
            <p:nvPr/>
          </p:nvSpPr>
          <p:spPr>
            <a:xfrm>
              <a:off x="3389812" y="1357826"/>
              <a:ext cx="5412376" cy="193899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sz="5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Free </a:t>
              </a:r>
            </a:p>
            <a:p>
              <a:pPr algn="r"/>
              <a:r>
                <a:rPr lang="en-US" sz="5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PPT Templates</a:t>
              </a:r>
              <a:endParaRPr lang="ko-KR" altLang="en-US" sz="5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40B7C1A-C50C-404D-A7B2-1762B76D5ED9}"/>
                </a:ext>
              </a:extLst>
            </p:cNvPr>
            <p:cNvSpPr txBox="1"/>
            <p:nvPr/>
          </p:nvSpPr>
          <p:spPr>
            <a:xfrm>
              <a:off x="3452731" y="3239049"/>
              <a:ext cx="5286102" cy="40011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BC30A98C-34DA-5C0A-0E72-7151EAC096F5}"/>
              </a:ext>
            </a:extLst>
          </p:cNvPr>
          <p:cNvSpPr/>
          <p:nvPr/>
        </p:nvSpPr>
        <p:spPr>
          <a:xfrm>
            <a:off x="9906508" y="573442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grpSp>
        <p:nvGrpSpPr>
          <p:cNvPr id="3" name="组合 2">
            <a:extLst>
              <a:ext uri="{FF2B5EF4-FFF2-40B4-BE49-F238E27FC236}">
                <a16:creationId xmlns:a16="http://schemas.microsoft.com/office/drawing/2014/main" id="{BB4A2F47-D404-EB1B-3C9C-F0BC080683FD}"/>
              </a:ext>
            </a:extLst>
          </p:cNvPr>
          <p:cNvGrpSpPr/>
          <p:nvPr/>
        </p:nvGrpSpPr>
        <p:grpSpPr>
          <a:xfrm>
            <a:off x="7856630" y="5656737"/>
            <a:ext cx="3734477" cy="314481"/>
            <a:chOff x="4414802" y="4745227"/>
            <a:chExt cx="3734477" cy="314481"/>
          </a:xfrm>
        </p:grpSpPr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3A1ECABC-1EB9-0808-5C13-65D4DD1BD9F6}"/>
                </a:ext>
              </a:extLst>
            </p:cNvPr>
            <p:cNvGrpSpPr/>
            <p:nvPr/>
          </p:nvGrpSpPr>
          <p:grpSpPr>
            <a:xfrm>
              <a:off x="6654696" y="4763888"/>
              <a:ext cx="290407" cy="290407"/>
              <a:chOff x="2633025" y="5543873"/>
              <a:chExt cx="290407" cy="290407"/>
            </a:xfrm>
            <a:solidFill>
              <a:schemeClr val="bg1"/>
            </a:solidFill>
          </p:grpSpPr>
          <p:sp>
            <p:nvSpPr>
              <p:cNvPr id="12" name="Oval 15">
                <a:extLst>
                  <a:ext uri="{FF2B5EF4-FFF2-40B4-BE49-F238E27FC236}">
                    <a16:creationId xmlns:a16="http://schemas.microsoft.com/office/drawing/2014/main" id="{C7468ED5-D452-4DA1-FCBE-8E613B6253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33025" y="5543873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13" name="Group 16">
                <a:extLst>
                  <a:ext uri="{FF2B5EF4-FFF2-40B4-BE49-F238E27FC236}">
                    <a16:creationId xmlns:a16="http://schemas.microsoft.com/office/drawing/2014/main" id="{E205DB1B-E717-D4CE-62F6-5F3DF25C2E5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726440" y="5602052"/>
                <a:ext cx="104062" cy="167263"/>
                <a:chOff x="4441" y="3144"/>
                <a:chExt cx="215" cy="345"/>
              </a:xfrm>
              <a:grpFill/>
            </p:grpSpPr>
            <p:sp>
              <p:nvSpPr>
                <p:cNvPr id="14" name="Freeform 17">
                  <a:extLst>
                    <a:ext uri="{FF2B5EF4-FFF2-40B4-BE49-F238E27FC236}">
                      <a16:creationId xmlns:a16="http://schemas.microsoft.com/office/drawing/2014/main" id="{CE228866-3EB4-DA6A-AAC7-A4DD35328CA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74" y="3144"/>
                  <a:ext cx="149" cy="253"/>
                </a:xfrm>
                <a:custGeom>
                  <a:avLst/>
                  <a:gdLst>
                    <a:gd name="T0" fmla="*/ 31 w 63"/>
                    <a:gd name="T1" fmla="*/ 107 h 107"/>
                    <a:gd name="T2" fmla="*/ 63 w 63"/>
                    <a:gd name="T3" fmla="*/ 78 h 107"/>
                    <a:gd name="T4" fmla="*/ 63 w 63"/>
                    <a:gd name="T5" fmla="*/ 29 h 107"/>
                    <a:gd name="T6" fmla="*/ 31 w 63"/>
                    <a:gd name="T7" fmla="*/ 0 h 107"/>
                    <a:gd name="T8" fmla="*/ 0 w 63"/>
                    <a:gd name="T9" fmla="*/ 29 h 107"/>
                    <a:gd name="T10" fmla="*/ 0 w 63"/>
                    <a:gd name="T11" fmla="*/ 78 h 107"/>
                    <a:gd name="T12" fmla="*/ 31 w 63"/>
                    <a:gd name="T13" fmla="*/ 107 h 107"/>
                    <a:gd name="T14" fmla="*/ 10 w 63"/>
                    <a:gd name="T15" fmla="*/ 29 h 107"/>
                    <a:gd name="T16" fmla="*/ 31 w 63"/>
                    <a:gd name="T17" fmla="*/ 10 h 107"/>
                    <a:gd name="T18" fmla="*/ 53 w 63"/>
                    <a:gd name="T19" fmla="*/ 29 h 107"/>
                    <a:gd name="T20" fmla="*/ 53 w 63"/>
                    <a:gd name="T21" fmla="*/ 78 h 107"/>
                    <a:gd name="T22" fmla="*/ 31 w 63"/>
                    <a:gd name="T23" fmla="*/ 97 h 107"/>
                    <a:gd name="T24" fmla="*/ 10 w 63"/>
                    <a:gd name="T25" fmla="*/ 78 h 107"/>
                    <a:gd name="T26" fmla="*/ 10 w 63"/>
                    <a:gd name="T27" fmla="*/ 29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63" h="107">
                      <a:moveTo>
                        <a:pt x="31" y="107"/>
                      </a:moveTo>
                      <a:cubicBezTo>
                        <a:pt x="49" y="107"/>
                        <a:pt x="63" y="94"/>
                        <a:pt x="63" y="78"/>
                      </a:cubicBezTo>
                      <a:cubicBezTo>
                        <a:pt x="63" y="29"/>
                        <a:pt x="63" y="29"/>
                        <a:pt x="63" y="29"/>
                      </a:cubicBezTo>
                      <a:cubicBezTo>
                        <a:pt x="63" y="13"/>
                        <a:pt x="49" y="0"/>
                        <a:pt x="31" y="0"/>
                      </a:cubicBezTo>
                      <a:cubicBezTo>
                        <a:pt x="14" y="0"/>
                        <a:pt x="0" y="13"/>
                        <a:pt x="0" y="29"/>
                      </a:cubicBezTo>
                      <a:cubicBezTo>
                        <a:pt x="0" y="78"/>
                        <a:pt x="0" y="78"/>
                        <a:pt x="0" y="78"/>
                      </a:cubicBezTo>
                      <a:cubicBezTo>
                        <a:pt x="0" y="94"/>
                        <a:pt x="14" y="107"/>
                        <a:pt x="31" y="107"/>
                      </a:cubicBezTo>
                      <a:close/>
                      <a:moveTo>
                        <a:pt x="10" y="29"/>
                      </a:moveTo>
                      <a:cubicBezTo>
                        <a:pt x="10" y="18"/>
                        <a:pt x="19" y="10"/>
                        <a:pt x="31" y="10"/>
                      </a:cubicBezTo>
                      <a:cubicBezTo>
                        <a:pt x="43" y="10"/>
                        <a:pt x="53" y="18"/>
                        <a:pt x="53" y="29"/>
                      </a:cubicBezTo>
                      <a:cubicBezTo>
                        <a:pt x="53" y="78"/>
                        <a:pt x="53" y="78"/>
                        <a:pt x="53" y="78"/>
                      </a:cubicBezTo>
                      <a:cubicBezTo>
                        <a:pt x="53" y="88"/>
                        <a:pt x="43" y="97"/>
                        <a:pt x="31" y="97"/>
                      </a:cubicBezTo>
                      <a:cubicBezTo>
                        <a:pt x="19" y="97"/>
                        <a:pt x="10" y="88"/>
                        <a:pt x="10" y="78"/>
                      </a:cubicBezTo>
                      <a:lnTo>
                        <a:pt x="10" y="29"/>
                      </a:ln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5" name="Freeform 18">
                  <a:extLst>
                    <a:ext uri="{FF2B5EF4-FFF2-40B4-BE49-F238E27FC236}">
                      <a16:creationId xmlns:a16="http://schemas.microsoft.com/office/drawing/2014/main" id="{D957B276-BEC1-134C-EE34-FB3D60A62B0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441" y="3267"/>
                  <a:ext cx="215" cy="222"/>
                </a:xfrm>
                <a:custGeom>
                  <a:avLst/>
                  <a:gdLst>
                    <a:gd name="T0" fmla="*/ 86 w 91"/>
                    <a:gd name="T1" fmla="*/ 0 h 94"/>
                    <a:gd name="T2" fmla="*/ 81 w 91"/>
                    <a:gd name="T3" fmla="*/ 5 h 94"/>
                    <a:gd name="T4" fmla="*/ 81 w 91"/>
                    <a:gd name="T5" fmla="*/ 28 h 94"/>
                    <a:gd name="T6" fmla="*/ 45 w 91"/>
                    <a:gd name="T7" fmla="*/ 59 h 94"/>
                    <a:gd name="T8" fmla="*/ 10 w 91"/>
                    <a:gd name="T9" fmla="*/ 28 h 94"/>
                    <a:gd name="T10" fmla="*/ 10 w 91"/>
                    <a:gd name="T11" fmla="*/ 5 h 94"/>
                    <a:gd name="T12" fmla="*/ 5 w 91"/>
                    <a:gd name="T13" fmla="*/ 0 h 94"/>
                    <a:gd name="T14" fmla="*/ 0 w 91"/>
                    <a:gd name="T15" fmla="*/ 5 h 94"/>
                    <a:gd name="T16" fmla="*/ 0 w 91"/>
                    <a:gd name="T17" fmla="*/ 28 h 94"/>
                    <a:gd name="T18" fmla="*/ 40 w 91"/>
                    <a:gd name="T19" fmla="*/ 69 h 94"/>
                    <a:gd name="T20" fmla="*/ 40 w 91"/>
                    <a:gd name="T21" fmla="*/ 84 h 94"/>
                    <a:gd name="T22" fmla="*/ 20 w 91"/>
                    <a:gd name="T23" fmla="*/ 84 h 94"/>
                    <a:gd name="T24" fmla="*/ 15 w 91"/>
                    <a:gd name="T25" fmla="*/ 89 h 94"/>
                    <a:gd name="T26" fmla="*/ 20 w 91"/>
                    <a:gd name="T27" fmla="*/ 94 h 94"/>
                    <a:gd name="T28" fmla="*/ 70 w 91"/>
                    <a:gd name="T29" fmla="*/ 94 h 94"/>
                    <a:gd name="T30" fmla="*/ 75 w 91"/>
                    <a:gd name="T31" fmla="*/ 89 h 94"/>
                    <a:gd name="T32" fmla="*/ 70 w 91"/>
                    <a:gd name="T33" fmla="*/ 84 h 94"/>
                    <a:gd name="T34" fmla="*/ 50 w 91"/>
                    <a:gd name="T35" fmla="*/ 84 h 94"/>
                    <a:gd name="T36" fmla="*/ 50 w 91"/>
                    <a:gd name="T37" fmla="*/ 69 h 94"/>
                    <a:gd name="T38" fmla="*/ 91 w 91"/>
                    <a:gd name="T39" fmla="*/ 28 h 94"/>
                    <a:gd name="T40" fmla="*/ 91 w 91"/>
                    <a:gd name="T41" fmla="*/ 5 h 94"/>
                    <a:gd name="T42" fmla="*/ 86 w 91"/>
                    <a:gd name="T43" fmla="*/ 0 h 9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</a:cxnLst>
                  <a:rect l="0" t="0" r="r" b="b"/>
                  <a:pathLst>
                    <a:path w="91" h="94">
                      <a:moveTo>
                        <a:pt x="86" y="0"/>
                      </a:moveTo>
                      <a:cubicBezTo>
                        <a:pt x="83" y="0"/>
                        <a:pt x="81" y="3"/>
                        <a:pt x="81" y="5"/>
                      </a:cubicBezTo>
                      <a:cubicBezTo>
                        <a:pt x="81" y="28"/>
                        <a:pt x="81" y="28"/>
                        <a:pt x="81" y="28"/>
                      </a:cubicBezTo>
                      <a:cubicBezTo>
                        <a:pt x="81" y="45"/>
                        <a:pt x="65" y="59"/>
                        <a:pt x="45" y="59"/>
                      </a:cubicBezTo>
                      <a:cubicBezTo>
                        <a:pt x="26" y="59"/>
                        <a:pt x="10" y="45"/>
                        <a:pt x="10" y="28"/>
                      </a:cubicBezTo>
                      <a:cubicBezTo>
                        <a:pt x="10" y="5"/>
                        <a:pt x="10" y="5"/>
                        <a:pt x="10" y="5"/>
                      </a:cubicBezTo>
                      <a:cubicBezTo>
                        <a:pt x="10" y="2"/>
                        <a:pt x="8" y="0"/>
                        <a:pt x="5" y="0"/>
                      </a:cubicBezTo>
                      <a:cubicBezTo>
                        <a:pt x="2" y="0"/>
                        <a:pt x="0" y="2"/>
                        <a:pt x="0" y="5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49"/>
                        <a:pt x="18" y="67"/>
                        <a:pt x="40" y="69"/>
                      </a:cubicBezTo>
                      <a:cubicBezTo>
                        <a:pt x="40" y="84"/>
                        <a:pt x="40" y="84"/>
                        <a:pt x="40" y="84"/>
                      </a:cubicBezTo>
                      <a:cubicBezTo>
                        <a:pt x="20" y="84"/>
                        <a:pt x="20" y="84"/>
                        <a:pt x="20" y="84"/>
                      </a:cubicBezTo>
                      <a:cubicBezTo>
                        <a:pt x="18" y="84"/>
                        <a:pt x="15" y="86"/>
                        <a:pt x="15" y="89"/>
                      </a:cubicBezTo>
                      <a:cubicBezTo>
                        <a:pt x="15" y="92"/>
                        <a:pt x="18" y="94"/>
                        <a:pt x="20" y="94"/>
                      </a:cubicBezTo>
                      <a:cubicBezTo>
                        <a:pt x="70" y="94"/>
                        <a:pt x="70" y="94"/>
                        <a:pt x="70" y="94"/>
                      </a:cubicBezTo>
                      <a:cubicBezTo>
                        <a:pt x="73" y="94"/>
                        <a:pt x="75" y="92"/>
                        <a:pt x="75" y="89"/>
                      </a:cubicBezTo>
                      <a:cubicBezTo>
                        <a:pt x="75" y="86"/>
                        <a:pt x="73" y="84"/>
                        <a:pt x="70" y="84"/>
                      </a:cubicBezTo>
                      <a:cubicBezTo>
                        <a:pt x="50" y="84"/>
                        <a:pt x="50" y="84"/>
                        <a:pt x="50" y="84"/>
                      </a:cubicBezTo>
                      <a:cubicBezTo>
                        <a:pt x="50" y="69"/>
                        <a:pt x="50" y="69"/>
                        <a:pt x="50" y="69"/>
                      </a:cubicBezTo>
                      <a:cubicBezTo>
                        <a:pt x="73" y="67"/>
                        <a:pt x="91" y="49"/>
                        <a:pt x="91" y="28"/>
                      </a:cubicBezTo>
                      <a:cubicBezTo>
                        <a:pt x="91" y="5"/>
                        <a:pt x="91" y="5"/>
                        <a:pt x="91" y="5"/>
                      </a:cubicBezTo>
                      <a:cubicBezTo>
                        <a:pt x="91" y="3"/>
                        <a:pt x="88" y="0"/>
                        <a:pt x="86" y="0"/>
                      </a:cubicBezTo>
                      <a:close/>
                    </a:path>
                  </a:pathLst>
                </a:custGeom>
                <a:grpFill/>
                <a:ln w="63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grpSp>
          <p:nvGrpSpPr>
            <p:cNvPr id="5" name="组合 4">
              <a:extLst>
                <a:ext uri="{FF2B5EF4-FFF2-40B4-BE49-F238E27FC236}">
                  <a16:creationId xmlns:a16="http://schemas.microsoft.com/office/drawing/2014/main" id="{2F86AE7D-23E3-2F22-E23C-9F1555B0B408}"/>
                </a:ext>
              </a:extLst>
            </p:cNvPr>
            <p:cNvGrpSpPr/>
            <p:nvPr/>
          </p:nvGrpSpPr>
          <p:grpSpPr>
            <a:xfrm>
              <a:off x="4414802" y="4745227"/>
              <a:ext cx="290407" cy="290407"/>
              <a:chOff x="732769" y="5535598"/>
              <a:chExt cx="290407" cy="290407"/>
            </a:xfrm>
            <a:solidFill>
              <a:schemeClr val="bg1"/>
            </a:solidFill>
          </p:grpSpPr>
          <p:sp>
            <p:nvSpPr>
              <p:cNvPr id="8" name="Oval 10">
                <a:extLst>
                  <a:ext uri="{FF2B5EF4-FFF2-40B4-BE49-F238E27FC236}">
                    <a16:creationId xmlns:a16="http://schemas.microsoft.com/office/drawing/2014/main" id="{9664B75B-D222-4E3D-30CB-8F731D448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2769" y="5535598"/>
                <a:ext cx="290407" cy="290407"/>
              </a:xfrm>
              <a:prstGeom prst="ellipse">
                <a:avLst/>
              </a:prstGeom>
              <a:solidFill>
                <a:srgbClr val="444444"/>
              </a:solidFill>
              <a:ln>
                <a:noFill/>
              </a:ln>
              <a:effectLst/>
            </p:spPr>
            <p:txBody>
              <a:bodyPr wrap="none" anchor="ctr"/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800" dirty="0">
                  <a:solidFill>
                    <a:srgbClr val="36396E"/>
                  </a:solidFill>
                  <a:cs typeface="+mn-ea"/>
                  <a:sym typeface="+mn-lt"/>
                </a:endParaRPr>
              </a:p>
            </p:txBody>
          </p:sp>
          <p:grpSp>
            <p:nvGrpSpPr>
              <p:cNvPr id="9" name="组合 8">
                <a:extLst>
                  <a:ext uri="{FF2B5EF4-FFF2-40B4-BE49-F238E27FC236}">
                    <a16:creationId xmlns:a16="http://schemas.microsoft.com/office/drawing/2014/main" id="{B84052F2-84E7-5E93-62F6-A97758E9E710}"/>
                  </a:ext>
                </a:extLst>
              </p:cNvPr>
              <p:cNvGrpSpPr/>
              <p:nvPr/>
            </p:nvGrpSpPr>
            <p:grpSpPr>
              <a:xfrm>
                <a:off x="811795" y="5598991"/>
                <a:ext cx="132841" cy="151011"/>
                <a:chOff x="860980" y="3583766"/>
                <a:chExt cx="100336" cy="114060"/>
              </a:xfrm>
              <a:grpFill/>
            </p:grpSpPr>
            <p:sp>
              <p:nvSpPr>
                <p:cNvPr id="10" name="Freeform 12">
                  <a:extLst>
                    <a:ext uri="{FF2B5EF4-FFF2-40B4-BE49-F238E27FC236}">
                      <a16:creationId xmlns:a16="http://schemas.microsoft.com/office/drawing/2014/main" id="{DCA54025-B3FD-6624-F856-765BA33FDD3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84050" y="3583766"/>
                  <a:ext cx="53830" cy="53740"/>
                </a:xfrm>
                <a:custGeom>
                  <a:avLst/>
                  <a:gdLst>
                    <a:gd name="T0" fmla="*/ 31 w 62"/>
                    <a:gd name="T1" fmla="*/ 62 h 62"/>
                    <a:gd name="T2" fmla="*/ 0 w 62"/>
                    <a:gd name="T3" fmla="*/ 31 h 62"/>
                    <a:gd name="T4" fmla="*/ 31 w 62"/>
                    <a:gd name="T5" fmla="*/ 0 h 62"/>
                    <a:gd name="T6" fmla="*/ 62 w 62"/>
                    <a:gd name="T7" fmla="*/ 31 h 62"/>
                    <a:gd name="T8" fmla="*/ 31 w 62"/>
                    <a:gd name="T9" fmla="*/ 62 h 62"/>
                    <a:gd name="T10" fmla="*/ 31 w 62"/>
                    <a:gd name="T11" fmla="*/ 11 h 62"/>
                    <a:gd name="T12" fmla="*/ 11 w 62"/>
                    <a:gd name="T13" fmla="*/ 31 h 62"/>
                    <a:gd name="T14" fmla="*/ 31 w 62"/>
                    <a:gd name="T15" fmla="*/ 51 h 62"/>
                    <a:gd name="T16" fmla="*/ 51 w 62"/>
                    <a:gd name="T17" fmla="*/ 31 h 62"/>
                    <a:gd name="T18" fmla="*/ 31 w 62"/>
                    <a:gd name="T19" fmla="*/ 11 h 6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62" h="62">
                      <a:moveTo>
                        <a:pt x="31" y="62"/>
                      </a:moveTo>
                      <a:cubicBezTo>
                        <a:pt x="14" y="62"/>
                        <a:pt x="0" y="48"/>
                        <a:pt x="0" y="31"/>
                      </a:cubicBezTo>
                      <a:cubicBezTo>
                        <a:pt x="0" y="14"/>
                        <a:pt x="14" y="0"/>
                        <a:pt x="31" y="0"/>
                      </a:cubicBezTo>
                      <a:cubicBezTo>
                        <a:pt x="48" y="0"/>
                        <a:pt x="62" y="14"/>
                        <a:pt x="62" y="31"/>
                      </a:cubicBezTo>
                      <a:cubicBezTo>
                        <a:pt x="62" y="48"/>
                        <a:pt x="48" y="62"/>
                        <a:pt x="31" y="62"/>
                      </a:cubicBezTo>
                      <a:close/>
                      <a:moveTo>
                        <a:pt x="31" y="11"/>
                      </a:moveTo>
                      <a:cubicBezTo>
                        <a:pt x="20" y="11"/>
                        <a:pt x="11" y="20"/>
                        <a:pt x="11" y="31"/>
                      </a:cubicBezTo>
                      <a:cubicBezTo>
                        <a:pt x="11" y="42"/>
                        <a:pt x="20" y="51"/>
                        <a:pt x="31" y="51"/>
                      </a:cubicBezTo>
                      <a:cubicBezTo>
                        <a:pt x="42" y="51"/>
                        <a:pt x="51" y="42"/>
                        <a:pt x="51" y="31"/>
                      </a:cubicBezTo>
                      <a:cubicBezTo>
                        <a:pt x="51" y="20"/>
                        <a:pt x="42" y="11"/>
                        <a:pt x="31" y="11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  <p:sp>
              <p:nvSpPr>
                <p:cNvPr id="11" name="Freeform 13">
                  <a:extLst>
                    <a:ext uri="{FF2B5EF4-FFF2-40B4-BE49-F238E27FC236}">
                      <a16:creationId xmlns:a16="http://schemas.microsoft.com/office/drawing/2014/main" id="{B9C0B0CF-7A30-3EF4-FA21-731DFFD3455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860980" y="3643355"/>
                  <a:ext cx="100336" cy="54471"/>
                </a:xfrm>
                <a:custGeom>
                  <a:avLst/>
                  <a:gdLst>
                    <a:gd name="T0" fmla="*/ 111 w 116"/>
                    <a:gd name="T1" fmla="*/ 63 h 63"/>
                    <a:gd name="T2" fmla="*/ 105 w 116"/>
                    <a:gd name="T3" fmla="*/ 58 h 63"/>
                    <a:gd name="T4" fmla="*/ 58 w 116"/>
                    <a:gd name="T5" fmla="*/ 11 h 63"/>
                    <a:gd name="T6" fmla="*/ 11 w 116"/>
                    <a:gd name="T7" fmla="*/ 58 h 63"/>
                    <a:gd name="T8" fmla="*/ 6 w 116"/>
                    <a:gd name="T9" fmla="*/ 63 h 63"/>
                    <a:gd name="T10" fmla="*/ 0 w 116"/>
                    <a:gd name="T11" fmla="*/ 58 h 63"/>
                    <a:gd name="T12" fmla="*/ 58 w 116"/>
                    <a:gd name="T13" fmla="*/ 0 h 63"/>
                    <a:gd name="T14" fmla="*/ 116 w 116"/>
                    <a:gd name="T15" fmla="*/ 58 h 63"/>
                    <a:gd name="T16" fmla="*/ 111 w 116"/>
                    <a:gd name="T17" fmla="*/ 63 h 6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6" h="63">
                      <a:moveTo>
                        <a:pt x="111" y="63"/>
                      </a:moveTo>
                      <a:cubicBezTo>
                        <a:pt x="108" y="63"/>
                        <a:pt x="105" y="61"/>
                        <a:pt x="105" y="58"/>
                      </a:cubicBezTo>
                      <a:cubicBezTo>
                        <a:pt x="105" y="32"/>
                        <a:pt x="84" y="11"/>
                        <a:pt x="58" y="11"/>
                      </a:cubicBezTo>
                      <a:cubicBezTo>
                        <a:pt x="32" y="11"/>
                        <a:pt x="11" y="32"/>
                        <a:pt x="11" y="58"/>
                      </a:cubicBezTo>
                      <a:cubicBezTo>
                        <a:pt x="11" y="61"/>
                        <a:pt x="9" y="63"/>
                        <a:pt x="6" y="63"/>
                      </a:cubicBezTo>
                      <a:cubicBezTo>
                        <a:pt x="3" y="63"/>
                        <a:pt x="0" y="61"/>
                        <a:pt x="0" y="58"/>
                      </a:cubicBezTo>
                      <a:cubicBezTo>
                        <a:pt x="0" y="26"/>
                        <a:pt x="26" y="0"/>
                        <a:pt x="58" y="0"/>
                      </a:cubicBezTo>
                      <a:cubicBezTo>
                        <a:pt x="90" y="0"/>
                        <a:pt x="116" y="26"/>
                        <a:pt x="116" y="58"/>
                      </a:cubicBezTo>
                      <a:cubicBezTo>
                        <a:pt x="116" y="61"/>
                        <a:pt x="114" y="63"/>
                        <a:pt x="111" y="63"/>
                      </a:cubicBezTo>
                      <a:close/>
                    </a:path>
                  </a:pathLst>
                </a:custGeom>
                <a:grpFill/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dist"/>
                  <a:endParaRPr lang="zh-CN" altLang="en-US" sz="1600">
                    <a:solidFill>
                      <a:srgbClr val="36396E"/>
                    </a:solidFill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6" name="Text Box 20">
              <a:extLst>
                <a:ext uri="{FF2B5EF4-FFF2-40B4-BE49-F238E27FC236}">
                  <a16:creationId xmlns:a16="http://schemas.microsoft.com/office/drawing/2014/main" id="{2BB83ABE-9A14-EDC0-3935-D85C4B77EE1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945103" y="4751931"/>
              <a:ext cx="1204176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404040"/>
                  </a:solidFill>
                  <a:cs typeface="+mn-ea"/>
                  <a:sym typeface="+mn-lt"/>
                </a:rPr>
                <a:t>XX.XX.20XX</a:t>
              </a:r>
              <a:endParaRPr lang="zh-CN" altLang="en-US" sz="1400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721DF562-5090-3768-F101-FF6237022AAA}"/>
                </a:ext>
              </a:extLst>
            </p:cNvPr>
            <p:cNvSpPr/>
            <p:nvPr/>
          </p:nvSpPr>
          <p:spPr>
            <a:xfrm>
              <a:off x="4705028" y="4751931"/>
              <a:ext cx="1994457" cy="30777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1400" dirty="0">
                  <a:solidFill>
                    <a:srgbClr val="404040"/>
                  </a:solidFill>
                  <a:cs typeface="+mn-ea"/>
                  <a:sym typeface="+mn-lt"/>
                </a:rPr>
                <a:t>Report </a:t>
              </a:r>
              <a:r>
                <a:rPr lang="zh-CN" altLang="en-US" sz="1400" dirty="0">
                  <a:solidFill>
                    <a:srgbClr val="404040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rgbClr val="404040"/>
                  </a:solidFill>
                  <a:cs typeface="+mn-ea"/>
                  <a:sym typeface="+mn-lt"/>
                </a:rPr>
                <a:t>freeppt7.com</a:t>
              </a:r>
              <a:endParaRPr lang="zh-CN" altLang="en-US" sz="1400" dirty="0">
                <a:solidFill>
                  <a:srgbClr val="404040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18427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5">
            <a:extLst>
              <a:ext uri="{FF2B5EF4-FFF2-40B4-BE49-F238E27FC236}">
                <a16:creationId xmlns:a16="http://schemas.microsoft.com/office/drawing/2014/main" id="{2AFAEAC2-F074-45A5-8425-B2B4497BBC1A}"/>
              </a:ext>
            </a:extLst>
          </p:cNvPr>
          <p:cNvSpPr/>
          <p:nvPr/>
        </p:nvSpPr>
        <p:spPr>
          <a:xfrm>
            <a:off x="1402473" y="2298768"/>
            <a:ext cx="1739890" cy="173989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4" name="Freeform: Shape 8">
            <a:extLst>
              <a:ext uri="{FF2B5EF4-FFF2-40B4-BE49-F238E27FC236}">
                <a16:creationId xmlns:a16="http://schemas.microsoft.com/office/drawing/2014/main" id="{41DC28A3-6713-443D-8F35-75FD27242152}"/>
              </a:ext>
            </a:extLst>
          </p:cNvPr>
          <p:cNvSpPr/>
          <p:nvPr/>
        </p:nvSpPr>
        <p:spPr>
          <a:xfrm>
            <a:off x="917419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D7DA1A6C-74EA-439E-B973-7019E1A3E698}"/>
              </a:ext>
            </a:extLst>
          </p:cNvPr>
          <p:cNvGrpSpPr/>
          <p:nvPr/>
        </p:nvGrpSpPr>
        <p:grpSpPr>
          <a:xfrm>
            <a:off x="1113347" y="2269903"/>
            <a:ext cx="1503105" cy="1477328"/>
            <a:chOff x="2551706" y="4283314"/>
            <a:chExt cx="1403938" cy="147732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BCDE359-70C1-4B07-AFED-1EEDB760B6D2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7DC3565-1EC8-47C8-960D-E7D5563409AC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1AE0EC6-168D-4D49-A291-0818A6C23148}"/>
              </a:ext>
            </a:extLst>
          </p:cNvPr>
          <p:cNvSpPr txBox="1"/>
          <p:nvPr/>
        </p:nvSpPr>
        <p:spPr>
          <a:xfrm>
            <a:off x="2396129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Oval 25">
            <a:extLst>
              <a:ext uri="{FF2B5EF4-FFF2-40B4-BE49-F238E27FC236}">
                <a16:creationId xmlns:a16="http://schemas.microsoft.com/office/drawing/2014/main" id="{7C742F80-73B1-40E3-B518-F596B5E5F0C5}"/>
              </a:ext>
            </a:extLst>
          </p:cNvPr>
          <p:cNvSpPr/>
          <p:nvPr/>
        </p:nvSpPr>
        <p:spPr>
          <a:xfrm>
            <a:off x="6757021" y="2298768"/>
            <a:ext cx="1739890" cy="1739890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0" name="Freeform: Shape 26">
            <a:extLst>
              <a:ext uri="{FF2B5EF4-FFF2-40B4-BE49-F238E27FC236}">
                <a16:creationId xmlns:a16="http://schemas.microsoft.com/office/drawing/2014/main" id="{2F69D8DE-3F34-492F-BCAE-967844A091CD}"/>
              </a:ext>
            </a:extLst>
          </p:cNvPr>
          <p:cNvSpPr/>
          <p:nvPr/>
        </p:nvSpPr>
        <p:spPr>
          <a:xfrm>
            <a:off x="6271967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" name="Group 27">
            <a:extLst>
              <a:ext uri="{FF2B5EF4-FFF2-40B4-BE49-F238E27FC236}">
                <a16:creationId xmlns:a16="http://schemas.microsoft.com/office/drawing/2014/main" id="{B0B756E5-3E52-4C84-ADBD-A7FE7C5DEBAE}"/>
              </a:ext>
            </a:extLst>
          </p:cNvPr>
          <p:cNvGrpSpPr/>
          <p:nvPr/>
        </p:nvGrpSpPr>
        <p:grpSpPr>
          <a:xfrm>
            <a:off x="6467895" y="2269903"/>
            <a:ext cx="1503105" cy="1477328"/>
            <a:chOff x="2551706" y="4283314"/>
            <a:chExt cx="1403938" cy="147732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5D6226-01E8-4943-9312-43EEE7D8455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8E89AC9-AAEB-4B6D-A76D-1FC681C8F9E0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F1D46456-94EA-4734-8A2F-1BE825EC2700}"/>
              </a:ext>
            </a:extLst>
          </p:cNvPr>
          <p:cNvSpPr txBox="1"/>
          <p:nvPr/>
        </p:nvSpPr>
        <p:spPr>
          <a:xfrm>
            <a:off x="7750677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Oval 33">
            <a:extLst>
              <a:ext uri="{FF2B5EF4-FFF2-40B4-BE49-F238E27FC236}">
                <a16:creationId xmlns:a16="http://schemas.microsoft.com/office/drawing/2014/main" id="{CC7DBC83-D56D-4AEF-8438-16B93624C2C3}"/>
              </a:ext>
            </a:extLst>
          </p:cNvPr>
          <p:cNvSpPr/>
          <p:nvPr/>
        </p:nvSpPr>
        <p:spPr>
          <a:xfrm>
            <a:off x="4079747" y="2298768"/>
            <a:ext cx="1739890" cy="1739890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6" name="Freeform: Shape 34">
            <a:extLst>
              <a:ext uri="{FF2B5EF4-FFF2-40B4-BE49-F238E27FC236}">
                <a16:creationId xmlns:a16="http://schemas.microsoft.com/office/drawing/2014/main" id="{7C2DAF78-CA30-46EF-86F3-337174806909}"/>
              </a:ext>
            </a:extLst>
          </p:cNvPr>
          <p:cNvSpPr/>
          <p:nvPr/>
        </p:nvSpPr>
        <p:spPr>
          <a:xfrm>
            <a:off x="3594693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7" name="Group 35">
            <a:extLst>
              <a:ext uri="{FF2B5EF4-FFF2-40B4-BE49-F238E27FC236}">
                <a16:creationId xmlns:a16="http://schemas.microsoft.com/office/drawing/2014/main" id="{A31A2794-B666-4AB7-9F7E-DEFD8A8A28D9}"/>
              </a:ext>
            </a:extLst>
          </p:cNvPr>
          <p:cNvGrpSpPr/>
          <p:nvPr/>
        </p:nvGrpSpPr>
        <p:grpSpPr>
          <a:xfrm>
            <a:off x="3790621" y="2269903"/>
            <a:ext cx="1503105" cy="1477328"/>
            <a:chOff x="2551706" y="4283314"/>
            <a:chExt cx="1403938" cy="147732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6E24C49-7B39-48CB-A8BE-B5F745070D71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807F285-AB20-4C69-AC33-6BB674FBC56F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047B8D3C-C45D-4531-80EA-49AADA83FFA9}"/>
              </a:ext>
            </a:extLst>
          </p:cNvPr>
          <p:cNvSpPr txBox="1"/>
          <p:nvPr/>
        </p:nvSpPr>
        <p:spPr>
          <a:xfrm>
            <a:off x="5073403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Oval 41">
            <a:extLst>
              <a:ext uri="{FF2B5EF4-FFF2-40B4-BE49-F238E27FC236}">
                <a16:creationId xmlns:a16="http://schemas.microsoft.com/office/drawing/2014/main" id="{CCED14E3-BE1C-46E6-A86F-7A61EC8C6469}"/>
              </a:ext>
            </a:extLst>
          </p:cNvPr>
          <p:cNvSpPr/>
          <p:nvPr/>
        </p:nvSpPr>
        <p:spPr>
          <a:xfrm>
            <a:off x="9434294" y="2298768"/>
            <a:ext cx="1739890" cy="1739890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Freeform: Shape 42">
            <a:extLst>
              <a:ext uri="{FF2B5EF4-FFF2-40B4-BE49-F238E27FC236}">
                <a16:creationId xmlns:a16="http://schemas.microsoft.com/office/drawing/2014/main" id="{4D7C9B23-3611-48A0-8C22-2762990BC775}"/>
              </a:ext>
            </a:extLst>
          </p:cNvPr>
          <p:cNvSpPr/>
          <p:nvPr/>
        </p:nvSpPr>
        <p:spPr>
          <a:xfrm>
            <a:off x="8949240" y="1844496"/>
            <a:ext cx="2324899" cy="2328142"/>
          </a:xfrm>
          <a:custGeom>
            <a:avLst/>
            <a:gdLst>
              <a:gd name="connsiteX0" fmla="*/ 1164071 w 2324899"/>
              <a:gd name="connsiteY0" fmla="*/ 0 h 2328142"/>
              <a:gd name="connsiteX1" fmla="*/ 2322132 w 2324899"/>
              <a:gd name="connsiteY1" fmla="*/ 1045052 h 2328142"/>
              <a:gd name="connsiteX2" fmla="*/ 2324899 w 2324899"/>
              <a:gd name="connsiteY2" fmla="*/ 1099850 h 2328142"/>
              <a:gd name="connsiteX3" fmla="*/ 2260722 w 2324899"/>
              <a:gd name="connsiteY3" fmla="*/ 1103091 h 2328142"/>
              <a:gd name="connsiteX4" fmla="*/ 1215670 w 2324899"/>
              <a:gd name="connsiteY4" fmla="*/ 2261152 h 2328142"/>
              <a:gd name="connsiteX5" fmla="*/ 1218854 w 2324899"/>
              <a:gd name="connsiteY5" fmla="*/ 2324201 h 2328142"/>
              <a:gd name="connsiteX6" fmla="*/ 1164071 w 2324899"/>
              <a:gd name="connsiteY6" fmla="*/ 2328142 h 2328142"/>
              <a:gd name="connsiteX7" fmla="*/ 0 w 2324899"/>
              <a:gd name="connsiteY7" fmla="*/ 1164071 h 2328142"/>
              <a:gd name="connsiteX8" fmla="*/ 1164071 w 2324899"/>
              <a:gd name="connsiteY8" fmla="*/ 0 h 23281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324899" h="2328142">
                <a:moveTo>
                  <a:pt x="1164071" y="0"/>
                </a:moveTo>
                <a:cubicBezTo>
                  <a:pt x="1766789" y="0"/>
                  <a:pt x="2262520" y="458062"/>
                  <a:pt x="2322132" y="1045052"/>
                </a:cubicBezTo>
                <a:lnTo>
                  <a:pt x="2324899" y="1099850"/>
                </a:lnTo>
                <a:lnTo>
                  <a:pt x="2260722" y="1103091"/>
                </a:lnTo>
                <a:cubicBezTo>
                  <a:pt x="1673732" y="1162703"/>
                  <a:pt x="1215670" y="1658434"/>
                  <a:pt x="1215670" y="2261152"/>
                </a:cubicBezTo>
                <a:lnTo>
                  <a:pt x="1218854" y="2324201"/>
                </a:lnTo>
                <a:lnTo>
                  <a:pt x="1164071" y="2328142"/>
                </a:lnTo>
                <a:cubicBezTo>
                  <a:pt x="521172" y="2328142"/>
                  <a:pt x="0" y="1806970"/>
                  <a:pt x="0" y="1164071"/>
                </a:cubicBezTo>
                <a:cubicBezTo>
                  <a:pt x="0" y="521172"/>
                  <a:pt x="521172" y="0"/>
                  <a:pt x="1164071" y="0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3" name="Group 43">
            <a:extLst>
              <a:ext uri="{FF2B5EF4-FFF2-40B4-BE49-F238E27FC236}">
                <a16:creationId xmlns:a16="http://schemas.microsoft.com/office/drawing/2014/main" id="{381C7CFA-653D-4ABF-A348-AB9268B527C6}"/>
              </a:ext>
            </a:extLst>
          </p:cNvPr>
          <p:cNvGrpSpPr/>
          <p:nvPr/>
        </p:nvGrpSpPr>
        <p:grpSpPr>
          <a:xfrm>
            <a:off x="9145168" y="2269903"/>
            <a:ext cx="1503105" cy="1477328"/>
            <a:chOff x="2551706" y="4283314"/>
            <a:chExt cx="1403938" cy="147732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4F6FFB3-8F13-48E2-BA32-C93539671495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C6AFC09-37F9-49B7-8E66-9F331F7AB81F}"/>
                </a:ext>
              </a:extLst>
            </p:cNvPr>
            <p:cNvSpPr txBox="1"/>
            <p:nvPr/>
          </p:nvSpPr>
          <p:spPr>
            <a:xfrm>
              <a:off x="2551707" y="4283314"/>
              <a:ext cx="140393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D0D2ECC-ACF1-4ECE-BA74-F855C14CCCEC}"/>
              </a:ext>
            </a:extLst>
          </p:cNvPr>
          <p:cNvSpPr txBox="1"/>
          <p:nvPr/>
        </p:nvSpPr>
        <p:spPr>
          <a:xfrm>
            <a:off x="10427950" y="3252876"/>
            <a:ext cx="649842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9CC24407-2E8E-4ADE-A053-70791277F7B7}"/>
              </a:ext>
            </a:extLst>
          </p:cNvPr>
          <p:cNvSpPr/>
          <p:nvPr/>
        </p:nvSpPr>
        <p:spPr>
          <a:xfrm>
            <a:off x="2570114" y="2467171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Frame 17">
            <a:extLst>
              <a:ext uri="{FF2B5EF4-FFF2-40B4-BE49-F238E27FC236}">
                <a16:creationId xmlns:a16="http://schemas.microsoft.com/office/drawing/2014/main" id="{398E0895-EB6C-49CC-8EF8-C20850ED1B02}"/>
              </a:ext>
            </a:extLst>
          </p:cNvPr>
          <p:cNvSpPr/>
          <p:nvPr/>
        </p:nvSpPr>
        <p:spPr>
          <a:xfrm>
            <a:off x="5280667" y="2462158"/>
            <a:ext cx="318434" cy="3184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0564429E-98BC-40E4-94A6-A9617BD92B71}"/>
              </a:ext>
            </a:extLst>
          </p:cNvPr>
          <p:cNvSpPr/>
          <p:nvPr/>
        </p:nvSpPr>
        <p:spPr>
          <a:xfrm flipH="1">
            <a:off x="7868443" y="246215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9E8EF96B-0F08-487B-A4F5-6CB14C3B4579}"/>
              </a:ext>
            </a:extLst>
          </p:cNvPr>
          <p:cNvSpPr>
            <a:spLocks noChangeAspect="1"/>
          </p:cNvSpPr>
          <p:nvPr/>
        </p:nvSpPr>
        <p:spPr>
          <a:xfrm>
            <a:off x="10606530" y="2368083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31" name="Group 74">
            <a:extLst>
              <a:ext uri="{FF2B5EF4-FFF2-40B4-BE49-F238E27FC236}">
                <a16:creationId xmlns:a16="http://schemas.microsoft.com/office/drawing/2014/main" id="{012654B1-2288-4B1D-A1D9-8526BBEBC231}"/>
              </a:ext>
            </a:extLst>
          </p:cNvPr>
          <p:cNvGrpSpPr/>
          <p:nvPr/>
        </p:nvGrpSpPr>
        <p:grpSpPr>
          <a:xfrm>
            <a:off x="1248159" y="4701339"/>
            <a:ext cx="1663418" cy="1477328"/>
            <a:chOff x="2725123" y="4283314"/>
            <a:chExt cx="1292073" cy="1477328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7412281-C9A5-4564-A568-80D45E120FCE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EF105306-7225-45E8-A62F-D4B547EAD863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77">
            <a:extLst>
              <a:ext uri="{FF2B5EF4-FFF2-40B4-BE49-F238E27FC236}">
                <a16:creationId xmlns:a16="http://schemas.microsoft.com/office/drawing/2014/main" id="{ED5C9A4F-62B6-4C35-8A9B-E0E69E8BC8A9}"/>
              </a:ext>
            </a:extLst>
          </p:cNvPr>
          <p:cNvGrpSpPr/>
          <p:nvPr/>
        </p:nvGrpSpPr>
        <p:grpSpPr>
          <a:xfrm>
            <a:off x="3925433" y="4701339"/>
            <a:ext cx="1663418" cy="1477328"/>
            <a:chOff x="2725123" y="4283314"/>
            <a:chExt cx="1292073" cy="1477328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17C67E-1964-4D7D-B4FB-8D88C31A59D3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D54EA75-C8CB-4290-842A-81DB210A601B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80">
            <a:extLst>
              <a:ext uri="{FF2B5EF4-FFF2-40B4-BE49-F238E27FC236}">
                <a16:creationId xmlns:a16="http://schemas.microsoft.com/office/drawing/2014/main" id="{481E2423-D65C-4ED7-AAA5-3C183C74C728}"/>
              </a:ext>
            </a:extLst>
          </p:cNvPr>
          <p:cNvGrpSpPr/>
          <p:nvPr/>
        </p:nvGrpSpPr>
        <p:grpSpPr>
          <a:xfrm>
            <a:off x="6602707" y="4701339"/>
            <a:ext cx="1663418" cy="1477328"/>
            <a:chOff x="2725123" y="4283314"/>
            <a:chExt cx="1292073" cy="1477328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480E4C9-3AE7-41AC-945E-18F69FB3A95B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4025D49-BF96-469A-9D1A-0D5075E43BB9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83">
            <a:extLst>
              <a:ext uri="{FF2B5EF4-FFF2-40B4-BE49-F238E27FC236}">
                <a16:creationId xmlns:a16="http://schemas.microsoft.com/office/drawing/2014/main" id="{FA24C1FF-C87B-4535-B823-E33771E25573}"/>
              </a:ext>
            </a:extLst>
          </p:cNvPr>
          <p:cNvGrpSpPr/>
          <p:nvPr/>
        </p:nvGrpSpPr>
        <p:grpSpPr>
          <a:xfrm>
            <a:off x="9279980" y="4701339"/>
            <a:ext cx="1663418" cy="1477328"/>
            <a:chOff x="2725123" y="4283314"/>
            <a:chExt cx="1292073" cy="1477328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062EBA9B-E58B-49C0-B75C-01AB3834525C}"/>
                </a:ext>
              </a:extLst>
            </p:cNvPr>
            <p:cNvSpPr txBox="1"/>
            <p:nvPr/>
          </p:nvSpPr>
          <p:spPr>
            <a:xfrm>
              <a:off x="2725124" y="4560313"/>
              <a:ext cx="129207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B9EA523-AC8E-4581-A37C-B43C772C96F0}"/>
                </a:ext>
              </a:extLst>
            </p:cNvPr>
            <p:cNvSpPr txBox="1"/>
            <p:nvPr/>
          </p:nvSpPr>
          <p:spPr>
            <a:xfrm>
              <a:off x="2725123" y="4283314"/>
              <a:ext cx="12920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A96D1849-EFEE-4FBA-B431-55FD58E093A0}"/>
              </a:ext>
            </a:extLst>
          </p:cNvPr>
          <p:cNvSpPr txBox="1"/>
          <p:nvPr/>
        </p:nvSpPr>
        <p:spPr>
          <a:xfrm>
            <a:off x="7121901" y="4488874"/>
            <a:ext cx="445160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138411-7B7E-483F-9FB1-CBD9526A58C1}"/>
              </a:ext>
            </a:extLst>
          </p:cNvPr>
          <p:cNvSpPr txBox="1"/>
          <p:nvPr/>
        </p:nvSpPr>
        <p:spPr>
          <a:xfrm>
            <a:off x="7121901" y="6162514"/>
            <a:ext cx="4451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BCC93A2-2198-4740-AFB8-0B296B0A7F25}"/>
              </a:ext>
            </a:extLst>
          </p:cNvPr>
          <p:cNvSpPr txBox="1"/>
          <p:nvPr/>
        </p:nvSpPr>
        <p:spPr>
          <a:xfrm>
            <a:off x="618492" y="3707785"/>
            <a:ext cx="233371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25A1BC0-5A40-41DF-BD86-CF1EB81C4DA1}"/>
              </a:ext>
            </a:extLst>
          </p:cNvPr>
          <p:cNvSpPr txBox="1"/>
          <p:nvPr/>
        </p:nvSpPr>
        <p:spPr>
          <a:xfrm>
            <a:off x="9332181" y="611883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FREEPPT7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CD8DEB0-1A3F-4965-B5E1-62141059553E}"/>
              </a:ext>
            </a:extLst>
          </p:cNvPr>
          <p:cNvSpPr txBox="1"/>
          <p:nvPr/>
        </p:nvSpPr>
        <p:spPr>
          <a:xfrm>
            <a:off x="7874534" y="2646428"/>
            <a:ext cx="36989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pPr algn="r"/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C36048D-11CA-4C49-893C-985E06812516}"/>
              </a:ext>
            </a:extLst>
          </p:cNvPr>
          <p:cNvGrpSpPr/>
          <p:nvPr/>
        </p:nvGrpSpPr>
        <p:grpSpPr>
          <a:xfrm rot="19767028">
            <a:off x="56482" y="4017435"/>
            <a:ext cx="4127277" cy="1971375"/>
            <a:chOff x="1547812" y="1257300"/>
            <a:chExt cx="9093802" cy="434361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556AF833-5DE9-4C97-A50A-319AE5B78ED1}"/>
                </a:ext>
              </a:extLst>
            </p:cNvPr>
            <p:cNvSpPr/>
            <p:nvPr/>
          </p:nvSpPr>
          <p:spPr>
            <a:xfrm>
              <a:off x="4204430" y="1476745"/>
              <a:ext cx="2929031" cy="3720494"/>
            </a:xfrm>
            <a:custGeom>
              <a:avLst/>
              <a:gdLst>
                <a:gd name="connsiteX0" fmla="*/ 2928842 w 2929031"/>
                <a:gd name="connsiteY0" fmla="*/ 2949427 h 3720494"/>
                <a:gd name="connsiteX1" fmla="*/ 2899600 w 2929031"/>
                <a:gd name="connsiteY1" fmla="*/ 2947617 h 3720494"/>
                <a:gd name="connsiteX2" fmla="*/ 1777269 w 2929031"/>
                <a:gd name="connsiteY2" fmla="*/ 2936664 h 3720494"/>
                <a:gd name="connsiteX3" fmla="*/ 967644 w 2929031"/>
                <a:gd name="connsiteY3" fmla="*/ 2494799 h 3720494"/>
                <a:gd name="connsiteX4" fmla="*/ 1108138 w 2929031"/>
                <a:gd name="connsiteY4" fmla="*/ 1044427 h 3720494"/>
                <a:gd name="connsiteX5" fmla="*/ 1860041 w 2929031"/>
                <a:gd name="connsiteY5" fmla="*/ 761916 h 3720494"/>
                <a:gd name="connsiteX6" fmla="*/ 2929032 w 2929031"/>
                <a:gd name="connsiteY6" fmla="*/ 758772 h 3720494"/>
                <a:gd name="connsiteX7" fmla="*/ 2929032 w 2929031"/>
                <a:gd name="connsiteY7" fmla="*/ 1344 h 3720494"/>
                <a:gd name="connsiteX8" fmla="*/ 1852040 w 2929031"/>
                <a:gd name="connsiteY8" fmla="*/ 4392 h 3720494"/>
                <a:gd name="connsiteX9" fmla="*/ 1484471 w 2929031"/>
                <a:gd name="connsiteY9" fmla="*/ 47159 h 3720494"/>
                <a:gd name="connsiteX10" fmla="*/ 492918 w 2929031"/>
                <a:gd name="connsiteY10" fmla="*/ 552747 h 3720494"/>
                <a:gd name="connsiteX11" fmla="*/ 250983 w 2929031"/>
                <a:gd name="connsiteY11" fmla="*/ 835925 h 3720494"/>
                <a:gd name="connsiteX12" fmla="*/ 159448 w 2929031"/>
                <a:gd name="connsiteY12" fmla="*/ 2706444 h 3720494"/>
                <a:gd name="connsiteX13" fmla="*/ 423005 w 2929031"/>
                <a:gd name="connsiteY13" fmla="*/ 3100589 h 3720494"/>
                <a:gd name="connsiteX14" fmla="*/ 586358 w 2929031"/>
                <a:gd name="connsiteY14" fmla="*/ 3249369 h 3720494"/>
                <a:gd name="connsiteX15" fmla="*/ 1810702 w 2929031"/>
                <a:gd name="connsiteY15" fmla="*/ 3712475 h 3720494"/>
                <a:gd name="connsiteX16" fmla="*/ 2916174 w 2929031"/>
                <a:gd name="connsiteY16" fmla="*/ 3717333 h 3720494"/>
                <a:gd name="connsiteX17" fmla="*/ 2928937 w 2929031"/>
                <a:gd name="connsiteY17" fmla="*/ 3716475 h 3720494"/>
                <a:gd name="connsiteX18" fmla="*/ 2928937 w 2929031"/>
                <a:gd name="connsiteY18" fmla="*/ 2949427 h 372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29031" h="3720494">
                  <a:moveTo>
                    <a:pt x="2928842" y="2949427"/>
                  </a:moveTo>
                  <a:cubicBezTo>
                    <a:pt x="2921888" y="2947903"/>
                    <a:pt x="2912554" y="2947617"/>
                    <a:pt x="2899600" y="2947617"/>
                  </a:cubicBezTo>
                  <a:cubicBezTo>
                    <a:pt x="2572702" y="2947617"/>
                    <a:pt x="1811464" y="2939235"/>
                    <a:pt x="1777269" y="2936664"/>
                  </a:cubicBezTo>
                  <a:cubicBezTo>
                    <a:pt x="1501044" y="2915709"/>
                    <a:pt x="1186624" y="2751498"/>
                    <a:pt x="967644" y="2494799"/>
                  </a:cubicBezTo>
                  <a:cubicBezTo>
                    <a:pt x="679418" y="2172949"/>
                    <a:pt x="779430" y="1315890"/>
                    <a:pt x="1108138" y="1044427"/>
                  </a:cubicBezTo>
                  <a:cubicBezTo>
                    <a:pt x="1324546" y="846021"/>
                    <a:pt x="1568767" y="775822"/>
                    <a:pt x="1860041" y="761916"/>
                  </a:cubicBezTo>
                  <a:cubicBezTo>
                    <a:pt x="2035492" y="753534"/>
                    <a:pt x="2736342" y="758963"/>
                    <a:pt x="2929032" y="758772"/>
                  </a:cubicBezTo>
                  <a:lnTo>
                    <a:pt x="2929032" y="1344"/>
                  </a:lnTo>
                  <a:cubicBezTo>
                    <a:pt x="2570035" y="1058"/>
                    <a:pt x="2211038" y="-2942"/>
                    <a:pt x="1852040" y="4392"/>
                  </a:cubicBezTo>
                  <a:cubicBezTo>
                    <a:pt x="1728501" y="6869"/>
                    <a:pt x="1605629" y="21728"/>
                    <a:pt x="1484471" y="47159"/>
                  </a:cubicBezTo>
                  <a:cubicBezTo>
                    <a:pt x="1108424" y="126217"/>
                    <a:pt x="775715" y="291095"/>
                    <a:pt x="492918" y="552747"/>
                  </a:cubicBezTo>
                  <a:cubicBezTo>
                    <a:pt x="400240" y="638472"/>
                    <a:pt x="248983" y="836306"/>
                    <a:pt x="250983" y="835925"/>
                  </a:cubicBezTo>
                  <a:cubicBezTo>
                    <a:pt x="-70486" y="1412283"/>
                    <a:pt x="-63056" y="2137421"/>
                    <a:pt x="159448" y="2706444"/>
                  </a:cubicBezTo>
                  <a:cubicBezTo>
                    <a:pt x="217550" y="2854939"/>
                    <a:pt x="320611" y="2978955"/>
                    <a:pt x="423005" y="3100589"/>
                  </a:cubicBezTo>
                  <a:cubicBezTo>
                    <a:pt x="475868" y="3151929"/>
                    <a:pt x="529018" y="3202983"/>
                    <a:pt x="586358" y="3249369"/>
                  </a:cubicBezTo>
                  <a:cubicBezTo>
                    <a:pt x="943641" y="3538263"/>
                    <a:pt x="1353692" y="3693044"/>
                    <a:pt x="1810702" y="3712475"/>
                  </a:cubicBezTo>
                  <a:cubicBezTo>
                    <a:pt x="2178748" y="3728096"/>
                    <a:pt x="2547651" y="3715809"/>
                    <a:pt x="2916174" y="3717333"/>
                  </a:cubicBezTo>
                  <a:cubicBezTo>
                    <a:pt x="2920460" y="3717333"/>
                    <a:pt x="2924746" y="3716952"/>
                    <a:pt x="2928937" y="3716475"/>
                  </a:cubicBezTo>
                  <a:lnTo>
                    <a:pt x="2928937" y="294942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32A91492-7890-4A91-B3BB-81DD680B5AFF}"/>
                </a:ext>
              </a:extLst>
            </p:cNvPr>
            <p:cNvSpPr/>
            <p:nvPr/>
          </p:nvSpPr>
          <p:spPr>
            <a:xfrm>
              <a:off x="4380035" y="1635315"/>
              <a:ext cx="2755903" cy="3399234"/>
            </a:xfrm>
            <a:custGeom>
              <a:avLst/>
              <a:gdLst>
                <a:gd name="connsiteX0" fmla="*/ 2755618 w 2755903"/>
                <a:gd name="connsiteY0" fmla="*/ 2788762 h 3399234"/>
                <a:gd name="connsiteX1" fmla="*/ 2750950 w 2755903"/>
                <a:gd name="connsiteY1" fmla="*/ 2788762 h 3399234"/>
                <a:gd name="connsiteX2" fmla="*/ 1600045 w 2755903"/>
                <a:gd name="connsiteY2" fmla="*/ 2777808 h 3399234"/>
                <a:gd name="connsiteX3" fmla="*/ 790420 w 2755903"/>
                <a:gd name="connsiteY3" fmla="*/ 2335943 h 3399234"/>
                <a:gd name="connsiteX4" fmla="*/ 930913 w 2755903"/>
                <a:gd name="connsiteY4" fmla="*/ 885571 h 3399234"/>
                <a:gd name="connsiteX5" fmla="*/ 1682817 w 2755903"/>
                <a:gd name="connsiteY5" fmla="*/ 603060 h 3399234"/>
                <a:gd name="connsiteX6" fmla="*/ 2755808 w 2755903"/>
                <a:gd name="connsiteY6" fmla="*/ 599917 h 3399234"/>
                <a:gd name="connsiteX7" fmla="*/ 2755808 w 2755903"/>
                <a:gd name="connsiteY7" fmla="*/ 223 h 3399234"/>
                <a:gd name="connsiteX8" fmla="*/ 1805785 w 2755903"/>
                <a:gd name="connsiteY8" fmla="*/ 32 h 3399234"/>
                <a:gd name="connsiteX9" fmla="*/ 1387828 w 2755903"/>
                <a:gd name="connsiteY9" fmla="*/ 31274 h 3399234"/>
                <a:gd name="connsiteX10" fmla="*/ 777561 w 2755903"/>
                <a:gd name="connsiteY10" fmla="*/ 248444 h 3399234"/>
                <a:gd name="connsiteX11" fmla="*/ 319313 w 2755903"/>
                <a:gd name="connsiteY11" fmla="*/ 612109 h 3399234"/>
                <a:gd name="connsiteX12" fmla="*/ 138338 w 2755903"/>
                <a:gd name="connsiteY12" fmla="*/ 2506726 h 3399234"/>
                <a:gd name="connsiteX13" fmla="*/ 638972 w 2755903"/>
                <a:gd name="connsiteY13" fmla="*/ 3067368 h 3399234"/>
                <a:gd name="connsiteX14" fmla="*/ 1215330 w 2755903"/>
                <a:gd name="connsiteY14" fmla="*/ 3331211 h 3399234"/>
                <a:gd name="connsiteX15" fmla="*/ 1709963 w 2755903"/>
                <a:gd name="connsiteY15" fmla="*/ 3398933 h 3399234"/>
                <a:gd name="connsiteX16" fmla="*/ 2750093 w 2755903"/>
                <a:gd name="connsiteY16" fmla="*/ 3399219 h 3399234"/>
                <a:gd name="connsiteX17" fmla="*/ 2755903 w 2755903"/>
                <a:gd name="connsiteY17" fmla="*/ 3398266 h 3399234"/>
                <a:gd name="connsiteX18" fmla="*/ 2755903 w 2755903"/>
                <a:gd name="connsiteY18" fmla="*/ 2788762 h 339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5903" h="3399234">
                  <a:moveTo>
                    <a:pt x="2755618" y="2788762"/>
                  </a:moveTo>
                  <a:cubicBezTo>
                    <a:pt x="2754094" y="2788762"/>
                    <a:pt x="2752665" y="2788762"/>
                    <a:pt x="2750950" y="2788762"/>
                  </a:cubicBezTo>
                  <a:cubicBezTo>
                    <a:pt x="2424053" y="2788762"/>
                    <a:pt x="1634240" y="2780380"/>
                    <a:pt x="1600045" y="2777808"/>
                  </a:cubicBezTo>
                  <a:cubicBezTo>
                    <a:pt x="1323820" y="2756853"/>
                    <a:pt x="1009400" y="2592642"/>
                    <a:pt x="790420" y="2335943"/>
                  </a:cubicBezTo>
                  <a:cubicBezTo>
                    <a:pt x="502193" y="2014093"/>
                    <a:pt x="602206" y="1157034"/>
                    <a:pt x="930913" y="885571"/>
                  </a:cubicBezTo>
                  <a:cubicBezTo>
                    <a:pt x="1147321" y="687166"/>
                    <a:pt x="1391543" y="616966"/>
                    <a:pt x="1682817" y="603060"/>
                  </a:cubicBezTo>
                  <a:cubicBezTo>
                    <a:pt x="1859506" y="594583"/>
                    <a:pt x="2569118" y="600202"/>
                    <a:pt x="2755808" y="599917"/>
                  </a:cubicBezTo>
                  <a:lnTo>
                    <a:pt x="2755808" y="223"/>
                  </a:lnTo>
                  <a:cubicBezTo>
                    <a:pt x="2439102" y="318"/>
                    <a:pt x="2122396" y="1175"/>
                    <a:pt x="1805785" y="32"/>
                  </a:cubicBezTo>
                  <a:cubicBezTo>
                    <a:pt x="1665482" y="-539"/>
                    <a:pt x="1525750" y="6414"/>
                    <a:pt x="1387828" y="31274"/>
                  </a:cubicBezTo>
                  <a:cubicBezTo>
                    <a:pt x="1172849" y="70041"/>
                    <a:pt x="968633" y="140907"/>
                    <a:pt x="777561" y="248444"/>
                  </a:cubicBezTo>
                  <a:cubicBezTo>
                    <a:pt x="604777" y="345790"/>
                    <a:pt x="442567" y="458661"/>
                    <a:pt x="319313" y="612109"/>
                  </a:cubicBezTo>
                  <a:cubicBezTo>
                    <a:pt x="-147412" y="1192657"/>
                    <a:pt x="-4537" y="2206784"/>
                    <a:pt x="138338" y="2506726"/>
                  </a:cubicBezTo>
                  <a:cubicBezTo>
                    <a:pt x="253591" y="2748566"/>
                    <a:pt x="417992" y="2915254"/>
                    <a:pt x="638972" y="3067368"/>
                  </a:cubicBezTo>
                  <a:cubicBezTo>
                    <a:pt x="815375" y="3188907"/>
                    <a:pt x="1008161" y="3275680"/>
                    <a:pt x="1215330" y="3331211"/>
                  </a:cubicBezTo>
                  <a:cubicBezTo>
                    <a:pt x="1377541" y="3374740"/>
                    <a:pt x="1541942" y="3398933"/>
                    <a:pt x="1709963" y="3398933"/>
                  </a:cubicBezTo>
                  <a:cubicBezTo>
                    <a:pt x="2040767" y="3398933"/>
                    <a:pt x="2419195" y="3399314"/>
                    <a:pt x="2750093" y="3399219"/>
                  </a:cubicBezTo>
                  <a:cubicBezTo>
                    <a:pt x="2752475" y="3399219"/>
                    <a:pt x="2754380" y="3398838"/>
                    <a:pt x="2755903" y="3398266"/>
                  </a:cubicBezTo>
                  <a:lnTo>
                    <a:pt x="2755903" y="278876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CE826F90-498D-47EC-B4AC-030D980FBBDF}"/>
                </a:ext>
              </a:extLst>
            </p:cNvPr>
            <p:cNvSpPr/>
            <p:nvPr/>
          </p:nvSpPr>
          <p:spPr>
            <a:xfrm>
              <a:off x="4806427" y="2085815"/>
              <a:ext cx="2329415" cy="2476873"/>
            </a:xfrm>
            <a:custGeom>
              <a:avLst/>
              <a:gdLst>
                <a:gd name="connsiteX0" fmla="*/ 2329226 w 2329415"/>
                <a:gd name="connsiteY0" fmla="*/ 2340548 h 2476873"/>
                <a:gd name="connsiteX1" fmla="*/ 2298460 w 2329415"/>
                <a:gd name="connsiteY1" fmla="*/ 2338452 h 2476873"/>
                <a:gd name="connsiteX2" fmla="*/ 1176129 w 2329415"/>
                <a:gd name="connsiteY2" fmla="*/ 2327498 h 2476873"/>
                <a:gd name="connsiteX3" fmla="*/ 366504 w 2329415"/>
                <a:gd name="connsiteY3" fmla="*/ 1885634 h 2476873"/>
                <a:gd name="connsiteX4" fmla="*/ 506998 w 2329415"/>
                <a:gd name="connsiteY4" fmla="*/ 435262 h 2476873"/>
                <a:gd name="connsiteX5" fmla="*/ 1258901 w 2329415"/>
                <a:gd name="connsiteY5" fmla="*/ 152750 h 2476873"/>
                <a:gd name="connsiteX6" fmla="*/ 2329416 w 2329415"/>
                <a:gd name="connsiteY6" fmla="*/ 149607 h 2476873"/>
                <a:gd name="connsiteX7" fmla="*/ 2329416 w 2329415"/>
                <a:gd name="connsiteY7" fmla="*/ 16924 h 2476873"/>
                <a:gd name="connsiteX8" fmla="*/ 2277314 w 2329415"/>
                <a:gd name="connsiteY8" fmla="*/ 10923 h 2476873"/>
                <a:gd name="connsiteX9" fmla="*/ 1300144 w 2329415"/>
                <a:gd name="connsiteY9" fmla="*/ 10352 h 2476873"/>
                <a:gd name="connsiteX10" fmla="*/ 364123 w 2329415"/>
                <a:gd name="connsiteY10" fmla="*/ 356585 h 2476873"/>
                <a:gd name="connsiteX11" fmla="*/ 185529 w 2329415"/>
                <a:gd name="connsiteY11" fmla="*/ 1935069 h 2476873"/>
                <a:gd name="connsiteX12" fmla="*/ 1212991 w 2329415"/>
                <a:gd name="connsiteY12" fmla="*/ 2470659 h 2476873"/>
                <a:gd name="connsiteX13" fmla="*/ 2297412 w 2329415"/>
                <a:gd name="connsiteY13" fmla="*/ 2473231 h 2476873"/>
                <a:gd name="connsiteX14" fmla="*/ 2329321 w 2329415"/>
                <a:gd name="connsiteY14" fmla="*/ 2468659 h 2476873"/>
                <a:gd name="connsiteX15" fmla="*/ 2329321 w 2329415"/>
                <a:gd name="connsiteY15" fmla="*/ 2340548 h 24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29415" h="2476873">
                  <a:moveTo>
                    <a:pt x="2329226" y="2340548"/>
                  </a:moveTo>
                  <a:cubicBezTo>
                    <a:pt x="2322177" y="2338738"/>
                    <a:pt x="2312271" y="2338452"/>
                    <a:pt x="2298460" y="2338452"/>
                  </a:cubicBezTo>
                  <a:cubicBezTo>
                    <a:pt x="1971562" y="2338452"/>
                    <a:pt x="1210324" y="2330070"/>
                    <a:pt x="1176129" y="2327498"/>
                  </a:cubicBezTo>
                  <a:cubicBezTo>
                    <a:pt x="899904" y="2306544"/>
                    <a:pt x="585484" y="2142332"/>
                    <a:pt x="366504" y="1885634"/>
                  </a:cubicBezTo>
                  <a:cubicBezTo>
                    <a:pt x="78277" y="1563784"/>
                    <a:pt x="178290" y="706724"/>
                    <a:pt x="506998" y="435262"/>
                  </a:cubicBezTo>
                  <a:cubicBezTo>
                    <a:pt x="723406" y="236856"/>
                    <a:pt x="967627" y="166657"/>
                    <a:pt x="1258901" y="152750"/>
                  </a:cubicBezTo>
                  <a:cubicBezTo>
                    <a:pt x="1434828" y="144368"/>
                    <a:pt x="2138916" y="149798"/>
                    <a:pt x="2329416" y="149607"/>
                  </a:cubicBezTo>
                  <a:lnTo>
                    <a:pt x="2329416" y="16924"/>
                  </a:lnTo>
                  <a:cubicBezTo>
                    <a:pt x="2313223" y="7780"/>
                    <a:pt x="2294840" y="10923"/>
                    <a:pt x="2277314" y="10923"/>
                  </a:cubicBezTo>
                  <a:cubicBezTo>
                    <a:pt x="1951559" y="10733"/>
                    <a:pt x="1625042" y="-13175"/>
                    <a:pt x="1300144" y="10352"/>
                  </a:cubicBezTo>
                  <a:cubicBezTo>
                    <a:pt x="957149" y="35117"/>
                    <a:pt x="699974" y="42260"/>
                    <a:pt x="364123" y="356585"/>
                  </a:cubicBezTo>
                  <a:cubicBezTo>
                    <a:pt x="-114509" y="742253"/>
                    <a:pt x="-63074" y="1625792"/>
                    <a:pt x="185529" y="1935069"/>
                  </a:cubicBezTo>
                  <a:cubicBezTo>
                    <a:pt x="506998" y="2335023"/>
                    <a:pt x="869424" y="2459229"/>
                    <a:pt x="1212991" y="2470659"/>
                  </a:cubicBezTo>
                  <a:cubicBezTo>
                    <a:pt x="1574083" y="2482756"/>
                    <a:pt x="1935938" y="2473517"/>
                    <a:pt x="2297412" y="2473231"/>
                  </a:cubicBezTo>
                  <a:cubicBezTo>
                    <a:pt x="2308461" y="2473231"/>
                    <a:pt x="2319796" y="2473422"/>
                    <a:pt x="2329321" y="2468659"/>
                  </a:cubicBezTo>
                  <a:lnTo>
                    <a:pt x="2329321" y="2340548"/>
                  </a:lnTo>
                  <a:close/>
                </a:path>
              </a:pathLst>
            </a:custGeom>
            <a:solidFill>
              <a:srgbClr val="7F17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AC19722A-290C-4AF7-9CB7-596A296C99F7}"/>
                </a:ext>
              </a:extLst>
            </p:cNvPr>
            <p:cNvSpPr/>
            <p:nvPr/>
          </p:nvSpPr>
          <p:spPr>
            <a:xfrm>
              <a:off x="2541078" y="2378583"/>
              <a:ext cx="464058" cy="1849374"/>
            </a:xfrm>
            <a:custGeom>
              <a:avLst/>
              <a:gdLst>
                <a:gd name="connsiteX0" fmla="*/ 418529 w 464058"/>
                <a:gd name="connsiteY0" fmla="*/ 1849374 h 1849374"/>
                <a:gd name="connsiteX1" fmla="*/ 0 w 464058"/>
                <a:gd name="connsiteY1" fmla="*/ 1849374 h 1849374"/>
                <a:gd name="connsiteX2" fmla="*/ 0 w 464058"/>
                <a:gd name="connsiteY2" fmla="*/ 0 h 1849374"/>
                <a:gd name="connsiteX3" fmla="*/ 418529 w 464058"/>
                <a:gd name="connsiteY3" fmla="*/ 0 h 1849374"/>
                <a:gd name="connsiteX4" fmla="*/ 464058 w 464058"/>
                <a:gd name="connsiteY4" fmla="*/ 45529 h 1849374"/>
                <a:gd name="connsiteX5" fmla="*/ 464058 w 464058"/>
                <a:gd name="connsiteY5" fmla="*/ 1803845 h 1849374"/>
                <a:gd name="connsiteX6" fmla="*/ 418529 w 464058"/>
                <a:gd name="connsiteY6" fmla="*/ 1849374 h 1849374"/>
                <a:gd name="connsiteX7" fmla="*/ 418529 w 464058"/>
                <a:gd name="connsiteY7" fmla="*/ 1849374 h 184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058" h="1849374">
                  <a:moveTo>
                    <a:pt x="418529" y="1849374"/>
                  </a:moveTo>
                  <a:lnTo>
                    <a:pt x="0" y="1849374"/>
                  </a:lnTo>
                  <a:lnTo>
                    <a:pt x="0" y="0"/>
                  </a:lnTo>
                  <a:lnTo>
                    <a:pt x="418529" y="0"/>
                  </a:lnTo>
                  <a:cubicBezTo>
                    <a:pt x="443579" y="0"/>
                    <a:pt x="464058" y="20479"/>
                    <a:pt x="464058" y="45529"/>
                  </a:cubicBezTo>
                  <a:lnTo>
                    <a:pt x="464058" y="1803845"/>
                  </a:lnTo>
                  <a:cubicBezTo>
                    <a:pt x="463963" y="1828895"/>
                    <a:pt x="443484" y="1849374"/>
                    <a:pt x="418529" y="1849374"/>
                  </a:cubicBezTo>
                  <a:lnTo>
                    <a:pt x="418529" y="1849374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65B93C5A-4234-4094-A366-C12DF1B68949}"/>
                </a:ext>
              </a:extLst>
            </p:cNvPr>
            <p:cNvSpPr/>
            <p:nvPr/>
          </p:nvSpPr>
          <p:spPr>
            <a:xfrm>
              <a:off x="1547812" y="2292858"/>
              <a:ext cx="993266" cy="2363724"/>
            </a:xfrm>
            <a:custGeom>
              <a:avLst/>
              <a:gdLst>
                <a:gd name="connsiteX0" fmla="*/ 960215 w 993266"/>
                <a:gd name="connsiteY0" fmla="*/ 2363724 h 2363724"/>
                <a:gd name="connsiteX1" fmla="*/ 0 w 993266"/>
                <a:gd name="connsiteY1" fmla="*/ 2363724 h 2363724"/>
                <a:gd name="connsiteX2" fmla="*/ 0 w 993266"/>
                <a:gd name="connsiteY2" fmla="*/ 0 h 2363724"/>
                <a:gd name="connsiteX3" fmla="*/ 960215 w 993266"/>
                <a:gd name="connsiteY3" fmla="*/ 0 h 2363724"/>
                <a:gd name="connsiteX4" fmla="*/ 993267 w 993266"/>
                <a:gd name="connsiteY4" fmla="*/ 33052 h 2363724"/>
                <a:gd name="connsiteX5" fmla="*/ 993267 w 993266"/>
                <a:gd name="connsiteY5" fmla="*/ 2330768 h 2363724"/>
                <a:gd name="connsiteX6" fmla="*/ 960215 w 993266"/>
                <a:gd name="connsiteY6" fmla="*/ 2363724 h 2363724"/>
                <a:gd name="connsiteX7" fmla="*/ 960215 w 993266"/>
                <a:gd name="connsiteY7" fmla="*/ 2363724 h 236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266" h="2363724">
                  <a:moveTo>
                    <a:pt x="960215" y="2363724"/>
                  </a:moveTo>
                  <a:lnTo>
                    <a:pt x="0" y="2363724"/>
                  </a:lnTo>
                  <a:lnTo>
                    <a:pt x="0" y="0"/>
                  </a:lnTo>
                  <a:lnTo>
                    <a:pt x="960215" y="0"/>
                  </a:lnTo>
                  <a:cubicBezTo>
                    <a:pt x="978408" y="0"/>
                    <a:pt x="993267" y="14859"/>
                    <a:pt x="993267" y="33052"/>
                  </a:cubicBezTo>
                  <a:lnTo>
                    <a:pt x="993267" y="2330768"/>
                  </a:lnTo>
                  <a:cubicBezTo>
                    <a:pt x="993172" y="2348865"/>
                    <a:pt x="978313" y="2363724"/>
                    <a:pt x="960215" y="2363724"/>
                  </a:cubicBezTo>
                  <a:lnTo>
                    <a:pt x="960215" y="2363724"/>
                  </a:lnTo>
                  <a:close/>
                </a:path>
              </a:pathLst>
            </a:custGeom>
            <a:solidFill>
              <a:srgbClr val="5A65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9528616A-1E8E-4F6F-80A1-34E82B1CC356}"/>
                </a:ext>
              </a:extLst>
            </p:cNvPr>
            <p:cNvSpPr/>
            <p:nvPr/>
          </p:nvSpPr>
          <p:spPr>
            <a:xfrm>
              <a:off x="8305228" y="1257300"/>
              <a:ext cx="1925955" cy="1076460"/>
            </a:xfrm>
            <a:custGeom>
              <a:avLst/>
              <a:gdLst>
                <a:gd name="connsiteX0" fmla="*/ 0 w 1925955"/>
                <a:gd name="connsiteY0" fmla="*/ 1076039 h 1076460"/>
                <a:gd name="connsiteX1" fmla="*/ 919258 w 1925955"/>
                <a:gd name="connsiteY1" fmla="*/ 551974 h 1076460"/>
                <a:gd name="connsiteX2" fmla="*/ 941451 w 1925955"/>
                <a:gd name="connsiteY2" fmla="*/ 498062 h 1076460"/>
                <a:gd name="connsiteX3" fmla="*/ 866394 w 1925955"/>
                <a:gd name="connsiteY3" fmla="*/ 158591 h 1076460"/>
                <a:gd name="connsiteX4" fmla="*/ 885444 w 1925955"/>
                <a:gd name="connsiteY4" fmla="*/ 101441 h 1076460"/>
                <a:gd name="connsiteX5" fmla="*/ 1925955 w 1925955"/>
                <a:gd name="connsiteY5" fmla="*/ 0 h 1076460"/>
                <a:gd name="connsiteX6" fmla="*/ 1201674 w 1925955"/>
                <a:gd name="connsiteY6" fmla="*/ 259556 h 1076460"/>
                <a:gd name="connsiteX7" fmla="*/ 1172909 w 1925955"/>
                <a:gd name="connsiteY7" fmla="*/ 294989 h 1076460"/>
                <a:gd name="connsiteX8" fmla="*/ 1135380 w 1925955"/>
                <a:gd name="connsiteY8" fmla="*/ 687515 h 1076460"/>
                <a:gd name="connsiteX9" fmla="*/ 1098709 w 1925955"/>
                <a:gd name="connsiteY9" fmla="*/ 715613 h 1076460"/>
                <a:gd name="connsiteX10" fmla="*/ 0 w 1925955"/>
                <a:gd name="connsiteY10" fmla="*/ 1076039 h 1076460"/>
                <a:gd name="connsiteX11" fmla="*/ 0 w 1925955"/>
                <a:gd name="connsiteY11" fmla="*/ 1076039 h 10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5955" h="1076460">
                  <a:moveTo>
                    <a:pt x="0" y="1076039"/>
                  </a:moveTo>
                  <a:cubicBezTo>
                    <a:pt x="131254" y="1001554"/>
                    <a:pt x="883539" y="570738"/>
                    <a:pt x="919258" y="551974"/>
                  </a:cubicBezTo>
                  <a:cubicBezTo>
                    <a:pt x="942784" y="539496"/>
                    <a:pt x="946499" y="521018"/>
                    <a:pt x="941451" y="498062"/>
                  </a:cubicBezTo>
                  <a:cubicBezTo>
                    <a:pt x="919163" y="397669"/>
                    <a:pt x="866584" y="159639"/>
                    <a:pt x="866394" y="158591"/>
                  </a:cubicBezTo>
                  <a:cubicBezTo>
                    <a:pt x="859536" y="123634"/>
                    <a:pt x="861250" y="120777"/>
                    <a:pt x="885444" y="101441"/>
                  </a:cubicBezTo>
                  <a:cubicBezTo>
                    <a:pt x="901732" y="88297"/>
                    <a:pt x="1863185" y="6191"/>
                    <a:pt x="1925955" y="0"/>
                  </a:cubicBezTo>
                  <a:cubicBezTo>
                    <a:pt x="1828419" y="44291"/>
                    <a:pt x="1259301" y="241078"/>
                    <a:pt x="1201674" y="259556"/>
                  </a:cubicBezTo>
                  <a:cubicBezTo>
                    <a:pt x="1182529" y="265748"/>
                    <a:pt x="1172718" y="278416"/>
                    <a:pt x="1172909" y="294989"/>
                  </a:cubicBezTo>
                  <a:cubicBezTo>
                    <a:pt x="1173670" y="356235"/>
                    <a:pt x="1143000" y="617411"/>
                    <a:pt x="1135380" y="687515"/>
                  </a:cubicBezTo>
                  <a:cubicBezTo>
                    <a:pt x="1133094" y="708851"/>
                    <a:pt x="1114139" y="710375"/>
                    <a:pt x="1098709" y="715613"/>
                  </a:cubicBezTo>
                  <a:cubicBezTo>
                    <a:pt x="927830" y="773525"/>
                    <a:pt x="20479" y="1089565"/>
                    <a:pt x="0" y="1076039"/>
                  </a:cubicBezTo>
                  <a:lnTo>
                    <a:pt x="0" y="1076039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8BE7201A-EA49-4926-AF9B-9752292A57C4}"/>
                </a:ext>
              </a:extLst>
            </p:cNvPr>
            <p:cNvSpPr/>
            <p:nvPr/>
          </p:nvSpPr>
          <p:spPr>
            <a:xfrm>
              <a:off x="8308643" y="4516909"/>
              <a:ext cx="1936109" cy="1084002"/>
            </a:xfrm>
            <a:custGeom>
              <a:avLst/>
              <a:gdLst>
                <a:gd name="connsiteX0" fmla="*/ 13 w 1936109"/>
                <a:gd name="connsiteY0" fmla="*/ 512 h 1084002"/>
                <a:gd name="connsiteX1" fmla="*/ 1089674 w 1936109"/>
                <a:gd name="connsiteY1" fmla="*/ 367225 h 1084002"/>
                <a:gd name="connsiteX2" fmla="*/ 1132917 w 1936109"/>
                <a:gd name="connsiteY2" fmla="*/ 428090 h 1084002"/>
                <a:gd name="connsiteX3" fmla="*/ 1163111 w 1936109"/>
                <a:gd name="connsiteY3" fmla="*/ 788325 h 1084002"/>
                <a:gd name="connsiteX4" fmla="*/ 1186923 w 1936109"/>
                <a:gd name="connsiteY4" fmla="*/ 818424 h 1084002"/>
                <a:gd name="connsiteX5" fmla="*/ 1927207 w 1936109"/>
                <a:gd name="connsiteY5" fmla="*/ 1071980 h 1084002"/>
                <a:gd name="connsiteX6" fmla="*/ 1886630 w 1936109"/>
                <a:gd name="connsiteY6" fmla="*/ 1081124 h 1084002"/>
                <a:gd name="connsiteX7" fmla="*/ 874313 w 1936109"/>
                <a:gd name="connsiteY7" fmla="*/ 972634 h 1084002"/>
                <a:gd name="connsiteX8" fmla="*/ 857549 w 1936109"/>
                <a:gd name="connsiteY8" fmla="*/ 938439 h 1084002"/>
                <a:gd name="connsiteX9" fmla="*/ 935749 w 1936109"/>
                <a:gd name="connsiteY9" fmla="*/ 578489 h 1084002"/>
                <a:gd name="connsiteX10" fmla="*/ 913842 w 1936109"/>
                <a:gd name="connsiteY10" fmla="*/ 529626 h 1084002"/>
                <a:gd name="connsiteX11" fmla="*/ 13 w 1936109"/>
                <a:gd name="connsiteY11" fmla="*/ 512 h 1084002"/>
                <a:gd name="connsiteX12" fmla="*/ 13 w 1936109"/>
                <a:gd name="connsiteY12" fmla="*/ 512 h 108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6109" h="1084002">
                  <a:moveTo>
                    <a:pt x="13" y="512"/>
                  </a:moveTo>
                  <a:cubicBezTo>
                    <a:pt x="15254" y="-14918"/>
                    <a:pt x="959372" y="323124"/>
                    <a:pt x="1089674" y="367225"/>
                  </a:cubicBezTo>
                  <a:cubicBezTo>
                    <a:pt x="1120439" y="377607"/>
                    <a:pt x="1130250" y="397229"/>
                    <a:pt x="1132917" y="428090"/>
                  </a:cubicBezTo>
                  <a:cubicBezTo>
                    <a:pt x="1139965" y="510862"/>
                    <a:pt x="1158254" y="718507"/>
                    <a:pt x="1163111" y="788325"/>
                  </a:cubicBezTo>
                  <a:cubicBezTo>
                    <a:pt x="1164349" y="805946"/>
                    <a:pt x="1172350" y="813376"/>
                    <a:pt x="1186923" y="818424"/>
                  </a:cubicBezTo>
                  <a:cubicBezTo>
                    <a:pt x="1304653" y="858715"/>
                    <a:pt x="1795190" y="1026831"/>
                    <a:pt x="1927207" y="1071980"/>
                  </a:cubicBezTo>
                  <a:cubicBezTo>
                    <a:pt x="1958448" y="1089982"/>
                    <a:pt x="1898346" y="1082933"/>
                    <a:pt x="1886630" y="1081124"/>
                  </a:cubicBezTo>
                  <a:cubicBezTo>
                    <a:pt x="1801191" y="1068265"/>
                    <a:pt x="939273" y="975682"/>
                    <a:pt x="874313" y="972634"/>
                  </a:cubicBezTo>
                  <a:cubicBezTo>
                    <a:pt x="855835" y="971776"/>
                    <a:pt x="853834" y="955870"/>
                    <a:pt x="857549" y="938439"/>
                  </a:cubicBezTo>
                  <a:cubicBezTo>
                    <a:pt x="883743" y="818519"/>
                    <a:pt x="908222" y="698123"/>
                    <a:pt x="935749" y="578489"/>
                  </a:cubicBezTo>
                  <a:cubicBezTo>
                    <a:pt x="941655" y="552962"/>
                    <a:pt x="933749" y="540961"/>
                    <a:pt x="913842" y="529626"/>
                  </a:cubicBezTo>
                  <a:cubicBezTo>
                    <a:pt x="813639" y="472952"/>
                    <a:pt x="-3796" y="23182"/>
                    <a:pt x="13" y="512"/>
                  </a:cubicBezTo>
                  <a:lnTo>
                    <a:pt x="13" y="512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5A5BB5A3-7E5E-43B6-BA68-3AF4A48FF784}"/>
                </a:ext>
              </a:extLst>
            </p:cNvPr>
            <p:cNvSpPr/>
            <p:nvPr/>
          </p:nvSpPr>
          <p:spPr>
            <a:xfrm>
              <a:off x="8444674" y="3955999"/>
              <a:ext cx="2195797" cy="645591"/>
            </a:xfrm>
            <a:custGeom>
              <a:avLst/>
              <a:gdLst>
                <a:gd name="connsiteX0" fmla="*/ 0 w 2195797"/>
                <a:gd name="connsiteY0" fmla="*/ 27165 h 645591"/>
                <a:gd name="connsiteX1" fmla="*/ 1148906 w 2195797"/>
                <a:gd name="connsiteY1" fmla="*/ 114 h 645591"/>
                <a:gd name="connsiteX2" fmla="*/ 1209484 w 2195797"/>
                <a:gd name="connsiteY2" fmla="*/ 41453 h 645591"/>
                <a:gd name="connsiteX3" fmla="*/ 1361313 w 2195797"/>
                <a:gd name="connsiteY3" fmla="*/ 366160 h 645591"/>
                <a:gd name="connsiteX4" fmla="*/ 1393888 w 2195797"/>
                <a:gd name="connsiteY4" fmla="*/ 393592 h 645591"/>
                <a:gd name="connsiteX5" fmla="*/ 2159603 w 2195797"/>
                <a:gd name="connsiteY5" fmla="*/ 386353 h 645591"/>
                <a:gd name="connsiteX6" fmla="*/ 2195798 w 2195797"/>
                <a:gd name="connsiteY6" fmla="*/ 388734 h 645591"/>
                <a:gd name="connsiteX7" fmla="*/ 1158907 w 2195797"/>
                <a:gd name="connsiteY7" fmla="*/ 642766 h 645591"/>
                <a:gd name="connsiteX8" fmla="*/ 1117949 w 2195797"/>
                <a:gd name="connsiteY8" fmla="*/ 614572 h 645591"/>
                <a:gd name="connsiteX9" fmla="*/ 1075182 w 2195797"/>
                <a:gd name="connsiteY9" fmla="*/ 266147 h 645591"/>
                <a:gd name="connsiteX10" fmla="*/ 1028224 w 2195797"/>
                <a:gd name="connsiteY10" fmla="*/ 211188 h 645591"/>
                <a:gd name="connsiteX11" fmla="*/ 0 w 2195797"/>
                <a:gd name="connsiteY11" fmla="*/ 27165 h 645591"/>
                <a:gd name="connsiteX12" fmla="*/ 0 w 2195797"/>
                <a:gd name="connsiteY12" fmla="*/ 27165 h 64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797" h="645591">
                  <a:moveTo>
                    <a:pt x="0" y="27165"/>
                  </a:moveTo>
                  <a:cubicBezTo>
                    <a:pt x="3048" y="12592"/>
                    <a:pt x="968216" y="-1410"/>
                    <a:pt x="1148906" y="114"/>
                  </a:cubicBezTo>
                  <a:cubicBezTo>
                    <a:pt x="1182624" y="400"/>
                    <a:pt x="1196816" y="13735"/>
                    <a:pt x="1209484" y="41453"/>
                  </a:cubicBezTo>
                  <a:cubicBezTo>
                    <a:pt x="1259110" y="150133"/>
                    <a:pt x="1310449" y="257956"/>
                    <a:pt x="1361313" y="366160"/>
                  </a:cubicBezTo>
                  <a:cubicBezTo>
                    <a:pt x="1367885" y="380161"/>
                    <a:pt x="1373695" y="394640"/>
                    <a:pt x="1393888" y="393592"/>
                  </a:cubicBezTo>
                  <a:cubicBezTo>
                    <a:pt x="1502187" y="388353"/>
                    <a:pt x="2012252" y="384924"/>
                    <a:pt x="2159603" y="386353"/>
                  </a:cubicBezTo>
                  <a:cubicBezTo>
                    <a:pt x="2171509" y="386448"/>
                    <a:pt x="2183320" y="386353"/>
                    <a:pt x="2195798" y="388734"/>
                  </a:cubicBezTo>
                  <a:cubicBezTo>
                    <a:pt x="2150459" y="410165"/>
                    <a:pt x="1194625" y="632098"/>
                    <a:pt x="1158907" y="642766"/>
                  </a:cubicBezTo>
                  <a:cubicBezTo>
                    <a:pt x="1131284" y="651053"/>
                    <a:pt x="1121093" y="640956"/>
                    <a:pt x="1117949" y="614572"/>
                  </a:cubicBezTo>
                  <a:cubicBezTo>
                    <a:pt x="1109377" y="542563"/>
                    <a:pt x="1076897" y="310724"/>
                    <a:pt x="1075182" y="266147"/>
                  </a:cubicBezTo>
                  <a:cubicBezTo>
                    <a:pt x="1073944" y="235096"/>
                    <a:pt x="1066229" y="217570"/>
                    <a:pt x="1028224" y="211188"/>
                  </a:cubicBezTo>
                  <a:cubicBezTo>
                    <a:pt x="819626" y="176898"/>
                    <a:pt x="134493" y="51740"/>
                    <a:pt x="0" y="27165"/>
                  </a:cubicBezTo>
                  <a:lnTo>
                    <a:pt x="0" y="27165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8B960081-FB20-4783-B513-106A62E31B65}"/>
                </a:ext>
              </a:extLst>
            </p:cNvPr>
            <p:cNvSpPr/>
            <p:nvPr/>
          </p:nvSpPr>
          <p:spPr>
            <a:xfrm>
              <a:off x="8443625" y="2253734"/>
              <a:ext cx="2197989" cy="645881"/>
            </a:xfrm>
            <a:custGeom>
              <a:avLst/>
              <a:gdLst>
                <a:gd name="connsiteX0" fmla="*/ 2194941 w 2197989"/>
                <a:gd name="connsiteY0" fmla="*/ 259817 h 645881"/>
                <a:gd name="connsiteX1" fmla="*/ 1401223 w 2197989"/>
                <a:gd name="connsiteY1" fmla="*/ 252578 h 645881"/>
                <a:gd name="connsiteX2" fmla="*/ 1366933 w 2197989"/>
                <a:gd name="connsiteY2" fmla="*/ 275629 h 645881"/>
                <a:gd name="connsiteX3" fmla="*/ 1208913 w 2197989"/>
                <a:gd name="connsiteY3" fmla="*/ 609766 h 645881"/>
                <a:gd name="connsiteX4" fmla="*/ 1151001 w 2197989"/>
                <a:gd name="connsiteY4" fmla="*/ 645866 h 645881"/>
                <a:gd name="connsiteX5" fmla="*/ 0 w 2197989"/>
                <a:gd name="connsiteY5" fmla="*/ 619767 h 645881"/>
                <a:gd name="connsiteX6" fmla="*/ 1047179 w 2197989"/>
                <a:gd name="connsiteY6" fmla="*/ 432125 h 645881"/>
                <a:gd name="connsiteX7" fmla="*/ 1077278 w 2197989"/>
                <a:gd name="connsiteY7" fmla="*/ 397739 h 645881"/>
                <a:gd name="connsiteX8" fmla="*/ 1124998 w 2197989"/>
                <a:gd name="connsiteY8" fmla="*/ 22550 h 645881"/>
                <a:gd name="connsiteX9" fmla="*/ 1155955 w 2197989"/>
                <a:gd name="connsiteY9" fmla="*/ 2738 h 645881"/>
                <a:gd name="connsiteX10" fmla="*/ 2197989 w 2197989"/>
                <a:gd name="connsiteY10" fmla="*/ 254293 h 645881"/>
                <a:gd name="connsiteX11" fmla="*/ 2194941 w 2197989"/>
                <a:gd name="connsiteY11" fmla="*/ 259817 h 645881"/>
                <a:gd name="connsiteX12" fmla="*/ 2194941 w 2197989"/>
                <a:gd name="connsiteY12" fmla="*/ 259817 h 64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7989" h="645881">
                  <a:moveTo>
                    <a:pt x="2194941" y="259817"/>
                  </a:moveTo>
                  <a:cubicBezTo>
                    <a:pt x="2106835" y="259817"/>
                    <a:pt x="1479518" y="252483"/>
                    <a:pt x="1401223" y="252578"/>
                  </a:cubicBezTo>
                  <a:cubicBezTo>
                    <a:pt x="1383697" y="252674"/>
                    <a:pt x="1374839" y="258389"/>
                    <a:pt x="1366933" y="275629"/>
                  </a:cubicBezTo>
                  <a:cubicBezTo>
                    <a:pt x="1315212" y="387452"/>
                    <a:pt x="1260920" y="498038"/>
                    <a:pt x="1208913" y="609766"/>
                  </a:cubicBezTo>
                  <a:cubicBezTo>
                    <a:pt x="1196626" y="636150"/>
                    <a:pt x="1179957" y="646342"/>
                    <a:pt x="1151001" y="645866"/>
                  </a:cubicBezTo>
                  <a:cubicBezTo>
                    <a:pt x="1056990" y="644437"/>
                    <a:pt x="12764" y="633769"/>
                    <a:pt x="0" y="619767"/>
                  </a:cubicBezTo>
                  <a:cubicBezTo>
                    <a:pt x="83058" y="604432"/>
                    <a:pt x="900494" y="456890"/>
                    <a:pt x="1047179" y="432125"/>
                  </a:cubicBezTo>
                  <a:cubicBezTo>
                    <a:pt x="1070325" y="428220"/>
                    <a:pt x="1074897" y="418885"/>
                    <a:pt x="1077278" y="397739"/>
                  </a:cubicBezTo>
                  <a:cubicBezTo>
                    <a:pt x="1087088" y="311919"/>
                    <a:pt x="1123093" y="62174"/>
                    <a:pt x="1124998" y="22550"/>
                  </a:cubicBezTo>
                  <a:cubicBezTo>
                    <a:pt x="1126331" y="-3739"/>
                    <a:pt x="1137381" y="-1834"/>
                    <a:pt x="1155955" y="2738"/>
                  </a:cubicBezTo>
                  <a:cubicBezTo>
                    <a:pt x="1274922" y="31694"/>
                    <a:pt x="2188179" y="251340"/>
                    <a:pt x="2197989" y="254293"/>
                  </a:cubicBezTo>
                  <a:cubicBezTo>
                    <a:pt x="2196846" y="256388"/>
                    <a:pt x="2195799" y="258103"/>
                    <a:pt x="2194941" y="259817"/>
                  </a:cubicBezTo>
                  <a:lnTo>
                    <a:pt x="2194941" y="259817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B8918356-C868-4176-9203-652B7423E509}"/>
                </a:ext>
              </a:extLst>
            </p:cNvPr>
            <p:cNvSpPr/>
            <p:nvPr/>
          </p:nvSpPr>
          <p:spPr>
            <a:xfrm>
              <a:off x="3001762" y="2299848"/>
              <a:ext cx="2579227" cy="2407029"/>
            </a:xfrm>
            <a:custGeom>
              <a:avLst/>
              <a:gdLst>
                <a:gd name="connsiteX0" fmla="*/ 2575030 w 2579227"/>
                <a:gd name="connsiteY0" fmla="*/ 1484911 h 2407029"/>
                <a:gd name="connsiteX1" fmla="*/ 2561980 w 2579227"/>
                <a:gd name="connsiteY1" fmla="*/ 1434523 h 2407029"/>
                <a:gd name="connsiteX2" fmla="*/ 2497020 w 2579227"/>
                <a:gd name="connsiteY2" fmla="*/ 1320985 h 2407029"/>
                <a:gd name="connsiteX3" fmla="*/ 2497020 w 2579227"/>
                <a:gd name="connsiteY3" fmla="*/ 1320985 h 2407029"/>
                <a:gd name="connsiteX4" fmla="*/ 2497020 w 2579227"/>
                <a:gd name="connsiteY4" fmla="*/ 1320985 h 2407029"/>
                <a:gd name="connsiteX5" fmla="*/ 2502354 w 2579227"/>
                <a:gd name="connsiteY5" fmla="*/ 1254310 h 2407029"/>
                <a:gd name="connsiteX6" fmla="*/ 2497401 w 2579227"/>
                <a:gd name="connsiteY6" fmla="*/ 1063239 h 2407029"/>
                <a:gd name="connsiteX7" fmla="*/ 2483495 w 2579227"/>
                <a:gd name="connsiteY7" fmla="*/ 1013994 h 2407029"/>
                <a:gd name="connsiteX8" fmla="*/ 2390435 w 2579227"/>
                <a:gd name="connsiteY8" fmla="*/ 899504 h 2407029"/>
                <a:gd name="connsiteX9" fmla="*/ 2390435 w 2579227"/>
                <a:gd name="connsiteY9" fmla="*/ 899504 h 2407029"/>
                <a:gd name="connsiteX10" fmla="*/ 2390435 w 2579227"/>
                <a:gd name="connsiteY10" fmla="*/ 899504 h 2407029"/>
                <a:gd name="connsiteX11" fmla="*/ 2386816 w 2579227"/>
                <a:gd name="connsiteY11" fmla="*/ 790728 h 2407029"/>
                <a:gd name="connsiteX12" fmla="*/ 2369576 w 2579227"/>
                <a:gd name="connsiteY12" fmla="*/ 614135 h 2407029"/>
                <a:gd name="connsiteX13" fmla="*/ 2282517 w 2579227"/>
                <a:gd name="connsiteY13" fmla="*/ 507264 h 2407029"/>
                <a:gd name="connsiteX14" fmla="*/ 2282517 w 2579227"/>
                <a:gd name="connsiteY14" fmla="*/ 507264 h 2407029"/>
                <a:gd name="connsiteX15" fmla="*/ 2297471 w 2579227"/>
                <a:gd name="connsiteY15" fmla="*/ 458020 h 2407029"/>
                <a:gd name="connsiteX16" fmla="*/ 2296138 w 2579227"/>
                <a:gd name="connsiteY16" fmla="*/ 256471 h 2407029"/>
                <a:gd name="connsiteX17" fmla="*/ 2053060 w 2579227"/>
                <a:gd name="connsiteY17" fmla="*/ 26347 h 2407029"/>
                <a:gd name="connsiteX18" fmla="*/ 1985146 w 2579227"/>
                <a:gd name="connsiteY18" fmla="*/ 249 h 2407029"/>
                <a:gd name="connsiteX19" fmla="*/ 893200 w 2579227"/>
                <a:gd name="connsiteY19" fmla="*/ 20632 h 2407029"/>
                <a:gd name="connsiteX20" fmla="*/ 629167 w 2579227"/>
                <a:gd name="connsiteY20" fmla="*/ 145981 h 2407029"/>
                <a:gd name="connsiteX21" fmla="*/ 503247 w 2579227"/>
                <a:gd name="connsiteY21" fmla="*/ 199226 h 2407029"/>
                <a:gd name="connsiteX22" fmla="*/ 25854 w 2579227"/>
                <a:gd name="connsiteY22" fmla="*/ 196654 h 2407029"/>
                <a:gd name="connsiteX23" fmla="*/ 1946 w 2579227"/>
                <a:gd name="connsiteY23" fmla="*/ 217609 h 2407029"/>
                <a:gd name="connsiteX24" fmla="*/ 7756 w 2579227"/>
                <a:gd name="connsiteY24" fmla="*/ 1128485 h 2407029"/>
                <a:gd name="connsiteX25" fmla="*/ 12424 w 2579227"/>
                <a:gd name="connsiteY25" fmla="*/ 1132200 h 2407029"/>
                <a:gd name="connsiteX26" fmla="*/ 10423 w 2579227"/>
                <a:gd name="connsiteY26" fmla="*/ 1484815 h 2407029"/>
                <a:gd name="connsiteX27" fmla="*/ 48619 w 2579227"/>
                <a:gd name="connsiteY27" fmla="*/ 1521963 h 2407029"/>
                <a:gd name="connsiteX28" fmla="*/ 582495 w 2579227"/>
                <a:gd name="connsiteY28" fmla="*/ 1521391 h 2407029"/>
                <a:gd name="connsiteX29" fmla="*/ 589734 w 2579227"/>
                <a:gd name="connsiteY29" fmla="*/ 1554348 h 2407029"/>
                <a:gd name="connsiteX30" fmla="*/ 582495 w 2579227"/>
                <a:gd name="connsiteY30" fmla="*/ 1699794 h 2407029"/>
                <a:gd name="connsiteX31" fmla="*/ 615737 w 2579227"/>
                <a:gd name="connsiteY31" fmla="*/ 1778471 h 2407029"/>
                <a:gd name="connsiteX32" fmla="*/ 1284773 w 2579227"/>
                <a:gd name="connsiteY32" fmla="*/ 2375498 h 2407029"/>
                <a:gd name="connsiteX33" fmla="*/ 1406122 w 2579227"/>
                <a:gd name="connsiteY33" fmla="*/ 2395215 h 2407029"/>
                <a:gd name="connsiteX34" fmla="*/ 1603289 w 2579227"/>
                <a:gd name="connsiteY34" fmla="*/ 2304061 h 2407029"/>
                <a:gd name="connsiteX35" fmla="*/ 1625673 w 2579227"/>
                <a:gd name="connsiteY35" fmla="*/ 2276629 h 2407029"/>
                <a:gd name="connsiteX36" fmla="*/ 1617481 w 2579227"/>
                <a:gd name="connsiteY36" fmla="*/ 2254245 h 2407029"/>
                <a:gd name="connsiteX37" fmla="*/ 1482703 w 2579227"/>
                <a:gd name="connsiteY37" fmla="*/ 2074508 h 2407029"/>
                <a:gd name="connsiteX38" fmla="*/ 1312110 w 2579227"/>
                <a:gd name="connsiteY38" fmla="*/ 1670172 h 2407029"/>
                <a:gd name="connsiteX39" fmla="*/ 2157454 w 2579227"/>
                <a:gd name="connsiteY39" fmla="*/ 1678173 h 2407029"/>
                <a:gd name="connsiteX40" fmla="*/ 2190505 w 2579227"/>
                <a:gd name="connsiteY40" fmla="*/ 1693794 h 2407029"/>
                <a:gd name="connsiteX41" fmla="*/ 2524643 w 2579227"/>
                <a:gd name="connsiteY41" fmla="*/ 1967066 h 2407029"/>
                <a:gd name="connsiteX42" fmla="*/ 2579221 w 2579227"/>
                <a:gd name="connsiteY42" fmla="*/ 1944968 h 2407029"/>
                <a:gd name="connsiteX43" fmla="*/ 2575030 w 2579227"/>
                <a:gd name="connsiteY43" fmla="*/ 1484911 h 2407029"/>
                <a:gd name="connsiteX44" fmla="*/ 2575030 w 2579227"/>
                <a:gd name="connsiteY44" fmla="*/ 1484911 h 240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9227" h="2407029">
                  <a:moveTo>
                    <a:pt x="2575030" y="1484911"/>
                  </a:moveTo>
                  <a:cubicBezTo>
                    <a:pt x="2574268" y="1467385"/>
                    <a:pt x="2570744" y="1450144"/>
                    <a:pt x="2561980" y="1434523"/>
                  </a:cubicBezTo>
                  <a:cubicBezTo>
                    <a:pt x="2545312" y="1393851"/>
                    <a:pt x="2524928" y="1355180"/>
                    <a:pt x="2497020" y="1320985"/>
                  </a:cubicBezTo>
                  <a:lnTo>
                    <a:pt x="2497020" y="1320985"/>
                  </a:lnTo>
                  <a:lnTo>
                    <a:pt x="2497020" y="1320985"/>
                  </a:lnTo>
                  <a:cubicBezTo>
                    <a:pt x="2499020" y="1298697"/>
                    <a:pt x="2505212" y="1275932"/>
                    <a:pt x="2502354" y="1254310"/>
                  </a:cubicBezTo>
                  <a:cubicBezTo>
                    <a:pt x="2493972" y="1190588"/>
                    <a:pt x="2497020" y="1126866"/>
                    <a:pt x="2497401" y="1063239"/>
                  </a:cubicBezTo>
                  <a:cubicBezTo>
                    <a:pt x="2497496" y="1045427"/>
                    <a:pt x="2498544" y="1027425"/>
                    <a:pt x="2483495" y="1013994"/>
                  </a:cubicBezTo>
                  <a:cubicBezTo>
                    <a:pt x="2459301" y="970275"/>
                    <a:pt x="2427297" y="932937"/>
                    <a:pt x="2390435" y="899504"/>
                  </a:cubicBezTo>
                  <a:lnTo>
                    <a:pt x="2390435" y="899504"/>
                  </a:lnTo>
                  <a:lnTo>
                    <a:pt x="2390435" y="899504"/>
                  </a:lnTo>
                  <a:cubicBezTo>
                    <a:pt x="2382339" y="863404"/>
                    <a:pt x="2385197" y="827495"/>
                    <a:pt x="2386816" y="790728"/>
                  </a:cubicBezTo>
                  <a:cubicBezTo>
                    <a:pt x="2389578" y="731769"/>
                    <a:pt x="2404818" y="669951"/>
                    <a:pt x="2369576" y="614135"/>
                  </a:cubicBezTo>
                  <a:cubicBezTo>
                    <a:pt x="2354336" y="567272"/>
                    <a:pt x="2323379" y="533268"/>
                    <a:pt x="2282517" y="507264"/>
                  </a:cubicBezTo>
                  <a:lnTo>
                    <a:pt x="2282517" y="507264"/>
                  </a:lnTo>
                  <a:cubicBezTo>
                    <a:pt x="2294042" y="492882"/>
                    <a:pt x="2297662" y="476403"/>
                    <a:pt x="2297471" y="458020"/>
                  </a:cubicBezTo>
                  <a:cubicBezTo>
                    <a:pt x="2296519" y="390774"/>
                    <a:pt x="2296423" y="323718"/>
                    <a:pt x="2296138" y="256471"/>
                  </a:cubicBezTo>
                  <a:cubicBezTo>
                    <a:pt x="2265753" y="209418"/>
                    <a:pt x="2093636" y="66352"/>
                    <a:pt x="2053060" y="26347"/>
                  </a:cubicBezTo>
                  <a:cubicBezTo>
                    <a:pt x="2034867" y="8440"/>
                    <a:pt x="2011150" y="-1752"/>
                    <a:pt x="1985146" y="249"/>
                  </a:cubicBezTo>
                  <a:cubicBezTo>
                    <a:pt x="1870370" y="9583"/>
                    <a:pt x="985879" y="11107"/>
                    <a:pt x="893200" y="20632"/>
                  </a:cubicBezTo>
                  <a:cubicBezTo>
                    <a:pt x="788902" y="31300"/>
                    <a:pt x="693080" y="59780"/>
                    <a:pt x="629167" y="145981"/>
                  </a:cubicBezTo>
                  <a:cubicBezTo>
                    <a:pt x="594401" y="192939"/>
                    <a:pt x="550967" y="198178"/>
                    <a:pt x="503247" y="199226"/>
                  </a:cubicBezTo>
                  <a:cubicBezTo>
                    <a:pt x="412950" y="201131"/>
                    <a:pt x="94624" y="198559"/>
                    <a:pt x="25854" y="196654"/>
                  </a:cubicBezTo>
                  <a:cubicBezTo>
                    <a:pt x="10614" y="196178"/>
                    <a:pt x="4613" y="204750"/>
                    <a:pt x="1946" y="217609"/>
                  </a:cubicBezTo>
                  <a:cubicBezTo>
                    <a:pt x="-816" y="230468"/>
                    <a:pt x="-1959" y="1112292"/>
                    <a:pt x="7756" y="1128485"/>
                  </a:cubicBezTo>
                  <a:cubicBezTo>
                    <a:pt x="9280" y="1129819"/>
                    <a:pt x="10804" y="1131057"/>
                    <a:pt x="12424" y="1132200"/>
                  </a:cubicBezTo>
                  <a:cubicBezTo>
                    <a:pt x="12043" y="1249738"/>
                    <a:pt x="12614" y="1367277"/>
                    <a:pt x="10423" y="1484815"/>
                  </a:cubicBezTo>
                  <a:cubicBezTo>
                    <a:pt x="9852" y="1515105"/>
                    <a:pt x="19567" y="1522153"/>
                    <a:pt x="48619" y="1521963"/>
                  </a:cubicBezTo>
                  <a:cubicBezTo>
                    <a:pt x="226546" y="1520629"/>
                    <a:pt x="404568" y="1521391"/>
                    <a:pt x="582495" y="1521391"/>
                  </a:cubicBezTo>
                  <a:cubicBezTo>
                    <a:pt x="582495" y="1517677"/>
                    <a:pt x="589543" y="1550347"/>
                    <a:pt x="589734" y="1554348"/>
                  </a:cubicBezTo>
                  <a:cubicBezTo>
                    <a:pt x="592687" y="1603116"/>
                    <a:pt x="578494" y="1651027"/>
                    <a:pt x="582495" y="1699794"/>
                  </a:cubicBezTo>
                  <a:cubicBezTo>
                    <a:pt x="584971" y="1729798"/>
                    <a:pt x="590305" y="1757040"/>
                    <a:pt x="615737" y="1778471"/>
                  </a:cubicBezTo>
                  <a:cubicBezTo>
                    <a:pt x="767185" y="1906201"/>
                    <a:pt x="1209621" y="2308347"/>
                    <a:pt x="1284773" y="2375498"/>
                  </a:cubicBezTo>
                  <a:cubicBezTo>
                    <a:pt x="1320587" y="2407597"/>
                    <a:pt x="1360497" y="2417027"/>
                    <a:pt x="1406122" y="2395215"/>
                  </a:cubicBezTo>
                  <a:cubicBezTo>
                    <a:pt x="1471463" y="2363973"/>
                    <a:pt x="1537186" y="2333493"/>
                    <a:pt x="1603289" y="2304061"/>
                  </a:cubicBezTo>
                  <a:cubicBezTo>
                    <a:pt x="1616815" y="2298060"/>
                    <a:pt x="1621387" y="2288344"/>
                    <a:pt x="1625673" y="2276629"/>
                  </a:cubicBezTo>
                  <a:cubicBezTo>
                    <a:pt x="1628149" y="2267294"/>
                    <a:pt x="1622815" y="2260627"/>
                    <a:pt x="1617481" y="2254245"/>
                  </a:cubicBezTo>
                  <a:cubicBezTo>
                    <a:pt x="1568999" y="2196999"/>
                    <a:pt x="1527375" y="2134515"/>
                    <a:pt x="1482703" y="2074508"/>
                  </a:cubicBezTo>
                  <a:cubicBezTo>
                    <a:pt x="1392691" y="1953636"/>
                    <a:pt x="1339161" y="1817428"/>
                    <a:pt x="1312110" y="1670172"/>
                  </a:cubicBezTo>
                  <a:cubicBezTo>
                    <a:pt x="1391929" y="1655789"/>
                    <a:pt x="2099161" y="1679030"/>
                    <a:pt x="2157454" y="1678173"/>
                  </a:cubicBezTo>
                  <a:cubicBezTo>
                    <a:pt x="2171837" y="1677982"/>
                    <a:pt x="2180885" y="1682649"/>
                    <a:pt x="2190505" y="1693794"/>
                  </a:cubicBezTo>
                  <a:cubicBezTo>
                    <a:pt x="2243941" y="1755897"/>
                    <a:pt x="2473493" y="1943063"/>
                    <a:pt x="2524643" y="1967066"/>
                  </a:cubicBezTo>
                  <a:cubicBezTo>
                    <a:pt x="2579221" y="1992593"/>
                    <a:pt x="2579316" y="1952112"/>
                    <a:pt x="2579221" y="1944968"/>
                  </a:cubicBezTo>
                  <a:cubicBezTo>
                    <a:pt x="2576078" y="1803522"/>
                    <a:pt x="2581316" y="1626357"/>
                    <a:pt x="2575030" y="1484911"/>
                  </a:cubicBezTo>
                  <a:lnTo>
                    <a:pt x="2575030" y="1484911"/>
                  </a:lnTo>
                  <a:close/>
                </a:path>
              </a:pathLst>
            </a:custGeom>
            <a:solidFill>
              <a:srgbClr val="EEC9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B4B335EB-787A-4DD9-8326-9DE14F47C42D}"/>
                </a:ext>
              </a:extLst>
            </p:cNvPr>
            <p:cNvSpPr/>
            <p:nvPr/>
          </p:nvSpPr>
          <p:spPr>
            <a:xfrm>
              <a:off x="4304536" y="3851338"/>
              <a:ext cx="1275227" cy="428928"/>
            </a:xfrm>
            <a:custGeom>
              <a:avLst/>
              <a:gdLst>
                <a:gd name="connsiteX0" fmla="*/ 1257111 w 1275227"/>
                <a:gd name="connsiteY0" fmla="*/ 364903 h 428928"/>
                <a:gd name="connsiteX1" fmla="*/ 886874 w 1275227"/>
                <a:gd name="connsiteY1" fmla="*/ 26575 h 428928"/>
                <a:gd name="connsiteX2" fmla="*/ 831439 w 1275227"/>
                <a:gd name="connsiteY2" fmla="*/ 9335 h 428928"/>
                <a:gd name="connsiteX3" fmla="*/ 75058 w 1275227"/>
                <a:gd name="connsiteY3" fmla="*/ 0 h 428928"/>
                <a:gd name="connsiteX4" fmla="*/ 1240 w 1275227"/>
                <a:gd name="connsiteY4" fmla="*/ 88773 h 428928"/>
                <a:gd name="connsiteX5" fmla="*/ 10003 w 1275227"/>
                <a:gd name="connsiteY5" fmla="*/ 122587 h 428928"/>
                <a:gd name="connsiteX6" fmla="*/ 852775 w 1275227"/>
                <a:gd name="connsiteY6" fmla="*/ 128778 h 428928"/>
                <a:gd name="connsiteX7" fmla="*/ 885827 w 1275227"/>
                <a:gd name="connsiteY7" fmla="*/ 144399 h 428928"/>
                <a:gd name="connsiteX8" fmla="*/ 1220154 w 1275227"/>
                <a:gd name="connsiteY8" fmla="*/ 417767 h 428928"/>
                <a:gd name="connsiteX9" fmla="*/ 1266731 w 1275227"/>
                <a:gd name="connsiteY9" fmla="*/ 422053 h 428928"/>
                <a:gd name="connsiteX10" fmla="*/ 1257111 w 1275227"/>
                <a:gd name="connsiteY10" fmla="*/ 364903 h 42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227" h="428928">
                  <a:moveTo>
                    <a:pt x="1257111" y="364903"/>
                  </a:moveTo>
                  <a:cubicBezTo>
                    <a:pt x="1123761" y="250603"/>
                    <a:pt x="1018986" y="126778"/>
                    <a:pt x="886874" y="26575"/>
                  </a:cubicBezTo>
                  <a:cubicBezTo>
                    <a:pt x="869444" y="13335"/>
                    <a:pt x="852203" y="9335"/>
                    <a:pt x="831439" y="9335"/>
                  </a:cubicBezTo>
                  <a:cubicBezTo>
                    <a:pt x="588837" y="9715"/>
                    <a:pt x="317660" y="0"/>
                    <a:pt x="75058" y="0"/>
                  </a:cubicBezTo>
                  <a:cubicBezTo>
                    <a:pt x="-6761" y="0"/>
                    <a:pt x="-1522" y="4667"/>
                    <a:pt x="1240" y="88773"/>
                  </a:cubicBezTo>
                  <a:cubicBezTo>
                    <a:pt x="1716" y="100965"/>
                    <a:pt x="2859" y="112395"/>
                    <a:pt x="10003" y="122587"/>
                  </a:cubicBezTo>
                  <a:cubicBezTo>
                    <a:pt x="41530" y="104680"/>
                    <a:pt x="792291" y="129730"/>
                    <a:pt x="852775" y="128778"/>
                  </a:cubicBezTo>
                  <a:cubicBezTo>
                    <a:pt x="867157" y="128588"/>
                    <a:pt x="876206" y="133255"/>
                    <a:pt x="885827" y="144399"/>
                  </a:cubicBezTo>
                  <a:cubicBezTo>
                    <a:pt x="939262" y="206502"/>
                    <a:pt x="1152431" y="393478"/>
                    <a:pt x="1220154" y="417767"/>
                  </a:cubicBezTo>
                  <a:cubicBezTo>
                    <a:pt x="1232632" y="422243"/>
                    <a:pt x="1251015" y="437769"/>
                    <a:pt x="1266731" y="422053"/>
                  </a:cubicBezTo>
                  <a:cubicBezTo>
                    <a:pt x="1276161" y="412528"/>
                    <a:pt x="1283114" y="387191"/>
                    <a:pt x="1257111" y="364903"/>
                  </a:cubicBez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5D38898D-C9D4-4D28-A284-9369C6F98E26}"/>
                </a:ext>
              </a:extLst>
            </p:cNvPr>
            <p:cNvSpPr/>
            <p:nvPr/>
          </p:nvSpPr>
          <p:spPr>
            <a:xfrm>
              <a:off x="5223700" y="3515867"/>
              <a:ext cx="338327" cy="211457"/>
            </a:xfrm>
            <a:custGeom>
              <a:avLst/>
              <a:gdLst>
                <a:gd name="connsiteX0" fmla="*/ 338328 w 338327"/>
                <a:gd name="connsiteY0" fmla="*/ 210788 h 211457"/>
                <a:gd name="connsiteX1" fmla="*/ 273367 w 338327"/>
                <a:gd name="connsiteY1" fmla="*/ 97060 h 211457"/>
                <a:gd name="connsiteX2" fmla="*/ 0 w 338327"/>
                <a:gd name="connsiteY2" fmla="*/ 0 h 211457"/>
                <a:gd name="connsiteX3" fmla="*/ 338328 w 338327"/>
                <a:gd name="connsiteY3" fmla="*/ 210788 h 211457"/>
                <a:gd name="connsiteX4" fmla="*/ 338328 w 338327"/>
                <a:gd name="connsiteY4" fmla="*/ 210788 h 21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327" h="211457">
                  <a:moveTo>
                    <a:pt x="338328" y="210788"/>
                  </a:moveTo>
                  <a:cubicBezTo>
                    <a:pt x="321659" y="170021"/>
                    <a:pt x="301371" y="131350"/>
                    <a:pt x="273367" y="97060"/>
                  </a:cubicBezTo>
                  <a:cubicBezTo>
                    <a:pt x="185928" y="54769"/>
                    <a:pt x="91726" y="31814"/>
                    <a:pt x="0" y="0"/>
                  </a:cubicBezTo>
                  <a:cubicBezTo>
                    <a:pt x="40100" y="34290"/>
                    <a:pt x="327946" y="224123"/>
                    <a:pt x="338328" y="210788"/>
                  </a:cubicBezTo>
                  <a:lnTo>
                    <a:pt x="338328" y="210788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331FE2A2-7386-4B99-9489-D5BCF9F44B4A}"/>
                </a:ext>
              </a:extLst>
            </p:cNvPr>
            <p:cNvSpPr/>
            <p:nvPr/>
          </p:nvSpPr>
          <p:spPr>
            <a:xfrm>
              <a:off x="5141403" y="3124975"/>
              <a:ext cx="341757" cy="181723"/>
            </a:xfrm>
            <a:custGeom>
              <a:avLst/>
              <a:gdLst>
                <a:gd name="connsiteX0" fmla="*/ 0 w 341757"/>
                <a:gd name="connsiteY0" fmla="*/ 1701 h 181723"/>
                <a:gd name="connsiteX1" fmla="*/ 341757 w 341757"/>
                <a:gd name="connsiteY1" fmla="*/ 181723 h 181723"/>
                <a:gd name="connsiteX2" fmla="*/ 248603 w 341757"/>
                <a:gd name="connsiteY2" fmla="*/ 66852 h 181723"/>
                <a:gd name="connsiteX3" fmla="*/ 0 w 341757"/>
                <a:gd name="connsiteY3" fmla="*/ 1701 h 181723"/>
                <a:gd name="connsiteX4" fmla="*/ 0 w 341757"/>
                <a:gd name="connsiteY4" fmla="*/ 1701 h 18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757" h="181723">
                  <a:moveTo>
                    <a:pt x="0" y="1701"/>
                  </a:moveTo>
                  <a:cubicBezTo>
                    <a:pt x="36481" y="22846"/>
                    <a:pt x="257842" y="150957"/>
                    <a:pt x="341757" y="181723"/>
                  </a:cubicBezTo>
                  <a:cubicBezTo>
                    <a:pt x="317563" y="137813"/>
                    <a:pt x="285464" y="100380"/>
                    <a:pt x="248603" y="66852"/>
                  </a:cubicBezTo>
                  <a:cubicBezTo>
                    <a:pt x="232220" y="52660"/>
                    <a:pt x="22003" y="-11158"/>
                    <a:pt x="0" y="1701"/>
                  </a:cubicBezTo>
                  <a:lnTo>
                    <a:pt x="0" y="1701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2D970234-7CC4-44B3-A2F2-A63ED83F264D}"/>
                </a:ext>
              </a:extLst>
            </p:cNvPr>
            <p:cNvSpPr/>
            <p:nvPr/>
          </p:nvSpPr>
          <p:spPr>
            <a:xfrm>
              <a:off x="5080825" y="2744342"/>
              <a:ext cx="288035" cy="162306"/>
            </a:xfrm>
            <a:custGeom>
              <a:avLst/>
              <a:gdLst>
                <a:gd name="connsiteX0" fmla="*/ 201073 w 288035"/>
                <a:gd name="connsiteY0" fmla="*/ 55150 h 162306"/>
                <a:gd name="connsiteX1" fmla="*/ 0 w 288035"/>
                <a:gd name="connsiteY1" fmla="*/ 0 h 162306"/>
                <a:gd name="connsiteX2" fmla="*/ 288036 w 288035"/>
                <a:gd name="connsiteY2" fmla="*/ 162306 h 162306"/>
                <a:gd name="connsiteX3" fmla="*/ 201073 w 288035"/>
                <a:gd name="connsiteY3" fmla="*/ 55150 h 162306"/>
                <a:gd name="connsiteX4" fmla="*/ 201073 w 288035"/>
                <a:gd name="connsiteY4" fmla="*/ 55150 h 1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5" h="162306">
                  <a:moveTo>
                    <a:pt x="201073" y="55150"/>
                  </a:moveTo>
                  <a:cubicBezTo>
                    <a:pt x="138493" y="20383"/>
                    <a:pt x="68484" y="13811"/>
                    <a:pt x="0" y="0"/>
                  </a:cubicBezTo>
                  <a:cubicBezTo>
                    <a:pt x="45434" y="43815"/>
                    <a:pt x="236791" y="156400"/>
                    <a:pt x="288036" y="162306"/>
                  </a:cubicBezTo>
                  <a:cubicBezTo>
                    <a:pt x="272796" y="115348"/>
                    <a:pt x="241840" y="81248"/>
                    <a:pt x="201073" y="55150"/>
                  </a:cubicBezTo>
                  <a:lnTo>
                    <a:pt x="201073" y="55150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7EC9EA1-F6C3-4779-8C6B-85B6B9041422}"/>
                </a:ext>
              </a:extLst>
            </p:cNvPr>
            <p:cNvSpPr/>
            <p:nvPr/>
          </p:nvSpPr>
          <p:spPr>
            <a:xfrm>
              <a:off x="3009685" y="3419849"/>
              <a:ext cx="573734" cy="394254"/>
            </a:xfrm>
            <a:custGeom>
              <a:avLst/>
              <a:gdLst>
                <a:gd name="connsiteX0" fmla="*/ 532281 w 573734"/>
                <a:gd name="connsiteY0" fmla="*/ 7 h 394254"/>
                <a:gd name="connsiteX1" fmla="*/ 2024 w 573734"/>
                <a:gd name="connsiteY1" fmla="*/ 1054 h 394254"/>
                <a:gd name="connsiteX2" fmla="*/ 24 w 573734"/>
                <a:gd name="connsiteY2" fmla="*/ 357099 h 394254"/>
                <a:gd name="connsiteX3" fmla="*/ 38219 w 573734"/>
                <a:gd name="connsiteY3" fmla="*/ 394246 h 394254"/>
                <a:gd name="connsiteX4" fmla="*/ 572667 w 573734"/>
                <a:gd name="connsiteY4" fmla="*/ 393675 h 394254"/>
                <a:gd name="connsiteX5" fmla="*/ 573715 w 573734"/>
                <a:gd name="connsiteY5" fmla="*/ 40488 h 394254"/>
                <a:gd name="connsiteX6" fmla="*/ 532281 w 573734"/>
                <a:gd name="connsiteY6" fmla="*/ 7 h 394254"/>
                <a:gd name="connsiteX7" fmla="*/ 532281 w 573734"/>
                <a:gd name="connsiteY7" fmla="*/ 7 h 39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734" h="394254">
                  <a:moveTo>
                    <a:pt x="532281" y="7"/>
                  </a:moveTo>
                  <a:cubicBezTo>
                    <a:pt x="399026" y="1340"/>
                    <a:pt x="45553" y="11818"/>
                    <a:pt x="2024" y="1054"/>
                  </a:cubicBezTo>
                  <a:cubicBezTo>
                    <a:pt x="1548" y="119736"/>
                    <a:pt x="2214" y="238417"/>
                    <a:pt x="24" y="357099"/>
                  </a:cubicBezTo>
                  <a:cubicBezTo>
                    <a:pt x="-548" y="387388"/>
                    <a:pt x="9168" y="394532"/>
                    <a:pt x="38219" y="394246"/>
                  </a:cubicBezTo>
                  <a:cubicBezTo>
                    <a:pt x="216336" y="392913"/>
                    <a:pt x="394549" y="393675"/>
                    <a:pt x="572667" y="393675"/>
                  </a:cubicBezTo>
                  <a:cubicBezTo>
                    <a:pt x="572857" y="275946"/>
                    <a:pt x="572095" y="158122"/>
                    <a:pt x="573715" y="40488"/>
                  </a:cubicBezTo>
                  <a:cubicBezTo>
                    <a:pt x="574286" y="8770"/>
                    <a:pt x="562951" y="-279"/>
                    <a:pt x="532281" y="7"/>
                  </a:cubicBezTo>
                  <a:lnTo>
                    <a:pt x="532281" y="7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40B80EC8-D5DB-42E5-83DC-784BBC563D0B}"/>
                </a:ext>
              </a:extLst>
            </p:cNvPr>
            <p:cNvSpPr/>
            <p:nvPr/>
          </p:nvSpPr>
          <p:spPr>
            <a:xfrm>
              <a:off x="1547812" y="3420999"/>
              <a:ext cx="993266" cy="1235583"/>
            </a:xfrm>
            <a:custGeom>
              <a:avLst/>
              <a:gdLst>
                <a:gd name="connsiteX0" fmla="*/ 0 w 993266"/>
                <a:gd name="connsiteY0" fmla="*/ 0 h 1235583"/>
                <a:gd name="connsiteX1" fmla="*/ 0 w 993266"/>
                <a:gd name="connsiteY1" fmla="*/ 1235583 h 1235583"/>
                <a:gd name="connsiteX2" fmla="*/ 960215 w 993266"/>
                <a:gd name="connsiteY2" fmla="*/ 1235583 h 1235583"/>
                <a:gd name="connsiteX3" fmla="*/ 993267 w 993266"/>
                <a:gd name="connsiteY3" fmla="*/ 1202531 h 1235583"/>
                <a:gd name="connsiteX4" fmla="*/ 993267 w 993266"/>
                <a:gd name="connsiteY4" fmla="*/ 0 h 1235583"/>
                <a:gd name="connsiteX5" fmla="*/ 0 w 993266"/>
                <a:gd name="connsiteY5" fmla="*/ 0 h 1235583"/>
                <a:gd name="connsiteX6" fmla="*/ 0 w 993266"/>
                <a:gd name="connsiteY6" fmla="*/ 0 h 1235583"/>
                <a:gd name="connsiteX7" fmla="*/ 0 w 993266"/>
                <a:gd name="connsiteY7" fmla="*/ 0 h 123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266" h="1235583">
                  <a:moveTo>
                    <a:pt x="0" y="0"/>
                  </a:moveTo>
                  <a:lnTo>
                    <a:pt x="0" y="1235583"/>
                  </a:lnTo>
                  <a:lnTo>
                    <a:pt x="960215" y="1235583"/>
                  </a:lnTo>
                  <a:cubicBezTo>
                    <a:pt x="978408" y="1235583"/>
                    <a:pt x="993267" y="1220724"/>
                    <a:pt x="993267" y="1202531"/>
                  </a:cubicBezTo>
                  <a:lnTo>
                    <a:pt x="99326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67A9D370-B5ED-4AE4-9188-DFC41E5AECC0}"/>
                </a:ext>
              </a:extLst>
            </p:cNvPr>
            <p:cNvSpPr/>
            <p:nvPr/>
          </p:nvSpPr>
          <p:spPr>
            <a:xfrm>
              <a:off x="7126794" y="4421124"/>
              <a:ext cx="907542" cy="778383"/>
            </a:xfrm>
            <a:custGeom>
              <a:avLst/>
              <a:gdLst>
                <a:gd name="connsiteX0" fmla="*/ 858394 w 907542"/>
                <a:gd name="connsiteY0" fmla="*/ 778383 h 778383"/>
                <a:gd name="connsiteX1" fmla="*/ 0 w 907542"/>
                <a:gd name="connsiteY1" fmla="*/ 778383 h 778383"/>
                <a:gd name="connsiteX2" fmla="*/ 0 w 907542"/>
                <a:gd name="connsiteY2" fmla="*/ 0 h 778383"/>
                <a:gd name="connsiteX3" fmla="*/ 858394 w 907542"/>
                <a:gd name="connsiteY3" fmla="*/ 0 h 778383"/>
                <a:gd name="connsiteX4" fmla="*/ 907542 w 907542"/>
                <a:gd name="connsiteY4" fmla="*/ 49149 h 778383"/>
                <a:gd name="connsiteX5" fmla="*/ 907542 w 907542"/>
                <a:gd name="connsiteY5" fmla="*/ 729329 h 778383"/>
                <a:gd name="connsiteX6" fmla="*/ 858394 w 907542"/>
                <a:gd name="connsiteY6" fmla="*/ 778383 h 778383"/>
                <a:gd name="connsiteX7" fmla="*/ 858394 w 907542"/>
                <a:gd name="connsiteY7" fmla="*/ 778383 h 77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2" h="778383">
                  <a:moveTo>
                    <a:pt x="858394" y="778383"/>
                  </a:moveTo>
                  <a:lnTo>
                    <a:pt x="0" y="778383"/>
                  </a:lnTo>
                  <a:lnTo>
                    <a:pt x="0" y="0"/>
                  </a:lnTo>
                  <a:lnTo>
                    <a:pt x="858394" y="0"/>
                  </a:lnTo>
                  <a:cubicBezTo>
                    <a:pt x="885540" y="0"/>
                    <a:pt x="907542" y="22003"/>
                    <a:pt x="907542" y="49149"/>
                  </a:cubicBezTo>
                  <a:lnTo>
                    <a:pt x="907542" y="729329"/>
                  </a:lnTo>
                  <a:cubicBezTo>
                    <a:pt x="907447" y="756380"/>
                    <a:pt x="885444" y="778383"/>
                    <a:pt x="858394" y="778383"/>
                  </a:cubicBezTo>
                  <a:lnTo>
                    <a:pt x="858394" y="778383"/>
                  </a:ln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7D21740B-0AF0-4222-88FB-8809E717CD7B}"/>
                </a:ext>
              </a:extLst>
            </p:cNvPr>
            <p:cNvSpPr/>
            <p:nvPr/>
          </p:nvSpPr>
          <p:spPr>
            <a:xfrm>
              <a:off x="7126794" y="4421124"/>
              <a:ext cx="907542" cy="136016"/>
            </a:xfrm>
            <a:custGeom>
              <a:avLst/>
              <a:gdLst>
                <a:gd name="connsiteX0" fmla="*/ 907542 w 907542"/>
                <a:gd name="connsiteY0" fmla="*/ 136017 h 136016"/>
                <a:gd name="connsiteX1" fmla="*/ 0 w 907542"/>
                <a:gd name="connsiteY1" fmla="*/ 136017 h 136016"/>
                <a:gd name="connsiteX2" fmla="*/ 0 w 907542"/>
                <a:gd name="connsiteY2" fmla="*/ 0 h 136016"/>
                <a:gd name="connsiteX3" fmla="*/ 862489 w 907542"/>
                <a:gd name="connsiteY3" fmla="*/ 0 h 136016"/>
                <a:gd name="connsiteX4" fmla="*/ 907542 w 907542"/>
                <a:gd name="connsiteY4" fmla="*/ 45148 h 136016"/>
                <a:gd name="connsiteX5" fmla="*/ 907542 w 907542"/>
                <a:gd name="connsiteY5" fmla="*/ 136017 h 136016"/>
                <a:gd name="connsiteX6" fmla="*/ 907542 w 907542"/>
                <a:gd name="connsiteY6" fmla="*/ 136017 h 136016"/>
                <a:gd name="connsiteX7" fmla="*/ 907542 w 907542"/>
                <a:gd name="connsiteY7" fmla="*/ 136017 h 13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2" h="136016">
                  <a:moveTo>
                    <a:pt x="907542" y="136017"/>
                  </a:moveTo>
                  <a:lnTo>
                    <a:pt x="0" y="136017"/>
                  </a:lnTo>
                  <a:lnTo>
                    <a:pt x="0" y="0"/>
                  </a:lnTo>
                  <a:lnTo>
                    <a:pt x="862489" y="0"/>
                  </a:lnTo>
                  <a:cubicBezTo>
                    <a:pt x="887445" y="0"/>
                    <a:pt x="907542" y="20288"/>
                    <a:pt x="907542" y="45148"/>
                  </a:cubicBezTo>
                  <a:lnTo>
                    <a:pt x="907542" y="136017"/>
                  </a:lnTo>
                  <a:lnTo>
                    <a:pt x="907542" y="136017"/>
                  </a:lnTo>
                  <a:lnTo>
                    <a:pt x="907542" y="136017"/>
                  </a:ln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B7AE26C3-4831-4F85-AE21-01348701E9B9}"/>
                </a:ext>
              </a:extLst>
            </p:cNvPr>
            <p:cNvSpPr/>
            <p:nvPr/>
          </p:nvSpPr>
          <p:spPr>
            <a:xfrm>
              <a:off x="7133653" y="1477898"/>
              <a:ext cx="907541" cy="764667"/>
            </a:xfrm>
            <a:custGeom>
              <a:avLst/>
              <a:gdLst>
                <a:gd name="connsiteX0" fmla="*/ 858393 w 907541"/>
                <a:gd name="connsiteY0" fmla="*/ 764667 h 764667"/>
                <a:gd name="connsiteX1" fmla="*/ 0 w 907541"/>
                <a:gd name="connsiteY1" fmla="*/ 764667 h 764667"/>
                <a:gd name="connsiteX2" fmla="*/ 0 w 907541"/>
                <a:gd name="connsiteY2" fmla="*/ 0 h 764667"/>
                <a:gd name="connsiteX3" fmla="*/ 858393 w 907541"/>
                <a:gd name="connsiteY3" fmla="*/ 0 h 764667"/>
                <a:gd name="connsiteX4" fmla="*/ 907542 w 907541"/>
                <a:gd name="connsiteY4" fmla="*/ 49149 h 764667"/>
                <a:gd name="connsiteX5" fmla="*/ 907542 w 907541"/>
                <a:gd name="connsiteY5" fmla="*/ 715518 h 764667"/>
                <a:gd name="connsiteX6" fmla="*/ 858393 w 907541"/>
                <a:gd name="connsiteY6" fmla="*/ 764667 h 764667"/>
                <a:gd name="connsiteX7" fmla="*/ 858393 w 907541"/>
                <a:gd name="connsiteY7" fmla="*/ 764667 h 7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1" h="764667">
                  <a:moveTo>
                    <a:pt x="858393" y="764667"/>
                  </a:moveTo>
                  <a:lnTo>
                    <a:pt x="0" y="764667"/>
                  </a:lnTo>
                  <a:lnTo>
                    <a:pt x="0" y="0"/>
                  </a:lnTo>
                  <a:lnTo>
                    <a:pt x="858393" y="0"/>
                  </a:lnTo>
                  <a:cubicBezTo>
                    <a:pt x="885539" y="0"/>
                    <a:pt x="907542" y="22003"/>
                    <a:pt x="907542" y="49149"/>
                  </a:cubicBezTo>
                  <a:lnTo>
                    <a:pt x="907542" y="715518"/>
                  </a:lnTo>
                  <a:cubicBezTo>
                    <a:pt x="907447" y="742664"/>
                    <a:pt x="885444" y="764667"/>
                    <a:pt x="858393" y="764667"/>
                  </a:cubicBezTo>
                  <a:lnTo>
                    <a:pt x="858393" y="764667"/>
                  </a:ln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27FA2DC1-8E33-437D-8D17-9010A8EB2945}"/>
                </a:ext>
              </a:extLst>
            </p:cNvPr>
            <p:cNvSpPr/>
            <p:nvPr/>
          </p:nvSpPr>
          <p:spPr>
            <a:xfrm>
              <a:off x="7133653" y="2099691"/>
              <a:ext cx="907541" cy="142875"/>
            </a:xfrm>
            <a:custGeom>
              <a:avLst/>
              <a:gdLst>
                <a:gd name="connsiteX0" fmla="*/ 865632 w 907541"/>
                <a:gd name="connsiteY0" fmla="*/ 142875 h 142875"/>
                <a:gd name="connsiteX1" fmla="*/ 0 w 907541"/>
                <a:gd name="connsiteY1" fmla="*/ 142875 h 142875"/>
                <a:gd name="connsiteX2" fmla="*/ 0 w 907541"/>
                <a:gd name="connsiteY2" fmla="*/ 0 h 142875"/>
                <a:gd name="connsiteX3" fmla="*/ 907542 w 907541"/>
                <a:gd name="connsiteY3" fmla="*/ 0 h 142875"/>
                <a:gd name="connsiteX4" fmla="*/ 907542 w 907541"/>
                <a:gd name="connsiteY4" fmla="*/ 100965 h 142875"/>
                <a:gd name="connsiteX5" fmla="*/ 865632 w 907541"/>
                <a:gd name="connsiteY5" fmla="*/ 142875 h 142875"/>
                <a:gd name="connsiteX6" fmla="*/ 865632 w 907541"/>
                <a:gd name="connsiteY6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541" h="142875">
                  <a:moveTo>
                    <a:pt x="865632" y="142875"/>
                  </a:moveTo>
                  <a:lnTo>
                    <a:pt x="0" y="142875"/>
                  </a:lnTo>
                  <a:lnTo>
                    <a:pt x="0" y="0"/>
                  </a:lnTo>
                  <a:lnTo>
                    <a:pt x="907542" y="0"/>
                  </a:lnTo>
                  <a:lnTo>
                    <a:pt x="907542" y="100965"/>
                  </a:lnTo>
                  <a:cubicBezTo>
                    <a:pt x="907542" y="124111"/>
                    <a:pt x="888778" y="142875"/>
                    <a:pt x="865632" y="142875"/>
                  </a:cubicBezTo>
                  <a:lnTo>
                    <a:pt x="865632" y="142875"/>
                  </a:ln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4" name="그룹 23">
            <a:extLst>
              <a:ext uri="{FF2B5EF4-FFF2-40B4-BE49-F238E27FC236}">
                <a16:creationId xmlns:a16="http://schemas.microsoft.com/office/drawing/2014/main" id="{67ED4A0A-6965-41E7-9473-ED7B25962F23}"/>
              </a:ext>
            </a:extLst>
          </p:cNvPr>
          <p:cNvGrpSpPr/>
          <p:nvPr/>
        </p:nvGrpSpPr>
        <p:grpSpPr>
          <a:xfrm rot="19444745">
            <a:off x="3738792" y="3195637"/>
            <a:ext cx="820573" cy="715636"/>
            <a:chOff x="3595701" y="2497796"/>
            <a:chExt cx="820573" cy="715636"/>
          </a:xfrm>
        </p:grpSpPr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6BB0508B-3316-44AF-923A-3DA3C53243DE}"/>
                </a:ext>
              </a:extLst>
            </p:cNvPr>
            <p:cNvSpPr/>
            <p:nvPr/>
          </p:nvSpPr>
          <p:spPr>
            <a:xfrm rot="117423">
              <a:off x="3595701" y="2497796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756E3C1A-47FD-4F1C-B34D-901320E98402}"/>
                </a:ext>
              </a:extLst>
            </p:cNvPr>
            <p:cNvSpPr/>
            <p:nvPr/>
          </p:nvSpPr>
          <p:spPr>
            <a:xfrm rot="117423">
              <a:off x="3595796" y="2501277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8E6CF7B4-AAC5-4330-BEFC-4D3D1B01EB47}"/>
                </a:ext>
              </a:extLst>
            </p:cNvPr>
            <p:cNvSpPr/>
            <p:nvPr/>
          </p:nvSpPr>
          <p:spPr>
            <a:xfrm rot="117423">
              <a:off x="4176658" y="2745078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8FC17F99-3439-4FCC-8073-2C50AB2D6834}"/>
                </a:ext>
              </a:extLst>
            </p:cNvPr>
            <p:cNvSpPr/>
            <p:nvPr/>
          </p:nvSpPr>
          <p:spPr>
            <a:xfrm rot="117423">
              <a:off x="4382556" y="3088650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9FC1A2C2-99C0-45E4-93F8-C136B3C51B12}"/>
                </a:ext>
              </a:extLst>
            </p:cNvPr>
            <p:cNvSpPr/>
            <p:nvPr/>
          </p:nvSpPr>
          <p:spPr>
            <a:xfrm rot="117423">
              <a:off x="3655636" y="2557032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72914C0E-E8D3-4A27-80F9-082FD2FF36E2}"/>
                </a:ext>
              </a:extLst>
            </p:cNvPr>
            <p:cNvSpPr/>
            <p:nvPr/>
          </p:nvSpPr>
          <p:spPr>
            <a:xfrm rot="117423">
              <a:off x="4235943" y="2803601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17A169BE-9EDF-43DA-B1E6-67EE7783B8C1}"/>
              </a:ext>
            </a:extLst>
          </p:cNvPr>
          <p:cNvGrpSpPr/>
          <p:nvPr/>
        </p:nvGrpSpPr>
        <p:grpSpPr>
          <a:xfrm rot="19444745">
            <a:off x="4408689" y="3383909"/>
            <a:ext cx="820574" cy="715636"/>
            <a:chOff x="4027749" y="3043271"/>
            <a:chExt cx="820574" cy="715636"/>
          </a:xfrm>
        </p:grpSpPr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49D2C482-B9F2-4F3D-9D10-24F4A1906AE1}"/>
                </a:ext>
              </a:extLst>
            </p:cNvPr>
            <p:cNvSpPr/>
            <p:nvPr/>
          </p:nvSpPr>
          <p:spPr>
            <a:xfrm rot="117423">
              <a:off x="4027749" y="3043271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191A3C59-5E79-4D31-90F8-24D8CEC6E4F8}"/>
                </a:ext>
              </a:extLst>
            </p:cNvPr>
            <p:cNvSpPr/>
            <p:nvPr/>
          </p:nvSpPr>
          <p:spPr>
            <a:xfrm rot="117423">
              <a:off x="4027845" y="3046752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197B6C4F-61AA-4EDE-9976-6F9F94488778}"/>
                </a:ext>
              </a:extLst>
            </p:cNvPr>
            <p:cNvSpPr/>
            <p:nvPr/>
          </p:nvSpPr>
          <p:spPr>
            <a:xfrm rot="117423">
              <a:off x="4608706" y="3290553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E9A12B96-4D73-446C-A7C9-B7C64741558E}"/>
                </a:ext>
              </a:extLst>
            </p:cNvPr>
            <p:cNvSpPr/>
            <p:nvPr/>
          </p:nvSpPr>
          <p:spPr>
            <a:xfrm rot="117423">
              <a:off x="4814604" y="3634124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E8FCE5C2-027C-488D-AD29-735F800DBF05}"/>
                </a:ext>
              </a:extLst>
            </p:cNvPr>
            <p:cNvSpPr/>
            <p:nvPr/>
          </p:nvSpPr>
          <p:spPr>
            <a:xfrm rot="117423">
              <a:off x="4087684" y="3102507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F2B6AA36-5742-4BB1-B069-F0EF303BC67E}"/>
                </a:ext>
              </a:extLst>
            </p:cNvPr>
            <p:cNvSpPr/>
            <p:nvPr/>
          </p:nvSpPr>
          <p:spPr>
            <a:xfrm rot="117423">
              <a:off x="4667991" y="3349075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8" name="그룹 37">
            <a:extLst>
              <a:ext uri="{FF2B5EF4-FFF2-40B4-BE49-F238E27FC236}">
                <a16:creationId xmlns:a16="http://schemas.microsoft.com/office/drawing/2014/main" id="{7A9ABCD0-8202-4377-B714-7750BF22C172}"/>
              </a:ext>
            </a:extLst>
          </p:cNvPr>
          <p:cNvGrpSpPr/>
          <p:nvPr/>
        </p:nvGrpSpPr>
        <p:grpSpPr>
          <a:xfrm rot="19444745">
            <a:off x="4556596" y="2287989"/>
            <a:ext cx="820574" cy="715637"/>
            <a:chOff x="4765370" y="2208737"/>
            <a:chExt cx="820574" cy="715637"/>
          </a:xfrm>
        </p:grpSpPr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F90D879C-7357-485E-BE6B-8C6A3F13A40A}"/>
                </a:ext>
              </a:extLst>
            </p:cNvPr>
            <p:cNvSpPr/>
            <p:nvPr/>
          </p:nvSpPr>
          <p:spPr>
            <a:xfrm rot="117423">
              <a:off x="4765370" y="2208737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2904B08E-CAF5-49BA-B45C-EE12C2B0AACB}"/>
                </a:ext>
              </a:extLst>
            </p:cNvPr>
            <p:cNvSpPr/>
            <p:nvPr/>
          </p:nvSpPr>
          <p:spPr>
            <a:xfrm rot="117423">
              <a:off x="4765466" y="2212218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0A9CF8C9-8474-481D-BC38-0354839D6DAE}"/>
                </a:ext>
              </a:extLst>
            </p:cNvPr>
            <p:cNvSpPr/>
            <p:nvPr/>
          </p:nvSpPr>
          <p:spPr>
            <a:xfrm rot="117423">
              <a:off x="5346328" y="2456020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F3D00AF6-17B1-494C-92E6-3A89ECC05D99}"/>
                </a:ext>
              </a:extLst>
            </p:cNvPr>
            <p:cNvSpPr/>
            <p:nvPr/>
          </p:nvSpPr>
          <p:spPr>
            <a:xfrm rot="117423">
              <a:off x="5552226" y="2799591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4242F352-3812-48AA-B1DB-90A68D5807CC}"/>
                </a:ext>
              </a:extLst>
            </p:cNvPr>
            <p:cNvSpPr/>
            <p:nvPr/>
          </p:nvSpPr>
          <p:spPr>
            <a:xfrm rot="117423">
              <a:off x="4825306" y="2267973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4" name="자유형: 도형 43">
              <a:extLst>
                <a:ext uri="{FF2B5EF4-FFF2-40B4-BE49-F238E27FC236}">
                  <a16:creationId xmlns:a16="http://schemas.microsoft.com/office/drawing/2014/main" id="{377376F9-2D3D-48C3-AC21-54126B6A9855}"/>
                </a:ext>
              </a:extLst>
            </p:cNvPr>
            <p:cNvSpPr/>
            <p:nvPr/>
          </p:nvSpPr>
          <p:spPr>
            <a:xfrm rot="117423">
              <a:off x="5405612" y="2514542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3DB4C839-63CC-49E8-9EC9-A3CAF4047F27}"/>
              </a:ext>
            </a:extLst>
          </p:cNvPr>
          <p:cNvGrpSpPr/>
          <p:nvPr/>
        </p:nvGrpSpPr>
        <p:grpSpPr>
          <a:xfrm rot="19444745">
            <a:off x="5463770" y="1632780"/>
            <a:ext cx="820573" cy="715636"/>
            <a:chOff x="5891581" y="2362174"/>
            <a:chExt cx="820573" cy="715636"/>
          </a:xfrm>
        </p:grpSpPr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209DBA66-167F-4517-8218-47D7D8BD270F}"/>
                </a:ext>
              </a:extLst>
            </p:cNvPr>
            <p:cNvSpPr/>
            <p:nvPr/>
          </p:nvSpPr>
          <p:spPr>
            <a:xfrm rot="117423">
              <a:off x="5891581" y="2362174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67C2801A-F4E2-4B81-A273-148DABCE63E5}"/>
                </a:ext>
              </a:extLst>
            </p:cNvPr>
            <p:cNvSpPr/>
            <p:nvPr/>
          </p:nvSpPr>
          <p:spPr>
            <a:xfrm rot="117423">
              <a:off x="5891676" y="2365655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8" name="자유형: 도형 47">
              <a:extLst>
                <a:ext uri="{FF2B5EF4-FFF2-40B4-BE49-F238E27FC236}">
                  <a16:creationId xmlns:a16="http://schemas.microsoft.com/office/drawing/2014/main" id="{5E3F01BE-5990-4372-87A3-0D2BF995C38B}"/>
                </a:ext>
              </a:extLst>
            </p:cNvPr>
            <p:cNvSpPr/>
            <p:nvPr/>
          </p:nvSpPr>
          <p:spPr>
            <a:xfrm rot="117423">
              <a:off x="6472538" y="2609456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6B55941D-D6E2-4B68-83B3-88AAF904E0C1}"/>
                </a:ext>
              </a:extLst>
            </p:cNvPr>
            <p:cNvSpPr/>
            <p:nvPr/>
          </p:nvSpPr>
          <p:spPr>
            <a:xfrm rot="117423">
              <a:off x="6678436" y="2953027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721E2176-48A2-4FAC-9A94-33227644C9AE}"/>
                </a:ext>
              </a:extLst>
            </p:cNvPr>
            <p:cNvSpPr/>
            <p:nvPr/>
          </p:nvSpPr>
          <p:spPr>
            <a:xfrm rot="117423">
              <a:off x="5951516" y="2421410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4E795F8C-4BAD-48F5-8449-0FF630C85EF2}"/>
                </a:ext>
              </a:extLst>
            </p:cNvPr>
            <p:cNvSpPr/>
            <p:nvPr/>
          </p:nvSpPr>
          <p:spPr>
            <a:xfrm rot="117423">
              <a:off x="6531823" y="2667979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0D17CA0-2F2D-49CC-952C-A463A75A800B}"/>
              </a:ext>
            </a:extLst>
          </p:cNvPr>
          <p:cNvGrpSpPr/>
          <p:nvPr/>
        </p:nvGrpSpPr>
        <p:grpSpPr>
          <a:xfrm rot="19444745">
            <a:off x="5269883" y="2805889"/>
            <a:ext cx="820574" cy="715636"/>
            <a:chOff x="5045147" y="3017958"/>
            <a:chExt cx="820574" cy="715636"/>
          </a:xfrm>
        </p:grpSpPr>
        <p:sp>
          <p:nvSpPr>
            <p:cNvPr id="53" name="자유형: 도형 52">
              <a:extLst>
                <a:ext uri="{FF2B5EF4-FFF2-40B4-BE49-F238E27FC236}">
                  <a16:creationId xmlns:a16="http://schemas.microsoft.com/office/drawing/2014/main" id="{65530565-D4EE-40DE-B539-68EF77A9C537}"/>
                </a:ext>
              </a:extLst>
            </p:cNvPr>
            <p:cNvSpPr/>
            <p:nvPr/>
          </p:nvSpPr>
          <p:spPr>
            <a:xfrm rot="117423">
              <a:off x="5045147" y="3017958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77F2ABD4-116C-49C1-A368-8C70F40D249C}"/>
                </a:ext>
              </a:extLst>
            </p:cNvPr>
            <p:cNvSpPr/>
            <p:nvPr/>
          </p:nvSpPr>
          <p:spPr>
            <a:xfrm rot="117423">
              <a:off x="5045243" y="3021438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AB9A0790-5E92-4518-BDCA-858F1FE8A145}"/>
                </a:ext>
              </a:extLst>
            </p:cNvPr>
            <p:cNvSpPr/>
            <p:nvPr/>
          </p:nvSpPr>
          <p:spPr>
            <a:xfrm rot="117423">
              <a:off x="5626104" y="3265240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6" name="자유형: 도형 55">
              <a:extLst>
                <a:ext uri="{FF2B5EF4-FFF2-40B4-BE49-F238E27FC236}">
                  <a16:creationId xmlns:a16="http://schemas.microsoft.com/office/drawing/2014/main" id="{0A58E320-09FB-46F9-B96D-F2CFE96565F3}"/>
                </a:ext>
              </a:extLst>
            </p:cNvPr>
            <p:cNvSpPr/>
            <p:nvPr/>
          </p:nvSpPr>
          <p:spPr>
            <a:xfrm rot="117423">
              <a:off x="5832002" y="3608811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622ECA25-2430-4287-9593-7B53D62D6F64}"/>
                </a:ext>
              </a:extLst>
            </p:cNvPr>
            <p:cNvSpPr/>
            <p:nvPr/>
          </p:nvSpPr>
          <p:spPr>
            <a:xfrm rot="117423">
              <a:off x="5105083" y="3077194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5D96D559-E197-48D8-B342-812A2FEC54D1}"/>
                </a:ext>
              </a:extLst>
            </p:cNvPr>
            <p:cNvSpPr/>
            <p:nvPr/>
          </p:nvSpPr>
          <p:spPr>
            <a:xfrm rot="117423">
              <a:off x="5685389" y="3323762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9" name="그룹 58">
            <a:extLst>
              <a:ext uri="{FF2B5EF4-FFF2-40B4-BE49-F238E27FC236}">
                <a16:creationId xmlns:a16="http://schemas.microsoft.com/office/drawing/2014/main" id="{C94043B1-CEC0-43BA-86C4-9D9ECADD9A3B}"/>
              </a:ext>
            </a:extLst>
          </p:cNvPr>
          <p:cNvGrpSpPr/>
          <p:nvPr/>
        </p:nvGrpSpPr>
        <p:grpSpPr>
          <a:xfrm rot="19444745">
            <a:off x="3546150" y="2348513"/>
            <a:ext cx="820573" cy="715636"/>
            <a:chOff x="5891581" y="2362174"/>
            <a:chExt cx="820573" cy="715636"/>
          </a:xfrm>
        </p:grpSpPr>
        <p:sp>
          <p:nvSpPr>
            <p:cNvPr id="60" name="자유형: 도형 59">
              <a:extLst>
                <a:ext uri="{FF2B5EF4-FFF2-40B4-BE49-F238E27FC236}">
                  <a16:creationId xmlns:a16="http://schemas.microsoft.com/office/drawing/2014/main" id="{836D2656-CB74-42E6-B1DD-CACEF9220EC7}"/>
                </a:ext>
              </a:extLst>
            </p:cNvPr>
            <p:cNvSpPr/>
            <p:nvPr/>
          </p:nvSpPr>
          <p:spPr>
            <a:xfrm rot="117423">
              <a:off x="5891581" y="2362174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1" name="자유형: 도형 60">
              <a:extLst>
                <a:ext uri="{FF2B5EF4-FFF2-40B4-BE49-F238E27FC236}">
                  <a16:creationId xmlns:a16="http://schemas.microsoft.com/office/drawing/2014/main" id="{76AA347D-29EB-478E-BD43-4ACE6DD76023}"/>
                </a:ext>
              </a:extLst>
            </p:cNvPr>
            <p:cNvSpPr/>
            <p:nvPr/>
          </p:nvSpPr>
          <p:spPr>
            <a:xfrm rot="117423">
              <a:off x="5891676" y="2365655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156FC1A4-9937-417D-B946-66C166300ABE}"/>
                </a:ext>
              </a:extLst>
            </p:cNvPr>
            <p:cNvSpPr/>
            <p:nvPr/>
          </p:nvSpPr>
          <p:spPr>
            <a:xfrm rot="117423">
              <a:off x="6472538" y="2609456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4AB46693-2658-4A4A-AD8F-4F8C89C33BF8}"/>
                </a:ext>
              </a:extLst>
            </p:cNvPr>
            <p:cNvSpPr/>
            <p:nvPr/>
          </p:nvSpPr>
          <p:spPr>
            <a:xfrm rot="117423">
              <a:off x="6678436" y="2953027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F835174A-A970-4E4E-BF7B-6201E792229B}"/>
                </a:ext>
              </a:extLst>
            </p:cNvPr>
            <p:cNvSpPr/>
            <p:nvPr/>
          </p:nvSpPr>
          <p:spPr>
            <a:xfrm rot="117423">
              <a:off x="5951516" y="2421410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5F162557-2C97-4DF6-B4D6-E4BE0E5CFE4A}"/>
                </a:ext>
              </a:extLst>
            </p:cNvPr>
            <p:cNvSpPr/>
            <p:nvPr/>
          </p:nvSpPr>
          <p:spPr>
            <a:xfrm rot="117423">
              <a:off x="6531823" y="2667979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B884E708-34D0-41CB-B440-55B94E979190}"/>
              </a:ext>
            </a:extLst>
          </p:cNvPr>
          <p:cNvSpPr txBox="1"/>
          <p:nvPr/>
        </p:nvSpPr>
        <p:spPr>
          <a:xfrm>
            <a:off x="4846619" y="4841707"/>
            <a:ext cx="6856564" cy="6669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7" name="Text Placeholder 20">
            <a:extLst>
              <a:ext uri="{FF2B5EF4-FFF2-40B4-BE49-F238E27FC236}">
                <a16:creationId xmlns:a16="http://schemas.microsoft.com/office/drawing/2014/main" id="{8C41EF30-D2C8-4AB7-AC4F-7B0E44DAEA09}"/>
              </a:ext>
            </a:extLst>
          </p:cNvPr>
          <p:cNvSpPr txBox="1">
            <a:spLocks/>
          </p:cNvSpPr>
          <p:nvPr/>
        </p:nvSpPr>
        <p:spPr>
          <a:xfrm>
            <a:off x="4986046" y="5583833"/>
            <a:ext cx="6717137" cy="86934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</a:t>
            </a:r>
          </a:p>
        </p:txBody>
      </p:sp>
      <p:grpSp>
        <p:nvGrpSpPr>
          <p:cNvPr id="68" name="그룹 67">
            <a:extLst>
              <a:ext uri="{FF2B5EF4-FFF2-40B4-BE49-F238E27FC236}">
                <a16:creationId xmlns:a16="http://schemas.microsoft.com/office/drawing/2014/main" id="{04DFB5E5-E4F3-446F-BFE0-CC3E2E9DB2F1}"/>
              </a:ext>
            </a:extLst>
          </p:cNvPr>
          <p:cNvGrpSpPr/>
          <p:nvPr/>
        </p:nvGrpSpPr>
        <p:grpSpPr>
          <a:xfrm>
            <a:off x="7124797" y="1693021"/>
            <a:ext cx="4274543" cy="874400"/>
            <a:chOff x="7213995" y="3370311"/>
            <a:chExt cx="4274543" cy="874400"/>
          </a:xfrm>
        </p:grpSpPr>
        <p:sp>
          <p:nvSpPr>
            <p:cNvPr id="69" name="Rectangle 59">
              <a:extLst>
                <a:ext uri="{FF2B5EF4-FFF2-40B4-BE49-F238E27FC236}">
                  <a16:creationId xmlns:a16="http://schemas.microsoft.com/office/drawing/2014/main" id="{DB3C584C-5041-452C-A4C4-20E4CDB47D8E}"/>
                </a:ext>
              </a:extLst>
            </p:cNvPr>
            <p:cNvSpPr/>
            <p:nvPr/>
          </p:nvSpPr>
          <p:spPr>
            <a:xfrm>
              <a:off x="7213995" y="3370311"/>
              <a:ext cx="2863933" cy="369332"/>
            </a:xfrm>
            <a:prstGeom prst="roundRect">
              <a:avLst>
                <a:gd name="adj" fmla="val 50000"/>
              </a:avLst>
            </a:prstGeom>
            <a:solidFill>
              <a:schemeClr val="accent2"/>
            </a:solidFill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0" name="직사각형 22">
              <a:extLst>
                <a:ext uri="{FF2B5EF4-FFF2-40B4-BE49-F238E27FC236}">
                  <a16:creationId xmlns:a16="http://schemas.microsoft.com/office/drawing/2014/main" id="{413906F1-2B60-402D-A660-7E758C022AA3}"/>
                </a:ext>
              </a:extLst>
            </p:cNvPr>
            <p:cNvSpPr/>
            <p:nvPr/>
          </p:nvSpPr>
          <p:spPr>
            <a:xfrm>
              <a:off x="7572507" y="3783046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5A9EE972-1101-4930-99B2-A7CBDAE42470}"/>
              </a:ext>
            </a:extLst>
          </p:cNvPr>
          <p:cNvGrpSpPr/>
          <p:nvPr/>
        </p:nvGrpSpPr>
        <p:grpSpPr>
          <a:xfrm>
            <a:off x="7124797" y="2635492"/>
            <a:ext cx="4274543" cy="885749"/>
            <a:chOff x="7213995" y="4475212"/>
            <a:chExt cx="4274543" cy="885749"/>
          </a:xfrm>
        </p:grpSpPr>
        <p:sp>
          <p:nvSpPr>
            <p:cNvPr id="72" name="Rectangle 64">
              <a:extLst>
                <a:ext uri="{FF2B5EF4-FFF2-40B4-BE49-F238E27FC236}">
                  <a16:creationId xmlns:a16="http://schemas.microsoft.com/office/drawing/2014/main" id="{DA061B1F-3429-4903-8A6B-7C01913D5BF4}"/>
                </a:ext>
              </a:extLst>
            </p:cNvPr>
            <p:cNvSpPr/>
            <p:nvPr/>
          </p:nvSpPr>
          <p:spPr>
            <a:xfrm>
              <a:off x="7213995" y="4475212"/>
              <a:ext cx="2863933" cy="369332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3" name="직사각형 22">
              <a:extLst>
                <a:ext uri="{FF2B5EF4-FFF2-40B4-BE49-F238E27FC236}">
                  <a16:creationId xmlns:a16="http://schemas.microsoft.com/office/drawing/2014/main" id="{83F89FD8-0416-46A8-B278-B020E7CA1480}"/>
                </a:ext>
              </a:extLst>
            </p:cNvPr>
            <p:cNvSpPr/>
            <p:nvPr/>
          </p:nvSpPr>
          <p:spPr>
            <a:xfrm>
              <a:off x="7572507" y="4899296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40984162-9621-479D-A14E-F77B42EE8223}"/>
              </a:ext>
            </a:extLst>
          </p:cNvPr>
          <p:cNvGrpSpPr/>
          <p:nvPr/>
        </p:nvGrpSpPr>
        <p:grpSpPr>
          <a:xfrm>
            <a:off x="7124797" y="3589313"/>
            <a:ext cx="4274543" cy="897099"/>
            <a:chOff x="7213995" y="5580113"/>
            <a:chExt cx="4274543" cy="897099"/>
          </a:xfrm>
        </p:grpSpPr>
        <p:sp>
          <p:nvSpPr>
            <p:cNvPr id="75" name="Rectangle 65">
              <a:extLst>
                <a:ext uri="{FF2B5EF4-FFF2-40B4-BE49-F238E27FC236}">
                  <a16:creationId xmlns:a16="http://schemas.microsoft.com/office/drawing/2014/main" id="{02FE37B8-37B7-4CA5-970F-527FCB47BE84}"/>
                </a:ext>
              </a:extLst>
            </p:cNvPr>
            <p:cNvSpPr/>
            <p:nvPr/>
          </p:nvSpPr>
          <p:spPr>
            <a:xfrm>
              <a:off x="7213995" y="5580113"/>
              <a:ext cx="2863933" cy="369332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</p:spPr>
          <p:txBody>
            <a:bodyPr wrap="none" anchor="ctr">
              <a:no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  <a:cs typeface="Arial" pitchFamily="34" charset="0"/>
                </a:rPr>
                <a:t>Modern  PowerPoint</a:t>
              </a:r>
              <a:endParaRPr lang="ko-KR" altLang="en-US" sz="1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6" name="직사각형 22">
              <a:extLst>
                <a:ext uri="{FF2B5EF4-FFF2-40B4-BE49-F238E27FC236}">
                  <a16:creationId xmlns:a16="http://schemas.microsoft.com/office/drawing/2014/main" id="{F29408C7-BDF6-4CBC-916A-BE24FA2E9476}"/>
                </a:ext>
              </a:extLst>
            </p:cNvPr>
            <p:cNvSpPr/>
            <p:nvPr/>
          </p:nvSpPr>
          <p:spPr>
            <a:xfrm>
              <a:off x="7572507" y="6015547"/>
              <a:ext cx="391603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90000"/>
                      <a:lumOff val="10000"/>
                    </a:schemeClr>
                  </a:solidFill>
                </a:rPr>
                <a:t>Example Text : 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5">
            <a:extLst>
              <a:ext uri="{FF2B5EF4-FFF2-40B4-BE49-F238E27FC236}">
                <a16:creationId xmlns:a16="http://schemas.microsoft.com/office/drawing/2014/main" id="{DD9ABA8F-8603-4319-A864-0A9B514AEB3A}"/>
              </a:ext>
            </a:extLst>
          </p:cNvPr>
          <p:cNvGrpSpPr/>
          <p:nvPr/>
        </p:nvGrpSpPr>
        <p:grpSpPr>
          <a:xfrm>
            <a:off x="4367314" y="2539936"/>
            <a:ext cx="2993488" cy="2983536"/>
            <a:chOff x="2066138" y="-50554"/>
            <a:chExt cx="6659479" cy="6637338"/>
          </a:xfrm>
        </p:grpSpPr>
        <p:sp>
          <p:nvSpPr>
            <p:cNvPr id="4" name="Freeform: Shape 23">
              <a:extLst>
                <a:ext uri="{FF2B5EF4-FFF2-40B4-BE49-F238E27FC236}">
                  <a16:creationId xmlns:a16="http://schemas.microsoft.com/office/drawing/2014/main" id="{AF75E44E-D0D6-4C06-8D10-6E036E8EAEFE}"/>
                </a:ext>
              </a:extLst>
            </p:cNvPr>
            <p:cNvSpPr/>
            <p:nvPr/>
          </p:nvSpPr>
          <p:spPr>
            <a:xfrm>
              <a:off x="7108024" y="3203005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5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5" name="Freeform: Shape 24">
              <a:extLst>
                <a:ext uri="{FF2B5EF4-FFF2-40B4-BE49-F238E27FC236}">
                  <a16:creationId xmlns:a16="http://schemas.microsoft.com/office/drawing/2014/main" id="{9FBA6552-EDF6-408C-B53D-ED048632E588}"/>
                </a:ext>
              </a:extLst>
            </p:cNvPr>
            <p:cNvSpPr/>
            <p:nvPr/>
          </p:nvSpPr>
          <p:spPr>
            <a:xfrm rot="3892609">
              <a:off x="4732646" y="4584544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4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" name="Freeform: Shape 25">
              <a:extLst>
                <a:ext uri="{FF2B5EF4-FFF2-40B4-BE49-F238E27FC236}">
                  <a16:creationId xmlns:a16="http://schemas.microsoft.com/office/drawing/2014/main" id="{57CD4256-3469-4428-A0ED-2CD81E34DDCC}"/>
                </a:ext>
              </a:extLst>
            </p:cNvPr>
            <p:cNvSpPr/>
            <p:nvPr/>
          </p:nvSpPr>
          <p:spPr>
            <a:xfrm rot="7781900">
              <a:off x="2450785" y="3039247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3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7" name="Freeform: Shape 26">
              <a:extLst>
                <a:ext uri="{FF2B5EF4-FFF2-40B4-BE49-F238E27FC236}">
                  <a16:creationId xmlns:a16="http://schemas.microsoft.com/office/drawing/2014/main" id="{CD1D0ECC-A6E0-4C05-A7FB-2A7A25120CC3}"/>
                </a:ext>
              </a:extLst>
            </p:cNvPr>
            <p:cNvSpPr/>
            <p:nvPr/>
          </p:nvSpPr>
          <p:spPr>
            <a:xfrm rot="11660500">
              <a:off x="2889852" y="312302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2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8" name="Freeform: Shape 27">
              <a:extLst>
                <a:ext uri="{FF2B5EF4-FFF2-40B4-BE49-F238E27FC236}">
                  <a16:creationId xmlns:a16="http://schemas.microsoft.com/office/drawing/2014/main" id="{192CF97C-1FBD-4303-938A-EC4D42EF6F8F}"/>
                </a:ext>
              </a:extLst>
            </p:cNvPr>
            <p:cNvSpPr/>
            <p:nvPr/>
          </p:nvSpPr>
          <p:spPr>
            <a:xfrm rot="15582748">
              <a:off x="5598384" y="-435201"/>
              <a:ext cx="1617593" cy="2386888"/>
            </a:xfrm>
            <a:custGeom>
              <a:avLst/>
              <a:gdLst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748545 w 826968"/>
                <a:gd name="connsiteY3" fmla="*/ 468968 h 1220257"/>
                <a:gd name="connsiteX4" fmla="*/ 708549 w 826968"/>
                <a:gd name="connsiteY4" fmla="*/ 580328 h 1220257"/>
                <a:gd name="connsiteX5" fmla="*/ 705412 w 826968"/>
                <a:gd name="connsiteY5" fmla="*/ 584642 h 1220257"/>
                <a:gd name="connsiteX6" fmla="*/ 705412 w 826968"/>
                <a:gd name="connsiteY6" fmla="*/ 584642 h 1220257"/>
                <a:gd name="connsiteX7" fmla="*/ 702276 w 826968"/>
                <a:gd name="connsiteY7" fmla="*/ 600326 h 1220257"/>
                <a:gd name="connsiteX8" fmla="*/ 607384 w 826968"/>
                <a:gd name="connsiteY8" fmla="*/ 790892 h 1220257"/>
                <a:gd name="connsiteX9" fmla="*/ 498769 w 826968"/>
                <a:gd name="connsiteY9" fmla="*/ 955973 h 1220257"/>
                <a:gd name="connsiteX10" fmla="*/ 503082 w 826968"/>
                <a:gd name="connsiteY10" fmla="*/ 971657 h 1220257"/>
                <a:gd name="connsiteX11" fmla="*/ 787756 w 826968"/>
                <a:gd name="connsiteY11" fmla="*/ 1190064 h 1220257"/>
                <a:gd name="connsiteX12" fmla="*/ 826968 w 826968"/>
                <a:gd name="connsiteY12" fmla="*/ 1220257 h 1220257"/>
                <a:gd name="connsiteX13" fmla="*/ 773248 w 826968"/>
                <a:gd name="connsiteY13" fmla="*/ 1211238 h 1220257"/>
                <a:gd name="connsiteX14" fmla="*/ 230563 w 826968"/>
                <a:gd name="connsiteY14" fmla="*/ 1088114 h 1220257"/>
                <a:gd name="connsiteX15" fmla="*/ 57248 w 826968"/>
                <a:gd name="connsiteY15" fmla="*/ 1039885 h 1220257"/>
                <a:gd name="connsiteX16" fmla="*/ 45877 w 826968"/>
                <a:gd name="connsiteY16" fmla="*/ 1024592 h 1220257"/>
                <a:gd name="connsiteX17" fmla="*/ 0 w 826968"/>
                <a:gd name="connsiteY17" fmla="*/ 590130 h 1220257"/>
                <a:gd name="connsiteX18" fmla="*/ 392 w 826968"/>
                <a:gd name="connsiteY18" fmla="*/ 586994 h 1220257"/>
                <a:gd name="connsiteX19" fmla="*/ 13724 w 826968"/>
                <a:gd name="connsiteY19" fmla="*/ 595228 h 1220257"/>
                <a:gd name="connsiteX20" fmla="*/ 116849 w 826968"/>
                <a:gd name="connsiteY20" fmla="*/ 674827 h 1220257"/>
                <a:gd name="connsiteX21" fmla="*/ 133710 w 826968"/>
                <a:gd name="connsiteY21" fmla="*/ 672082 h 1220257"/>
                <a:gd name="connsiteX22" fmla="*/ 336041 w 826968"/>
                <a:gd name="connsiteY22" fmla="*/ 217623 h 1220257"/>
                <a:gd name="connsiteX23" fmla="*/ 356823 w 826968"/>
                <a:gd name="connsiteY23" fmla="*/ 12547 h 1220257"/>
                <a:gd name="connsiteX24" fmla="*/ 355941 w 826968"/>
                <a:gd name="connsiteY24" fmla="*/ 5244 h 1220257"/>
                <a:gd name="connsiteX25" fmla="*/ 361622 w 826968"/>
                <a:gd name="connsiteY25" fmla="*/ 1828 h 1220257"/>
                <a:gd name="connsiteX26" fmla="*/ 361529 w 826968"/>
                <a:gd name="connsiteY26" fmla="*/ 1569 h 1220257"/>
                <a:gd name="connsiteX27" fmla="*/ 362055 w 826968"/>
                <a:gd name="connsiteY27" fmla="*/ 1567 h 1220257"/>
                <a:gd name="connsiteX28" fmla="*/ 362705 w 826968"/>
                <a:gd name="connsiteY28" fmla="*/ 1176 h 1220257"/>
                <a:gd name="connsiteX29" fmla="*/ 362844 w 826968"/>
                <a:gd name="connsiteY29" fmla="*/ 1565 h 1220257"/>
                <a:gd name="connsiteX30" fmla="*/ 604639 w 826968"/>
                <a:gd name="connsiteY30" fmla="*/ 784 h 1220257"/>
                <a:gd name="connsiteX31" fmla="*/ 805401 w 826968"/>
                <a:gd name="connsiteY31" fmla="*/ 0 h 1220257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702276 w 841836"/>
                <a:gd name="connsiteY7" fmla="*/ 600326 h 1227298"/>
                <a:gd name="connsiteX8" fmla="*/ 607384 w 841836"/>
                <a:gd name="connsiteY8" fmla="*/ 790892 h 1227298"/>
                <a:gd name="connsiteX9" fmla="*/ 498769 w 841836"/>
                <a:gd name="connsiteY9" fmla="*/ 955973 h 1227298"/>
                <a:gd name="connsiteX10" fmla="*/ 503082 w 841836"/>
                <a:gd name="connsiteY10" fmla="*/ 971657 h 1227298"/>
                <a:gd name="connsiteX11" fmla="*/ 787756 w 841836"/>
                <a:gd name="connsiteY11" fmla="*/ 1190064 h 1227298"/>
                <a:gd name="connsiteX12" fmla="*/ 826968 w 841836"/>
                <a:gd name="connsiteY12" fmla="*/ 1220257 h 1227298"/>
                <a:gd name="connsiteX13" fmla="*/ 773248 w 841836"/>
                <a:gd name="connsiteY13" fmla="*/ 1211238 h 1227298"/>
                <a:gd name="connsiteX14" fmla="*/ 57248 w 841836"/>
                <a:gd name="connsiteY14" fmla="*/ 1039885 h 1227298"/>
                <a:gd name="connsiteX15" fmla="*/ 45877 w 841836"/>
                <a:gd name="connsiteY15" fmla="*/ 1024592 h 1227298"/>
                <a:gd name="connsiteX16" fmla="*/ 0 w 841836"/>
                <a:gd name="connsiteY16" fmla="*/ 590130 h 1227298"/>
                <a:gd name="connsiteX17" fmla="*/ 392 w 841836"/>
                <a:gd name="connsiteY17" fmla="*/ 586994 h 1227298"/>
                <a:gd name="connsiteX18" fmla="*/ 13724 w 841836"/>
                <a:gd name="connsiteY18" fmla="*/ 595228 h 1227298"/>
                <a:gd name="connsiteX19" fmla="*/ 116849 w 841836"/>
                <a:gd name="connsiteY19" fmla="*/ 674827 h 1227298"/>
                <a:gd name="connsiteX20" fmla="*/ 133710 w 841836"/>
                <a:gd name="connsiteY20" fmla="*/ 672082 h 1227298"/>
                <a:gd name="connsiteX21" fmla="*/ 336041 w 841836"/>
                <a:gd name="connsiteY21" fmla="*/ 217623 h 1227298"/>
                <a:gd name="connsiteX22" fmla="*/ 356823 w 841836"/>
                <a:gd name="connsiteY22" fmla="*/ 12547 h 1227298"/>
                <a:gd name="connsiteX23" fmla="*/ 355941 w 841836"/>
                <a:gd name="connsiteY23" fmla="*/ 5244 h 1227298"/>
                <a:gd name="connsiteX24" fmla="*/ 361622 w 841836"/>
                <a:gd name="connsiteY24" fmla="*/ 1828 h 1227298"/>
                <a:gd name="connsiteX25" fmla="*/ 361529 w 841836"/>
                <a:gd name="connsiteY25" fmla="*/ 1569 h 1227298"/>
                <a:gd name="connsiteX26" fmla="*/ 362055 w 841836"/>
                <a:gd name="connsiteY26" fmla="*/ 1567 h 1227298"/>
                <a:gd name="connsiteX27" fmla="*/ 362705 w 841836"/>
                <a:gd name="connsiteY27" fmla="*/ 1176 h 1227298"/>
                <a:gd name="connsiteX28" fmla="*/ 362844 w 841836"/>
                <a:gd name="connsiteY28" fmla="*/ 1565 h 1227298"/>
                <a:gd name="connsiteX29" fmla="*/ 604639 w 841836"/>
                <a:gd name="connsiteY29" fmla="*/ 784 h 1227298"/>
                <a:gd name="connsiteX30" fmla="*/ 805401 w 841836"/>
                <a:gd name="connsiteY30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705412 w 841836"/>
                <a:gd name="connsiteY6" fmla="*/ 584642 h 1227298"/>
                <a:gd name="connsiteX7" fmla="*/ 607384 w 841836"/>
                <a:gd name="connsiteY7" fmla="*/ 790892 h 1227298"/>
                <a:gd name="connsiteX8" fmla="*/ 498769 w 841836"/>
                <a:gd name="connsiteY8" fmla="*/ 955973 h 1227298"/>
                <a:gd name="connsiteX9" fmla="*/ 503082 w 841836"/>
                <a:gd name="connsiteY9" fmla="*/ 971657 h 1227298"/>
                <a:gd name="connsiteX10" fmla="*/ 787756 w 841836"/>
                <a:gd name="connsiteY10" fmla="*/ 1190064 h 1227298"/>
                <a:gd name="connsiteX11" fmla="*/ 826968 w 841836"/>
                <a:gd name="connsiteY11" fmla="*/ 1220257 h 1227298"/>
                <a:gd name="connsiteX12" fmla="*/ 773248 w 841836"/>
                <a:gd name="connsiteY12" fmla="*/ 1211238 h 1227298"/>
                <a:gd name="connsiteX13" fmla="*/ 57248 w 841836"/>
                <a:gd name="connsiteY13" fmla="*/ 1039885 h 1227298"/>
                <a:gd name="connsiteX14" fmla="*/ 45877 w 841836"/>
                <a:gd name="connsiteY14" fmla="*/ 1024592 h 1227298"/>
                <a:gd name="connsiteX15" fmla="*/ 0 w 841836"/>
                <a:gd name="connsiteY15" fmla="*/ 590130 h 1227298"/>
                <a:gd name="connsiteX16" fmla="*/ 392 w 841836"/>
                <a:gd name="connsiteY16" fmla="*/ 586994 h 1227298"/>
                <a:gd name="connsiteX17" fmla="*/ 13724 w 841836"/>
                <a:gd name="connsiteY17" fmla="*/ 595228 h 1227298"/>
                <a:gd name="connsiteX18" fmla="*/ 116849 w 841836"/>
                <a:gd name="connsiteY18" fmla="*/ 674827 h 1227298"/>
                <a:gd name="connsiteX19" fmla="*/ 133710 w 841836"/>
                <a:gd name="connsiteY19" fmla="*/ 672082 h 1227298"/>
                <a:gd name="connsiteX20" fmla="*/ 336041 w 841836"/>
                <a:gd name="connsiteY20" fmla="*/ 217623 h 1227298"/>
                <a:gd name="connsiteX21" fmla="*/ 356823 w 841836"/>
                <a:gd name="connsiteY21" fmla="*/ 12547 h 1227298"/>
                <a:gd name="connsiteX22" fmla="*/ 355941 w 841836"/>
                <a:gd name="connsiteY22" fmla="*/ 5244 h 1227298"/>
                <a:gd name="connsiteX23" fmla="*/ 361622 w 841836"/>
                <a:gd name="connsiteY23" fmla="*/ 1828 h 1227298"/>
                <a:gd name="connsiteX24" fmla="*/ 361529 w 841836"/>
                <a:gd name="connsiteY24" fmla="*/ 1569 h 1227298"/>
                <a:gd name="connsiteX25" fmla="*/ 362055 w 841836"/>
                <a:gd name="connsiteY25" fmla="*/ 1567 h 1227298"/>
                <a:gd name="connsiteX26" fmla="*/ 362705 w 841836"/>
                <a:gd name="connsiteY26" fmla="*/ 1176 h 1227298"/>
                <a:gd name="connsiteX27" fmla="*/ 362844 w 841836"/>
                <a:gd name="connsiteY27" fmla="*/ 1565 h 1227298"/>
                <a:gd name="connsiteX28" fmla="*/ 604639 w 841836"/>
                <a:gd name="connsiteY28" fmla="*/ 784 h 1227298"/>
                <a:gd name="connsiteX29" fmla="*/ 805401 w 841836"/>
                <a:gd name="connsiteY29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705412 w 841836"/>
                <a:gd name="connsiteY5" fmla="*/ 584642 h 1227298"/>
                <a:gd name="connsiteX6" fmla="*/ 607384 w 841836"/>
                <a:gd name="connsiteY6" fmla="*/ 790892 h 1227298"/>
                <a:gd name="connsiteX7" fmla="*/ 498769 w 841836"/>
                <a:gd name="connsiteY7" fmla="*/ 955973 h 1227298"/>
                <a:gd name="connsiteX8" fmla="*/ 503082 w 841836"/>
                <a:gd name="connsiteY8" fmla="*/ 971657 h 1227298"/>
                <a:gd name="connsiteX9" fmla="*/ 787756 w 841836"/>
                <a:gd name="connsiteY9" fmla="*/ 1190064 h 1227298"/>
                <a:gd name="connsiteX10" fmla="*/ 826968 w 841836"/>
                <a:gd name="connsiteY10" fmla="*/ 1220257 h 1227298"/>
                <a:gd name="connsiteX11" fmla="*/ 773248 w 841836"/>
                <a:gd name="connsiteY11" fmla="*/ 1211238 h 1227298"/>
                <a:gd name="connsiteX12" fmla="*/ 57248 w 841836"/>
                <a:gd name="connsiteY12" fmla="*/ 1039885 h 1227298"/>
                <a:gd name="connsiteX13" fmla="*/ 45877 w 841836"/>
                <a:gd name="connsiteY13" fmla="*/ 1024592 h 1227298"/>
                <a:gd name="connsiteX14" fmla="*/ 0 w 841836"/>
                <a:gd name="connsiteY14" fmla="*/ 590130 h 1227298"/>
                <a:gd name="connsiteX15" fmla="*/ 392 w 841836"/>
                <a:gd name="connsiteY15" fmla="*/ 586994 h 1227298"/>
                <a:gd name="connsiteX16" fmla="*/ 13724 w 841836"/>
                <a:gd name="connsiteY16" fmla="*/ 595228 h 1227298"/>
                <a:gd name="connsiteX17" fmla="*/ 116849 w 841836"/>
                <a:gd name="connsiteY17" fmla="*/ 674827 h 1227298"/>
                <a:gd name="connsiteX18" fmla="*/ 133710 w 841836"/>
                <a:gd name="connsiteY18" fmla="*/ 672082 h 1227298"/>
                <a:gd name="connsiteX19" fmla="*/ 336041 w 841836"/>
                <a:gd name="connsiteY19" fmla="*/ 217623 h 1227298"/>
                <a:gd name="connsiteX20" fmla="*/ 356823 w 841836"/>
                <a:gd name="connsiteY20" fmla="*/ 12547 h 1227298"/>
                <a:gd name="connsiteX21" fmla="*/ 355941 w 841836"/>
                <a:gd name="connsiteY21" fmla="*/ 5244 h 1227298"/>
                <a:gd name="connsiteX22" fmla="*/ 361622 w 841836"/>
                <a:gd name="connsiteY22" fmla="*/ 1828 h 1227298"/>
                <a:gd name="connsiteX23" fmla="*/ 361529 w 841836"/>
                <a:gd name="connsiteY23" fmla="*/ 1569 h 1227298"/>
                <a:gd name="connsiteX24" fmla="*/ 362055 w 841836"/>
                <a:gd name="connsiteY24" fmla="*/ 1567 h 1227298"/>
                <a:gd name="connsiteX25" fmla="*/ 362705 w 841836"/>
                <a:gd name="connsiteY25" fmla="*/ 1176 h 1227298"/>
                <a:gd name="connsiteX26" fmla="*/ 362844 w 841836"/>
                <a:gd name="connsiteY26" fmla="*/ 1565 h 1227298"/>
                <a:gd name="connsiteX27" fmla="*/ 604639 w 841836"/>
                <a:gd name="connsiteY27" fmla="*/ 784 h 1227298"/>
                <a:gd name="connsiteX28" fmla="*/ 805401 w 841836"/>
                <a:gd name="connsiteY28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708549 w 841836"/>
                <a:gd name="connsiteY4" fmla="*/ 580328 h 1227298"/>
                <a:gd name="connsiteX5" fmla="*/ 607384 w 841836"/>
                <a:gd name="connsiteY5" fmla="*/ 790892 h 1227298"/>
                <a:gd name="connsiteX6" fmla="*/ 498769 w 841836"/>
                <a:gd name="connsiteY6" fmla="*/ 955973 h 1227298"/>
                <a:gd name="connsiteX7" fmla="*/ 503082 w 841836"/>
                <a:gd name="connsiteY7" fmla="*/ 971657 h 1227298"/>
                <a:gd name="connsiteX8" fmla="*/ 787756 w 841836"/>
                <a:gd name="connsiteY8" fmla="*/ 1190064 h 1227298"/>
                <a:gd name="connsiteX9" fmla="*/ 826968 w 841836"/>
                <a:gd name="connsiteY9" fmla="*/ 1220257 h 1227298"/>
                <a:gd name="connsiteX10" fmla="*/ 773248 w 841836"/>
                <a:gd name="connsiteY10" fmla="*/ 1211238 h 1227298"/>
                <a:gd name="connsiteX11" fmla="*/ 57248 w 841836"/>
                <a:gd name="connsiteY11" fmla="*/ 1039885 h 1227298"/>
                <a:gd name="connsiteX12" fmla="*/ 45877 w 841836"/>
                <a:gd name="connsiteY12" fmla="*/ 1024592 h 1227298"/>
                <a:gd name="connsiteX13" fmla="*/ 0 w 841836"/>
                <a:gd name="connsiteY13" fmla="*/ 590130 h 1227298"/>
                <a:gd name="connsiteX14" fmla="*/ 392 w 841836"/>
                <a:gd name="connsiteY14" fmla="*/ 586994 h 1227298"/>
                <a:gd name="connsiteX15" fmla="*/ 13724 w 841836"/>
                <a:gd name="connsiteY15" fmla="*/ 595228 h 1227298"/>
                <a:gd name="connsiteX16" fmla="*/ 116849 w 841836"/>
                <a:gd name="connsiteY16" fmla="*/ 674827 h 1227298"/>
                <a:gd name="connsiteX17" fmla="*/ 133710 w 841836"/>
                <a:gd name="connsiteY17" fmla="*/ 672082 h 1227298"/>
                <a:gd name="connsiteX18" fmla="*/ 336041 w 841836"/>
                <a:gd name="connsiteY18" fmla="*/ 217623 h 1227298"/>
                <a:gd name="connsiteX19" fmla="*/ 356823 w 841836"/>
                <a:gd name="connsiteY19" fmla="*/ 12547 h 1227298"/>
                <a:gd name="connsiteX20" fmla="*/ 355941 w 841836"/>
                <a:gd name="connsiteY20" fmla="*/ 5244 h 1227298"/>
                <a:gd name="connsiteX21" fmla="*/ 361622 w 841836"/>
                <a:gd name="connsiteY21" fmla="*/ 1828 h 1227298"/>
                <a:gd name="connsiteX22" fmla="*/ 361529 w 841836"/>
                <a:gd name="connsiteY22" fmla="*/ 1569 h 1227298"/>
                <a:gd name="connsiteX23" fmla="*/ 362055 w 841836"/>
                <a:gd name="connsiteY23" fmla="*/ 1567 h 1227298"/>
                <a:gd name="connsiteX24" fmla="*/ 362705 w 841836"/>
                <a:gd name="connsiteY24" fmla="*/ 1176 h 1227298"/>
                <a:gd name="connsiteX25" fmla="*/ 362844 w 841836"/>
                <a:gd name="connsiteY25" fmla="*/ 1565 h 1227298"/>
                <a:gd name="connsiteX26" fmla="*/ 604639 w 841836"/>
                <a:gd name="connsiteY26" fmla="*/ 784 h 1227298"/>
                <a:gd name="connsiteX27" fmla="*/ 805401 w 841836"/>
                <a:gd name="connsiteY27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748545 w 841836"/>
                <a:gd name="connsiteY3" fmla="*/ 468968 h 1227298"/>
                <a:gd name="connsiteX4" fmla="*/ 607384 w 841836"/>
                <a:gd name="connsiteY4" fmla="*/ 790892 h 1227298"/>
                <a:gd name="connsiteX5" fmla="*/ 498769 w 841836"/>
                <a:gd name="connsiteY5" fmla="*/ 955973 h 1227298"/>
                <a:gd name="connsiteX6" fmla="*/ 503082 w 841836"/>
                <a:gd name="connsiteY6" fmla="*/ 971657 h 1227298"/>
                <a:gd name="connsiteX7" fmla="*/ 787756 w 841836"/>
                <a:gd name="connsiteY7" fmla="*/ 1190064 h 1227298"/>
                <a:gd name="connsiteX8" fmla="*/ 826968 w 841836"/>
                <a:gd name="connsiteY8" fmla="*/ 1220257 h 1227298"/>
                <a:gd name="connsiteX9" fmla="*/ 773248 w 841836"/>
                <a:gd name="connsiteY9" fmla="*/ 1211238 h 1227298"/>
                <a:gd name="connsiteX10" fmla="*/ 57248 w 841836"/>
                <a:gd name="connsiteY10" fmla="*/ 1039885 h 1227298"/>
                <a:gd name="connsiteX11" fmla="*/ 45877 w 841836"/>
                <a:gd name="connsiteY11" fmla="*/ 1024592 h 1227298"/>
                <a:gd name="connsiteX12" fmla="*/ 0 w 841836"/>
                <a:gd name="connsiteY12" fmla="*/ 590130 h 1227298"/>
                <a:gd name="connsiteX13" fmla="*/ 392 w 841836"/>
                <a:gd name="connsiteY13" fmla="*/ 586994 h 1227298"/>
                <a:gd name="connsiteX14" fmla="*/ 13724 w 841836"/>
                <a:gd name="connsiteY14" fmla="*/ 595228 h 1227298"/>
                <a:gd name="connsiteX15" fmla="*/ 116849 w 841836"/>
                <a:gd name="connsiteY15" fmla="*/ 674827 h 1227298"/>
                <a:gd name="connsiteX16" fmla="*/ 133710 w 841836"/>
                <a:gd name="connsiteY16" fmla="*/ 672082 h 1227298"/>
                <a:gd name="connsiteX17" fmla="*/ 336041 w 841836"/>
                <a:gd name="connsiteY17" fmla="*/ 217623 h 1227298"/>
                <a:gd name="connsiteX18" fmla="*/ 356823 w 841836"/>
                <a:gd name="connsiteY18" fmla="*/ 12547 h 1227298"/>
                <a:gd name="connsiteX19" fmla="*/ 355941 w 841836"/>
                <a:gd name="connsiteY19" fmla="*/ 5244 h 1227298"/>
                <a:gd name="connsiteX20" fmla="*/ 361622 w 841836"/>
                <a:gd name="connsiteY20" fmla="*/ 1828 h 1227298"/>
                <a:gd name="connsiteX21" fmla="*/ 361529 w 841836"/>
                <a:gd name="connsiteY21" fmla="*/ 1569 h 1227298"/>
                <a:gd name="connsiteX22" fmla="*/ 362055 w 841836"/>
                <a:gd name="connsiteY22" fmla="*/ 1567 h 1227298"/>
                <a:gd name="connsiteX23" fmla="*/ 362705 w 841836"/>
                <a:gd name="connsiteY23" fmla="*/ 1176 h 1227298"/>
                <a:gd name="connsiteX24" fmla="*/ 362844 w 841836"/>
                <a:gd name="connsiteY24" fmla="*/ 1565 h 1227298"/>
                <a:gd name="connsiteX25" fmla="*/ 604639 w 841836"/>
                <a:gd name="connsiteY25" fmla="*/ 784 h 1227298"/>
                <a:gd name="connsiteX26" fmla="*/ 805401 w 841836"/>
                <a:gd name="connsiteY26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604639 w 841836"/>
                <a:gd name="connsiteY24" fmla="*/ 784 h 1227298"/>
                <a:gd name="connsiteX25" fmla="*/ 805401 w 841836"/>
                <a:gd name="connsiteY25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41836"/>
                <a:gd name="connsiteY0" fmla="*/ 0 h 1227298"/>
                <a:gd name="connsiteX1" fmla="*/ 819517 w 841836"/>
                <a:gd name="connsiteY1" fmla="*/ 13332 h 1227298"/>
                <a:gd name="connsiteX2" fmla="*/ 797951 w 841836"/>
                <a:gd name="connsiteY2" fmla="*/ 262324 h 1227298"/>
                <a:gd name="connsiteX3" fmla="*/ 607384 w 841836"/>
                <a:gd name="connsiteY3" fmla="*/ 790892 h 1227298"/>
                <a:gd name="connsiteX4" fmla="*/ 498769 w 841836"/>
                <a:gd name="connsiteY4" fmla="*/ 955973 h 1227298"/>
                <a:gd name="connsiteX5" fmla="*/ 503082 w 841836"/>
                <a:gd name="connsiteY5" fmla="*/ 971657 h 1227298"/>
                <a:gd name="connsiteX6" fmla="*/ 787756 w 841836"/>
                <a:gd name="connsiteY6" fmla="*/ 1190064 h 1227298"/>
                <a:gd name="connsiteX7" fmla="*/ 826968 w 841836"/>
                <a:gd name="connsiteY7" fmla="*/ 1220257 h 1227298"/>
                <a:gd name="connsiteX8" fmla="*/ 773248 w 841836"/>
                <a:gd name="connsiteY8" fmla="*/ 1211238 h 1227298"/>
                <a:gd name="connsiteX9" fmla="*/ 57248 w 841836"/>
                <a:gd name="connsiteY9" fmla="*/ 1039885 h 1227298"/>
                <a:gd name="connsiteX10" fmla="*/ 45877 w 841836"/>
                <a:gd name="connsiteY10" fmla="*/ 1024592 h 1227298"/>
                <a:gd name="connsiteX11" fmla="*/ 0 w 841836"/>
                <a:gd name="connsiteY11" fmla="*/ 590130 h 1227298"/>
                <a:gd name="connsiteX12" fmla="*/ 392 w 841836"/>
                <a:gd name="connsiteY12" fmla="*/ 586994 h 1227298"/>
                <a:gd name="connsiteX13" fmla="*/ 13724 w 841836"/>
                <a:gd name="connsiteY13" fmla="*/ 595228 h 1227298"/>
                <a:gd name="connsiteX14" fmla="*/ 116849 w 841836"/>
                <a:gd name="connsiteY14" fmla="*/ 674827 h 1227298"/>
                <a:gd name="connsiteX15" fmla="*/ 133710 w 841836"/>
                <a:gd name="connsiteY15" fmla="*/ 672082 h 1227298"/>
                <a:gd name="connsiteX16" fmla="*/ 336041 w 841836"/>
                <a:gd name="connsiteY16" fmla="*/ 217623 h 1227298"/>
                <a:gd name="connsiteX17" fmla="*/ 356823 w 841836"/>
                <a:gd name="connsiteY17" fmla="*/ 12547 h 1227298"/>
                <a:gd name="connsiteX18" fmla="*/ 355941 w 841836"/>
                <a:gd name="connsiteY18" fmla="*/ 5244 h 1227298"/>
                <a:gd name="connsiteX19" fmla="*/ 361622 w 841836"/>
                <a:gd name="connsiteY19" fmla="*/ 1828 h 1227298"/>
                <a:gd name="connsiteX20" fmla="*/ 361529 w 841836"/>
                <a:gd name="connsiteY20" fmla="*/ 1569 h 1227298"/>
                <a:gd name="connsiteX21" fmla="*/ 362055 w 841836"/>
                <a:gd name="connsiteY21" fmla="*/ 1567 h 1227298"/>
                <a:gd name="connsiteX22" fmla="*/ 362705 w 841836"/>
                <a:gd name="connsiteY22" fmla="*/ 1176 h 1227298"/>
                <a:gd name="connsiteX23" fmla="*/ 362844 w 841836"/>
                <a:gd name="connsiteY23" fmla="*/ 1565 h 1227298"/>
                <a:gd name="connsiteX24" fmla="*/ 805401 w 841836"/>
                <a:gd name="connsiteY24" fmla="*/ 0 h 1227298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787756 w 826968"/>
                <a:gd name="connsiteY6" fmla="*/ 1190064 h 1220257"/>
                <a:gd name="connsiteX7" fmla="*/ 826968 w 826968"/>
                <a:gd name="connsiteY7" fmla="*/ 1220257 h 1220257"/>
                <a:gd name="connsiteX8" fmla="*/ 773248 w 826968"/>
                <a:gd name="connsiteY8" fmla="*/ 1211238 h 1220257"/>
                <a:gd name="connsiteX9" fmla="*/ 57248 w 826968"/>
                <a:gd name="connsiteY9" fmla="*/ 1039885 h 1220257"/>
                <a:gd name="connsiteX10" fmla="*/ 45877 w 826968"/>
                <a:gd name="connsiteY10" fmla="*/ 1024592 h 1220257"/>
                <a:gd name="connsiteX11" fmla="*/ 0 w 826968"/>
                <a:gd name="connsiteY11" fmla="*/ 590130 h 1220257"/>
                <a:gd name="connsiteX12" fmla="*/ 392 w 826968"/>
                <a:gd name="connsiteY12" fmla="*/ 586994 h 1220257"/>
                <a:gd name="connsiteX13" fmla="*/ 13724 w 826968"/>
                <a:gd name="connsiteY13" fmla="*/ 595228 h 1220257"/>
                <a:gd name="connsiteX14" fmla="*/ 116849 w 826968"/>
                <a:gd name="connsiteY14" fmla="*/ 674827 h 1220257"/>
                <a:gd name="connsiteX15" fmla="*/ 133710 w 826968"/>
                <a:gd name="connsiteY15" fmla="*/ 672082 h 1220257"/>
                <a:gd name="connsiteX16" fmla="*/ 336041 w 826968"/>
                <a:gd name="connsiteY16" fmla="*/ 217623 h 1220257"/>
                <a:gd name="connsiteX17" fmla="*/ 356823 w 826968"/>
                <a:gd name="connsiteY17" fmla="*/ 12547 h 1220257"/>
                <a:gd name="connsiteX18" fmla="*/ 355941 w 826968"/>
                <a:gd name="connsiteY18" fmla="*/ 5244 h 1220257"/>
                <a:gd name="connsiteX19" fmla="*/ 361622 w 826968"/>
                <a:gd name="connsiteY19" fmla="*/ 1828 h 1220257"/>
                <a:gd name="connsiteX20" fmla="*/ 361529 w 826968"/>
                <a:gd name="connsiteY20" fmla="*/ 1569 h 1220257"/>
                <a:gd name="connsiteX21" fmla="*/ 362055 w 826968"/>
                <a:gd name="connsiteY21" fmla="*/ 1567 h 1220257"/>
                <a:gd name="connsiteX22" fmla="*/ 362705 w 826968"/>
                <a:gd name="connsiteY22" fmla="*/ 1176 h 1220257"/>
                <a:gd name="connsiteX23" fmla="*/ 362844 w 826968"/>
                <a:gd name="connsiteY23" fmla="*/ 1565 h 1220257"/>
                <a:gd name="connsiteX24" fmla="*/ 805401 w 826968"/>
                <a:gd name="connsiteY24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791469 w 830681"/>
                <a:gd name="connsiteY6" fmla="*/ 1190064 h 1220257"/>
                <a:gd name="connsiteX7" fmla="*/ 830681 w 830681"/>
                <a:gd name="connsiteY7" fmla="*/ 1220257 h 1220257"/>
                <a:gd name="connsiteX8" fmla="*/ 60961 w 830681"/>
                <a:gd name="connsiteY8" fmla="*/ 1039885 h 1220257"/>
                <a:gd name="connsiteX9" fmla="*/ 49590 w 830681"/>
                <a:gd name="connsiteY9" fmla="*/ 1024592 h 1220257"/>
                <a:gd name="connsiteX10" fmla="*/ 3713 w 830681"/>
                <a:gd name="connsiteY10" fmla="*/ 590130 h 1220257"/>
                <a:gd name="connsiteX11" fmla="*/ 4105 w 830681"/>
                <a:gd name="connsiteY11" fmla="*/ 586994 h 1220257"/>
                <a:gd name="connsiteX12" fmla="*/ 17437 w 830681"/>
                <a:gd name="connsiteY12" fmla="*/ 595228 h 1220257"/>
                <a:gd name="connsiteX13" fmla="*/ 120562 w 830681"/>
                <a:gd name="connsiteY13" fmla="*/ 674827 h 1220257"/>
                <a:gd name="connsiteX14" fmla="*/ 137423 w 830681"/>
                <a:gd name="connsiteY14" fmla="*/ 672082 h 1220257"/>
                <a:gd name="connsiteX15" fmla="*/ 339754 w 830681"/>
                <a:gd name="connsiteY15" fmla="*/ 217623 h 1220257"/>
                <a:gd name="connsiteX16" fmla="*/ 360536 w 830681"/>
                <a:gd name="connsiteY16" fmla="*/ 12547 h 1220257"/>
                <a:gd name="connsiteX17" fmla="*/ 359654 w 830681"/>
                <a:gd name="connsiteY17" fmla="*/ 5244 h 1220257"/>
                <a:gd name="connsiteX18" fmla="*/ 365335 w 830681"/>
                <a:gd name="connsiteY18" fmla="*/ 1828 h 1220257"/>
                <a:gd name="connsiteX19" fmla="*/ 365242 w 830681"/>
                <a:gd name="connsiteY19" fmla="*/ 1569 h 1220257"/>
                <a:gd name="connsiteX20" fmla="*/ 365768 w 830681"/>
                <a:gd name="connsiteY20" fmla="*/ 1567 h 1220257"/>
                <a:gd name="connsiteX21" fmla="*/ 366418 w 830681"/>
                <a:gd name="connsiteY21" fmla="*/ 1176 h 1220257"/>
                <a:gd name="connsiteX22" fmla="*/ 366557 w 830681"/>
                <a:gd name="connsiteY22" fmla="*/ 1565 h 1220257"/>
                <a:gd name="connsiteX23" fmla="*/ 809114 w 830681"/>
                <a:gd name="connsiteY23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9114 w 830681"/>
                <a:gd name="connsiteY0" fmla="*/ 0 h 1220257"/>
                <a:gd name="connsiteX1" fmla="*/ 823230 w 830681"/>
                <a:gd name="connsiteY1" fmla="*/ 13332 h 1220257"/>
                <a:gd name="connsiteX2" fmla="*/ 801664 w 830681"/>
                <a:gd name="connsiteY2" fmla="*/ 262324 h 1220257"/>
                <a:gd name="connsiteX3" fmla="*/ 611097 w 830681"/>
                <a:gd name="connsiteY3" fmla="*/ 790892 h 1220257"/>
                <a:gd name="connsiteX4" fmla="*/ 502482 w 830681"/>
                <a:gd name="connsiteY4" fmla="*/ 955973 h 1220257"/>
                <a:gd name="connsiteX5" fmla="*/ 506795 w 830681"/>
                <a:gd name="connsiteY5" fmla="*/ 971657 h 1220257"/>
                <a:gd name="connsiteX6" fmla="*/ 830681 w 830681"/>
                <a:gd name="connsiteY6" fmla="*/ 1220257 h 1220257"/>
                <a:gd name="connsiteX7" fmla="*/ 60961 w 830681"/>
                <a:gd name="connsiteY7" fmla="*/ 1039885 h 1220257"/>
                <a:gd name="connsiteX8" fmla="*/ 49590 w 830681"/>
                <a:gd name="connsiteY8" fmla="*/ 1024592 h 1220257"/>
                <a:gd name="connsiteX9" fmla="*/ 3713 w 830681"/>
                <a:gd name="connsiteY9" fmla="*/ 590130 h 1220257"/>
                <a:gd name="connsiteX10" fmla="*/ 4105 w 830681"/>
                <a:gd name="connsiteY10" fmla="*/ 586994 h 1220257"/>
                <a:gd name="connsiteX11" fmla="*/ 17437 w 830681"/>
                <a:gd name="connsiteY11" fmla="*/ 595228 h 1220257"/>
                <a:gd name="connsiteX12" fmla="*/ 120562 w 830681"/>
                <a:gd name="connsiteY12" fmla="*/ 674827 h 1220257"/>
                <a:gd name="connsiteX13" fmla="*/ 137423 w 830681"/>
                <a:gd name="connsiteY13" fmla="*/ 672082 h 1220257"/>
                <a:gd name="connsiteX14" fmla="*/ 339754 w 830681"/>
                <a:gd name="connsiteY14" fmla="*/ 217623 h 1220257"/>
                <a:gd name="connsiteX15" fmla="*/ 360536 w 830681"/>
                <a:gd name="connsiteY15" fmla="*/ 12547 h 1220257"/>
                <a:gd name="connsiteX16" fmla="*/ 359654 w 830681"/>
                <a:gd name="connsiteY16" fmla="*/ 5244 h 1220257"/>
                <a:gd name="connsiteX17" fmla="*/ 365335 w 830681"/>
                <a:gd name="connsiteY17" fmla="*/ 1828 h 1220257"/>
                <a:gd name="connsiteX18" fmla="*/ 365242 w 830681"/>
                <a:gd name="connsiteY18" fmla="*/ 1569 h 1220257"/>
                <a:gd name="connsiteX19" fmla="*/ 365768 w 830681"/>
                <a:gd name="connsiteY19" fmla="*/ 1567 h 1220257"/>
                <a:gd name="connsiteX20" fmla="*/ 366418 w 830681"/>
                <a:gd name="connsiteY20" fmla="*/ 1176 h 1220257"/>
                <a:gd name="connsiteX21" fmla="*/ 366557 w 830681"/>
                <a:gd name="connsiteY21" fmla="*/ 1565 h 1220257"/>
                <a:gd name="connsiteX22" fmla="*/ 809114 w 830681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  <a:gd name="connsiteX0" fmla="*/ 805401 w 826968"/>
                <a:gd name="connsiteY0" fmla="*/ 0 h 1220257"/>
                <a:gd name="connsiteX1" fmla="*/ 819517 w 826968"/>
                <a:gd name="connsiteY1" fmla="*/ 13332 h 1220257"/>
                <a:gd name="connsiteX2" fmla="*/ 797951 w 826968"/>
                <a:gd name="connsiteY2" fmla="*/ 262324 h 1220257"/>
                <a:gd name="connsiteX3" fmla="*/ 607384 w 826968"/>
                <a:gd name="connsiteY3" fmla="*/ 790892 h 1220257"/>
                <a:gd name="connsiteX4" fmla="*/ 498769 w 826968"/>
                <a:gd name="connsiteY4" fmla="*/ 955973 h 1220257"/>
                <a:gd name="connsiteX5" fmla="*/ 503082 w 826968"/>
                <a:gd name="connsiteY5" fmla="*/ 971657 h 1220257"/>
                <a:gd name="connsiteX6" fmla="*/ 826968 w 826968"/>
                <a:gd name="connsiteY6" fmla="*/ 1220257 h 1220257"/>
                <a:gd name="connsiteX7" fmla="*/ 57248 w 826968"/>
                <a:gd name="connsiteY7" fmla="*/ 1039885 h 1220257"/>
                <a:gd name="connsiteX8" fmla="*/ 45877 w 826968"/>
                <a:gd name="connsiteY8" fmla="*/ 1024592 h 1220257"/>
                <a:gd name="connsiteX9" fmla="*/ 0 w 826968"/>
                <a:gd name="connsiteY9" fmla="*/ 590130 h 1220257"/>
                <a:gd name="connsiteX10" fmla="*/ 392 w 826968"/>
                <a:gd name="connsiteY10" fmla="*/ 586994 h 1220257"/>
                <a:gd name="connsiteX11" fmla="*/ 13724 w 826968"/>
                <a:gd name="connsiteY11" fmla="*/ 595228 h 1220257"/>
                <a:gd name="connsiteX12" fmla="*/ 116849 w 826968"/>
                <a:gd name="connsiteY12" fmla="*/ 674827 h 1220257"/>
                <a:gd name="connsiteX13" fmla="*/ 133710 w 826968"/>
                <a:gd name="connsiteY13" fmla="*/ 672082 h 1220257"/>
                <a:gd name="connsiteX14" fmla="*/ 336041 w 826968"/>
                <a:gd name="connsiteY14" fmla="*/ 217623 h 1220257"/>
                <a:gd name="connsiteX15" fmla="*/ 356823 w 826968"/>
                <a:gd name="connsiteY15" fmla="*/ 12547 h 1220257"/>
                <a:gd name="connsiteX16" fmla="*/ 355941 w 826968"/>
                <a:gd name="connsiteY16" fmla="*/ 5244 h 1220257"/>
                <a:gd name="connsiteX17" fmla="*/ 361622 w 826968"/>
                <a:gd name="connsiteY17" fmla="*/ 1828 h 1220257"/>
                <a:gd name="connsiteX18" fmla="*/ 361529 w 826968"/>
                <a:gd name="connsiteY18" fmla="*/ 1569 h 1220257"/>
                <a:gd name="connsiteX19" fmla="*/ 362055 w 826968"/>
                <a:gd name="connsiteY19" fmla="*/ 1567 h 1220257"/>
                <a:gd name="connsiteX20" fmla="*/ 362705 w 826968"/>
                <a:gd name="connsiteY20" fmla="*/ 1176 h 1220257"/>
                <a:gd name="connsiteX21" fmla="*/ 362844 w 826968"/>
                <a:gd name="connsiteY21" fmla="*/ 1565 h 1220257"/>
                <a:gd name="connsiteX22" fmla="*/ 805401 w 826968"/>
                <a:gd name="connsiteY22" fmla="*/ 0 h 12202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26968" h="1220257">
                  <a:moveTo>
                    <a:pt x="805401" y="0"/>
                  </a:moveTo>
                  <a:cubicBezTo>
                    <a:pt x="815988" y="0"/>
                    <a:pt x="819517" y="1961"/>
                    <a:pt x="819517" y="13332"/>
                  </a:cubicBezTo>
                  <a:cubicBezTo>
                    <a:pt x="819125" y="96852"/>
                    <a:pt x="811675" y="179980"/>
                    <a:pt x="797951" y="262324"/>
                  </a:cubicBezTo>
                  <a:cubicBezTo>
                    <a:pt x="763814" y="497828"/>
                    <a:pt x="663335" y="680154"/>
                    <a:pt x="607384" y="790892"/>
                  </a:cubicBezTo>
                  <a:cubicBezTo>
                    <a:pt x="573270" y="847357"/>
                    <a:pt x="539156" y="903821"/>
                    <a:pt x="498769" y="955973"/>
                  </a:cubicBezTo>
                  <a:cubicBezTo>
                    <a:pt x="491711" y="964991"/>
                    <a:pt x="497592" y="967343"/>
                    <a:pt x="503082" y="971657"/>
                  </a:cubicBezTo>
                  <a:lnTo>
                    <a:pt x="826968" y="1220257"/>
                  </a:lnTo>
                  <a:cubicBezTo>
                    <a:pt x="676000" y="1192793"/>
                    <a:pt x="204593" y="1088220"/>
                    <a:pt x="57248" y="1039885"/>
                  </a:cubicBezTo>
                  <a:cubicBezTo>
                    <a:pt x="42256" y="1034967"/>
                    <a:pt x="45877" y="1039306"/>
                    <a:pt x="45877" y="1024592"/>
                  </a:cubicBezTo>
                  <a:cubicBezTo>
                    <a:pt x="40387" y="878726"/>
                    <a:pt x="26271" y="733644"/>
                    <a:pt x="0" y="590130"/>
                  </a:cubicBezTo>
                  <a:cubicBezTo>
                    <a:pt x="0" y="589347"/>
                    <a:pt x="0" y="588170"/>
                    <a:pt x="392" y="586994"/>
                  </a:cubicBezTo>
                  <a:cubicBezTo>
                    <a:pt x="6274" y="587386"/>
                    <a:pt x="9802" y="592091"/>
                    <a:pt x="13724" y="595228"/>
                  </a:cubicBezTo>
                  <a:cubicBezTo>
                    <a:pt x="48230" y="621500"/>
                    <a:pt x="82736" y="647771"/>
                    <a:pt x="116849" y="674827"/>
                  </a:cubicBezTo>
                  <a:cubicBezTo>
                    <a:pt x="124692" y="681101"/>
                    <a:pt x="128221" y="679533"/>
                    <a:pt x="133710" y="672082"/>
                  </a:cubicBezTo>
                  <a:cubicBezTo>
                    <a:pt x="235268" y="535627"/>
                    <a:pt x="303104" y="384271"/>
                    <a:pt x="336041" y="217623"/>
                  </a:cubicBezTo>
                  <a:cubicBezTo>
                    <a:pt x="349373" y="150179"/>
                    <a:pt x="356431" y="81560"/>
                    <a:pt x="356823" y="12547"/>
                  </a:cubicBezTo>
                  <a:cubicBezTo>
                    <a:pt x="356823" y="10587"/>
                    <a:pt x="355745" y="7646"/>
                    <a:pt x="355941" y="5244"/>
                  </a:cubicBezTo>
                  <a:lnTo>
                    <a:pt x="361622" y="1828"/>
                  </a:lnTo>
                  <a:cubicBezTo>
                    <a:pt x="361591" y="1742"/>
                    <a:pt x="361560" y="1655"/>
                    <a:pt x="361529" y="1569"/>
                  </a:cubicBezTo>
                  <a:lnTo>
                    <a:pt x="362055" y="1567"/>
                  </a:lnTo>
                  <a:lnTo>
                    <a:pt x="362705" y="1176"/>
                  </a:lnTo>
                  <a:cubicBezTo>
                    <a:pt x="362751" y="1306"/>
                    <a:pt x="362798" y="1435"/>
                    <a:pt x="362844" y="1565"/>
                  </a:cubicBezTo>
                  <a:lnTo>
                    <a:pt x="805401" y="0"/>
                  </a:lnTo>
                  <a:close/>
                </a:path>
              </a:pathLst>
            </a:custGeom>
            <a:solidFill>
              <a:schemeClr val="accent1"/>
            </a:solidFill>
            <a:ln w="7229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4A9499D-5B6A-49D4-A332-301E82BCB515}"/>
              </a:ext>
            </a:extLst>
          </p:cNvPr>
          <p:cNvSpPr txBox="1"/>
          <p:nvPr/>
        </p:nvSpPr>
        <p:spPr>
          <a:xfrm>
            <a:off x="6883192" y="3207238"/>
            <a:ext cx="3103931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dirty="0">
                <a:solidFill>
                  <a:schemeClr val="accent3"/>
                </a:solidFill>
                <a:cs typeface="Arial" pitchFamily="34" charset="0"/>
              </a:rPr>
              <a:t> IPSUM DOLOR SIT AMET, AGAM INTEGRE IMPEDIT.</a:t>
            </a:r>
            <a:endParaRPr lang="ko-KR" altLang="en-US" sz="1600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750D36DB-C697-476F-B27C-EB3818D63068}"/>
              </a:ext>
            </a:extLst>
          </p:cNvPr>
          <p:cNvGrpSpPr/>
          <p:nvPr/>
        </p:nvGrpSpPr>
        <p:grpSpPr>
          <a:xfrm>
            <a:off x="852969" y="1808848"/>
            <a:ext cx="10486062" cy="4409877"/>
            <a:chOff x="852969" y="1808848"/>
            <a:chExt cx="10486062" cy="4409877"/>
          </a:xfrm>
        </p:grpSpPr>
        <p:grpSp>
          <p:nvGrpSpPr>
            <p:cNvPr id="11" name="Group 1">
              <a:extLst>
                <a:ext uri="{FF2B5EF4-FFF2-40B4-BE49-F238E27FC236}">
                  <a16:creationId xmlns:a16="http://schemas.microsoft.com/office/drawing/2014/main" id="{F5271042-5EEB-466A-881B-ED50E1D92AD7}"/>
                </a:ext>
              </a:extLst>
            </p:cNvPr>
            <p:cNvGrpSpPr/>
            <p:nvPr/>
          </p:nvGrpSpPr>
          <p:grpSpPr>
            <a:xfrm>
              <a:off x="2633188" y="1808848"/>
              <a:ext cx="4042151" cy="738664"/>
              <a:chOff x="2447290" y="1384029"/>
              <a:chExt cx="4042151" cy="73866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5DCEF849-5ED5-4497-B658-4C9066824149}"/>
                  </a:ext>
                </a:extLst>
              </p:cNvPr>
              <p:cNvGrpSpPr/>
              <p:nvPr/>
            </p:nvGrpSpPr>
            <p:grpSpPr>
              <a:xfrm>
                <a:off x="2447290" y="1384029"/>
                <a:ext cx="3412834" cy="738664"/>
                <a:chOff x="3017860" y="4283314"/>
                <a:chExt cx="1624783" cy="738664"/>
              </a:xfrm>
            </p:grpSpPr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89BC0A7-DF23-437D-A435-A72C493AF22F}"/>
                    </a:ext>
                  </a:extLst>
                </p:cNvPr>
                <p:cNvSpPr txBox="1"/>
                <p:nvPr/>
              </p:nvSpPr>
              <p:spPr>
                <a:xfrm>
                  <a:off x="3021856" y="4560313"/>
                  <a:ext cx="1620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9BB5E50E-2FCC-4FF2-ADA4-5B84307841A7}"/>
                    </a:ext>
                  </a:extLst>
                </p:cNvPr>
                <p:cNvSpPr txBox="1"/>
                <p:nvPr/>
              </p:nvSpPr>
              <p:spPr>
                <a:xfrm>
                  <a:off x="3017860" y="4283314"/>
                  <a:ext cx="16070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3" name="Rectangle 14">
                <a:extLst>
                  <a:ext uri="{FF2B5EF4-FFF2-40B4-BE49-F238E27FC236}">
                    <a16:creationId xmlns:a16="http://schemas.microsoft.com/office/drawing/2014/main" id="{3C2F709C-46AF-43CD-BD42-8875BA9A0C7C}"/>
                  </a:ext>
                </a:extLst>
              </p:cNvPr>
              <p:cNvSpPr/>
              <p:nvPr/>
            </p:nvSpPr>
            <p:spPr>
              <a:xfrm>
                <a:off x="5951075" y="1502531"/>
                <a:ext cx="538366" cy="540000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05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6" name="Group 16">
              <a:extLst>
                <a:ext uri="{FF2B5EF4-FFF2-40B4-BE49-F238E27FC236}">
                  <a16:creationId xmlns:a16="http://schemas.microsoft.com/office/drawing/2014/main" id="{B4AE770C-0D9D-4B56-A908-833E1B46BB6C}"/>
                </a:ext>
              </a:extLst>
            </p:cNvPr>
            <p:cNvGrpSpPr/>
            <p:nvPr/>
          </p:nvGrpSpPr>
          <p:grpSpPr>
            <a:xfrm>
              <a:off x="852969" y="2938336"/>
              <a:ext cx="3412834" cy="1308013"/>
              <a:chOff x="2447290" y="814680"/>
              <a:chExt cx="3412834" cy="1308013"/>
            </a:xfrm>
          </p:grpSpPr>
          <p:grpSp>
            <p:nvGrpSpPr>
              <p:cNvPr id="17" name="Group 17">
                <a:extLst>
                  <a:ext uri="{FF2B5EF4-FFF2-40B4-BE49-F238E27FC236}">
                    <a16:creationId xmlns:a16="http://schemas.microsoft.com/office/drawing/2014/main" id="{154B5010-B0B0-4101-B8D9-44D82BC6BB9F}"/>
                  </a:ext>
                </a:extLst>
              </p:cNvPr>
              <p:cNvGrpSpPr/>
              <p:nvPr/>
            </p:nvGrpSpPr>
            <p:grpSpPr>
              <a:xfrm>
                <a:off x="2447290" y="1384029"/>
                <a:ext cx="3412834" cy="738664"/>
                <a:chOff x="3017860" y="4283314"/>
                <a:chExt cx="1624783" cy="738664"/>
              </a:xfrm>
            </p:grpSpPr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AC001E33-8920-4CA7-B18D-E5ACA233D484}"/>
                    </a:ext>
                  </a:extLst>
                </p:cNvPr>
                <p:cNvSpPr txBox="1"/>
                <p:nvPr/>
              </p:nvSpPr>
              <p:spPr>
                <a:xfrm>
                  <a:off x="3021856" y="4560313"/>
                  <a:ext cx="1620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06ADFBBB-25D5-4E43-83E4-A2A854FB5209}"/>
                    </a:ext>
                  </a:extLst>
                </p:cNvPr>
                <p:cNvSpPr txBox="1"/>
                <p:nvPr/>
              </p:nvSpPr>
              <p:spPr>
                <a:xfrm>
                  <a:off x="3017860" y="4283314"/>
                  <a:ext cx="16070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8" name="Rectangle 18">
                <a:extLst>
                  <a:ext uri="{FF2B5EF4-FFF2-40B4-BE49-F238E27FC236}">
                    <a16:creationId xmlns:a16="http://schemas.microsoft.com/office/drawing/2014/main" id="{EBE5F08B-3437-4BF8-8463-1D334AC62CC6}"/>
                  </a:ext>
                </a:extLst>
              </p:cNvPr>
              <p:cNvSpPr/>
              <p:nvPr/>
            </p:nvSpPr>
            <p:spPr>
              <a:xfrm>
                <a:off x="5198600" y="814680"/>
                <a:ext cx="538366" cy="54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04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1" name="Group 21">
              <a:extLst>
                <a:ext uri="{FF2B5EF4-FFF2-40B4-BE49-F238E27FC236}">
                  <a16:creationId xmlns:a16="http://schemas.microsoft.com/office/drawing/2014/main" id="{8D7904D3-A002-421F-9707-32A9F18EF7BC}"/>
                </a:ext>
              </a:extLst>
            </p:cNvPr>
            <p:cNvGrpSpPr/>
            <p:nvPr/>
          </p:nvGrpSpPr>
          <p:grpSpPr>
            <a:xfrm>
              <a:off x="1195857" y="4637173"/>
              <a:ext cx="3412834" cy="1308013"/>
              <a:chOff x="2447290" y="814680"/>
              <a:chExt cx="3412834" cy="1308013"/>
            </a:xfrm>
          </p:grpSpPr>
          <p:grpSp>
            <p:nvGrpSpPr>
              <p:cNvPr id="22" name="Group 22">
                <a:extLst>
                  <a:ext uri="{FF2B5EF4-FFF2-40B4-BE49-F238E27FC236}">
                    <a16:creationId xmlns:a16="http://schemas.microsoft.com/office/drawing/2014/main" id="{B134B61C-D299-42D6-9343-EBB82D2C8DBF}"/>
                  </a:ext>
                </a:extLst>
              </p:cNvPr>
              <p:cNvGrpSpPr/>
              <p:nvPr/>
            </p:nvGrpSpPr>
            <p:grpSpPr>
              <a:xfrm>
                <a:off x="2447290" y="1384029"/>
                <a:ext cx="3412834" cy="738664"/>
                <a:chOff x="3017860" y="4283314"/>
                <a:chExt cx="1624783" cy="738664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3041377A-DBC0-4D55-BC79-4A02C125D441}"/>
                    </a:ext>
                  </a:extLst>
                </p:cNvPr>
                <p:cNvSpPr txBox="1"/>
                <p:nvPr/>
              </p:nvSpPr>
              <p:spPr>
                <a:xfrm>
                  <a:off x="3021856" y="4560313"/>
                  <a:ext cx="1620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E8F76368-3FB1-492B-8DAA-2CA5033012E2}"/>
                    </a:ext>
                  </a:extLst>
                </p:cNvPr>
                <p:cNvSpPr txBox="1"/>
                <p:nvPr/>
              </p:nvSpPr>
              <p:spPr>
                <a:xfrm>
                  <a:off x="3017860" y="4283314"/>
                  <a:ext cx="16070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r"/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3" name="Rectangle 28">
                <a:extLst>
                  <a:ext uri="{FF2B5EF4-FFF2-40B4-BE49-F238E27FC236}">
                    <a16:creationId xmlns:a16="http://schemas.microsoft.com/office/drawing/2014/main" id="{9E440910-6FC3-4D3C-BD76-6396D977EF9D}"/>
                  </a:ext>
                </a:extLst>
              </p:cNvPr>
              <p:cNvSpPr/>
              <p:nvPr/>
            </p:nvSpPr>
            <p:spPr>
              <a:xfrm>
                <a:off x="5198600" y="814680"/>
                <a:ext cx="538366" cy="540000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03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31">
              <a:extLst>
                <a:ext uri="{FF2B5EF4-FFF2-40B4-BE49-F238E27FC236}">
                  <a16:creationId xmlns:a16="http://schemas.microsoft.com/office/drawing/2014/main" id="{C6CCA16A-021F-4E6A-B250-3C7EEC50D49E}"/>
                </a:ext>
              </a:extLst>
            </p:cNvPr>
            <p:cNvGrpSpPr/>
            <p:nvPr/>
          </p:nvGrpSpPr>
          <p:grpSpPr>
            <a:xfrm flipH="1">
              <a:off x="5863429" y="5480061"/>
              <a:ext cx="4042151" cy="738664"/>
              <a:chOff x="2447290" y="1384029"/>
              <a:chExt cx="4042151" cy="738664"/>
            </a:xfrm>
          </p:grpSpPr>
          <p:grpSp>
            <p:nvGrpSpPr>
              <p:cNvPr id="27" name="Group 32">
                <a:extLst>
                  <a:ext uri="{FF2B5EF4-FFF2-40B4-BE49-F238E27FC236}">
                    <a16:creationId xmlns:a16="http://schemas.microsoft.com/office/drawing/2014/main" id="{7DC751DE-0CC3-4AB4-B884-7CDD9C78AC1B}"/>
                  </a:ext>
                </a:extLst>
              </p:cNvPr>
              <p:cNvGrpSpPr/>
              <p:nvPr/>
            </p:nvGrpSpPr>
            <p:grpSpPr>
              <a:xfrm>
                <a:off x="2447290" y="1384029"/>
                <a:ext cx="3412834" cy="738664"/>
                <a:chOff x="3017860" y="4283314"/>
                <a:chExt cx="1624783" cy="738664"/>
              </a:xfrm>
            </p:grpSpPr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1CE0B6DA-538E-45B3-B75D-2ABEE6836B62}"/>
                    </a:ext>
                  </a:extLst>
                </p:cNvPr>
                <p:cNvSpPr txBox="1"/>
                <p:nvPr/>
              </p:nvSpPr>
              <p:spPr>
                <a:xfrm>
                  <a:off x="3021856" y="4560313"/>
                  <a:ext cx="1620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CE0C0094-7F14-4CBD-9161-80420A6F1114}"/>
                    </a:ext>
                  </a:extLst>
                </p:cNvPr>
                <p:cNvSpPr txBox="1"/>
                <p:nvPr/>
              </p:nvSpPr>
              <p:spPr>
                <a:xfrm>
                  <a:off x="3017860" y="4283314"/>
                  <a:ext cx="16070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8" name="Rectangle 33">
                <a:extLst>
                  <a:ext uri="{FF2B5EF4-FFF2-40B4-BE49-F238E27FC236}">
                    <a16:creationId xmlns:a16="http://schemas.microsoft.com/office/drawing/2014/main" id="{989A0C54-EAC6-472A-95CE-914A910D9B9E}"/>
                  </a:ext>
                </a:extLst>
              </p:cNvPr>
              <p:cNvSpPr/>
              <p:nvPr/>
            </p:nvSpPr>
            <p:spPr>
              <a:xfrm>
                <a:off x="5951075" y="1502531"/>
                <a:ext cx="538366" cy="540000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02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6">
              <a:extLst>
                <a:ext uri="{FF2B5EF4-FFF2-40B4-BE49-F238E27FC236}">
                  <a16:creationId xmlns:a16="http://schemas.microsoft.com/office/drawing/2014/main" id="{B649BE91-4ABF-4EFB-991A-33FF0F360B4C}"/>
                </a:ext>
              </a:extLst>
            </p:cNvPr>
            <p:cNvGrpSpPr/>
            <p:nvPr/>
          </p:nvGrpSpPr>
          <p:grpSpPr>
            <a:xfrm flipH="1">
              <a:off x="7926197" y="3971641"/>
              <a:ext cx="3412834" cy="1308013"/>
              <a:chOff x="2447290" y="814680"/>
              <a:chExt cx="3412834" cy="1308013"/>
            </a:xfrm>
          </p:grpSpPr>
          <p:grpSp>
            <p:nvGrpSpPr>
              <p:cNvPr id="32" name="Group 37">
                <a:extLst>
                  <a:ext uri="{FF2B5EF4-FFF2-40B4-BE49-F238E27FC236}">
                    <a16:creationId xmlns:a16="http://schemas.microsoft.com/office/drawing/2014/main" id="{C3676480-3967-4C1A-BF57-708264E05775}"/>
                  </a:ext>
                </a:extLst>
              </p:cNvPr>
              <p:cNvGrpSpPr/>
              <p:nvPr/>
            </p:nvGrpSpPr>
            <p:grpSpPr>
              <a:xfrm>
                <a:off x="2447290" y="1384029"/>
                <a:ext cx="3412834" cy="738664"/>
                <a:chOff x="3017860" y="4283314"/>
                <a:chExt cx="1624783" cy="738664"/>
              </a:xfrm>
            </p:grpSpPr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1151D1BF-6794-44DC-813B-141A19C4596C}"/>
                    </a:ext>
                  </a:extLst>
                </p:cNvPr>
                <p:cNvSpPr txBox="1"/>
                <p:nvPr/>
              </p:nvSpPr>
              <p:spPr>
                <a:xfrm>
                  <a:off x="3021856" y="4560313"/>
                  <a:ext cx="1620787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 can simply impress your audience and add a unique zing and appeal to your Presentations. </a:t>
                  </a:r>
                  <a:endParaRPr lang="ko-KR" alt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5" name="TextBox 34">
                  <a:extLst>
                    <a:ext uri="{FF2B5EF4-FFF2-40B4-BE49-F238E27FC236}">
                      <a16:creationId xmlns:a16="http://schemas.microsoft.com/office/drawing/2014/main" id="{7109550F-1E20-4DAD-8120-07C4BC4D1086}"/>
                    </a:ext>
                  </a:extLst>
                </p:cNvPr>
                <p:cNvSpPr txBox="1"/>
                <p:nvPr/>
              </p:nvSpPr>
              <p:spPr>
                <a:xfrm>
                  <a:off x="3017860" y="4283314"/>
                  <a:ext cx="1607008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3" name="Rectangle 38">
                <a:extLst>
                  <a:ext uri="{FF2B5EF4-FFF2-40B4-BE49-F238E27FC236}">
                    <a16:creationId xmlns:a16="http://schemas.microsoft.com/office/drawing/2014/main" id="{9626D237-FBAF-47D4-B004-B0E34957DA18}"/>
                  </a:ext>
                </a:extLst>
              </p:cNvPr>
              <p:cNvSpPr/>
              <p:nvPr/>
            </p:nvSpPr>
            <p:spPr>
              <a:xfrm>
                <a:off x="5198600" y="814680"/>
                <a:ext cx="538366" cy="54000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ko-KR" sz="1400" b="1" dirty="0">
                    <a:solidFill>
                      <a:schemeClr val="bg1"/>
                    </a:solidFill>
                  </a:rPr>
                  <a:t>01</a:t>
                </a:r>
                <a:endParaRPr lang="ko-KR" altLang="en-US" sz="1400" b="1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845E4D78-CB6B-420B-A5BC-814B9FAF003F}"/>
              </a:ext>
            </a:extLst>
          </p:cNvPr>
          <p:cNvGrpSpPr/>
          <p:nvPr/>
        </p:nvGrpSpPr>
        <p:grpSpPr>
          <a:xfrm>
            <a:off x="5586255" y="3587640"/>
            <a:ext cx="814067" cy="709962"/>
            <a:chOff x="5891581" y="2362174"/>
            <a:chExt cx="820573" cy="715636"/>
          </a:xfrm>
        </p:grpSpPr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5FC9AEA2-CC40-4863-A61A-30DDB6A3074D}"/>
                </a:ext>
              </a:extLst>
            </p:cNvPr>
            <p:cNvSpPr/>
            <p:nvPr/>
          </p:nvSpPr>
          <p:spPr>
            <a:xfrm rot="117423">
              <a:off x="5891581" y="2362174"/>
              <a:ext cx="591975" cy="701881"/>
            </a:xfrm>
            <a:custGeom>
              <a:avLst/>
              <a:gdLst>
                <a:gd name="connsiteX0" fmla="*/ 591547 w 591975"/>
                <a:gd name="connsiteY0" fmla="*/ 605108 h 701881"/>
                <a:gd name="connsiteX1" fmla="*/ 591121 w 591975"/>
                <a:gd name="connsiteY1" fmla="*/ 311262 h 701881"/>
                <a:gd name="connsiteX2" fmla="*/ 582468 w 591975"/>
                <a:gd name="connsiteY2" fmla="*/ 293555 h 701881"/>
                <a:gd name="connsiteX3" fmla="*/ 543295 w 591975"/>
                <a:gd name="connsiteY3" fmla="*/ 292568 h 701881"/>
                <a:gd name="connsiteX4" fmla="*/ 500679 w 591975"/>
                <a:gd name="connsiteY4" fmla="*/ 270004 h 701881"/>
                <a:gd name="connsiteX5" fmla="*/ 349877 w 591975"/>
                <a:gd name="connsiteY5" fmla="*/ 15956 h 701881"/>
                <a:gd name="connsiteX6" fmla="*/ 322239 w 591975"/>
                <a:gd name="connsiteY6" fmla="*/ 44 h 701881"/>
                <a:gd name="connsiteX7" fmla="*/ 254713 w 591975"/>
                <a:gd name="connsiteY7" fmla="*/ 325 h 701881"/>
                <a:gd name="connsiteX8" fmla="*/ 235041 w 591975"/>
                <a:gd name="connsiteY8" fmla="*/ 18239 h 701881"/>
                <a:gd name="connsiteX9" fmla="*/ 235992 w 591975"/>
                <a:gd name="connsiteY9" fmla="*/ 208613 h 701881"/>
                <a:gd name="connsiteX10" fmla="*/ 211825 w 591975"/>
                <a:gd name="connsiteY10" fmla="*/ 234293 h 701881"/>
                <a:gd name="connsiteX11" fmla="*/ 25385 w 591975"/>
                <a:gd name="connsiteY11" fmla="*/ 233378 h 701881"/>
                <a:gd name="connsiteX12" fmla="*/ 1127 w 591975"/>
                <a:gd name="connsiteY12" fmla="*/ 257780 h 701881"/>
                <a:gd name="connsiteX13" fmla="*/ 185 w 591975"/>
                <a:gd name="connsiteY13" fmla="*/ 572922 h 701881"/>
                <a:gd name="connsiteX14" fmla="*/ 32027 w 591975"/>
                <a:gd name="connsiteY14" fmla="*/ 660320 h 701881"/>
                <a:gd name="connsiteX15" fmla="*/ 64721 w 591975"/>
                <a:gd name="connsiteY15" fmla="*/ 688202 h 701881"/>
                <a:gd name="connsiteX16" fmla="*/ 95666 w 591975"/>
                <a:gd name="connsiteY16" fmla="*/ 701160 h 701881"/>
                <a:gd name="connsiteX17" fmla="*/ 318742 w 591975"/>
                <a:gd name="connsiteY17" fmla="*/ 701704 h 701881"/>
                <a:gd name="connsiteX18" fmla="*/ 438055 w 591975"/>
                <a:gd name="connsiteY18" fmla="*/ 656378 h 701881"/>
                <a:gd name="connsiteX19" fmla="*/ 472398 w 591975"/>
                <a:gd name="connsiteY19" fmla="*/ 642596 h 701881"/>
                <a:gd name="connsiteX20" fmla="*/ 578508 w 591975"/>
                <a:gd name="connsiteY20" fmla="*/ 642034 h 701881"/>
                <a:gd name="connsiteX21" fmla="*/ 591547 w 591975"/>
                <a:gd name="connsiteY21" fmla="*/ 605108 h 701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591975" h="701881">
                  <a:moveTo>
                    <a:pt x="591547" y="605108"/>
                  </a:moveTo>
                  <a:cubicBezTo>
                    <a:pt x="591294" y="591570"/>
                    <a:pt x="591294" y="313264"/>
                    <a:pt x="591121" y="311262"/>
                  </a:cubicBezTo>
                  <a:cubicBezTo>
                    <a:pt x="590079" y="299436"/>
                    <a:pt x="593921" y="292975"/>
                    <a:pt x="582468" y="293555"/>
                  </a:cubicBezTo>
                  <a:cubicBezTo>
                    <a:pt x="569510" y="294217"/>
                    <a:pt x="561019" y="292767"/>
                    <a:pt x="543295" y="292568"/>
                  </a:cubicBezTo>
                  <a:cubicBezTo>
                    <a:pt x="522635" y="292341"/>
                    <a:pt x="509124" y="288671"/>
                    <a:pt x="500679" y="270004"/>
                  </a:cubicBezTo>
                  <a:cubicBezTo>
                    <a:pt x="498440" y="265057"/>
                    <a:pt x="396897" y="96205"/>
                    <a:pt x="349877" y="15956"/>
                  </a:cubicBezTo>
                  <a:cubicBezTo>
                    <a:pt x="343126" y="4430"/>
                    <a:pt x="335361" y="-482"/>
                    <a:pt x="322239" y="44"/>
                  </a:cubicBezTo>
                  <a:cubicBezTo>
                    <a:pt x="299740" y="941"/>
                    <a:pt x="279895" y="1240"/>
                    <a:pt x="254713" y="325"/>
                  </a:cubicBezTo>
                  <a:cubicBezTo>
                    <a:pt x="238602" y="-1252"/>
                    <a:pt x="234814" y="2626"/>
                    <a:pt x="235041" y="18239"/>
                  </a:cubicBezTo>
                  <a:cubicBezTo>
                    <a:pt x="235947" y="81688"/>
                    <a:pt x="235294" y="145155"/>
                    <a:pt x="235992" y="208613"/>
                  </a:cubicBezTo>
                  <a:cubicBezTo>
                    <a:pt x="236182" y="226156"/>
                    <a:pt x="233156" y="234864"/>
                    <a:pt x="211825" y="234293"/>
                  </a:cubicBezTo>
                  <a:cubicBezTo>
                    <a:pt x="149718" y="232617"/>
                    <a:pt x="87528" y="234076"/>
                    <a:pt x="25385" y="233378"/>
                  </a:cubicBezTo>
                  <a:cubicBezTo>
                    <a:pt x="7389" y="233178"/>
                    <a:pt x="-1419" y="237782"/>
                    <a:pt x="1127" y="257780"/>
                  </a:cubicBezTo>
                  <a:cubicBezTo>
                    <a:pt x="2912" y="271853"/>
                    <a:pt x="2314" y="482207"/>
                    <a:pt x="185" y="572922"/>
                  </a:cubicBezTo>
                  <a:cubicBezTo>
                    <a:pt x="-667" y="609385"/>
                    <a:pt x="130" y="636923"/>
                    <a:pt x="32027" y="660320"/>
                  </a:cubicBezTo>
                  <a:cubicBezTo>
                    <a:pt x="42792" y="668956"/>
                    <a:pt x="54209" y="678053"/>
                    <a:pt x="64721" y="688202"/>
                  </a:cubicBezTo>
                  <a:cubicBezTo>
                    <a:pt x="75486" y="696838"/>
                    <a:pt x="82925" y="701224"/>
                    <a:pt x="95666" y="701160"/>
                  </a:cubicBezTo>
                  <a:cubicBezTo>
                    <a:pt x="170024" y="700789"/>
                    <a:pt x="244383" y="700979"/>
                    <a:pt x="318742" y="701704"/>
                  </a:cubicBezTo>
                  <a:cubicBezTo>
                    <a:pt x="392049" y="702420"/>
                    <a:pt x="392421" y="703172"/>
                    <a:pt x="438055" y="656378"/>
                  </a:cubicBezTo>
                  <a:cubicBezTo>
                    <a:pt x="448222" y="645948"/>
                    <a:pt x="458570" y="642451"/>
                    <a:pt x="472398" y="642596"/>
                  </a:cubicBezTo>
                  <a:cubicBezTo>
                    <a:pt x="507765" y="642967"/>
                    <a:pt x="543132" y="642297"/>
                    <a:pt x="578508" y="642034"/>
                  </a:cubicBezTo>
                  <a:cubicBezTo>
                    <a:pt x="594782" y="633987"/>
                    <a:pt x="591928" y="625333"/>
                    <a:pt x="591547" y="605108"/>
                  </a:cubicBezTo>
                  <a:close/>
                </a:path>
              </a:pathLst>
            </a:custGeom>
            <a:solidFill>
              <a:srgbClr val="020286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" name="자유형: 도형 38">
              <a:extLst>
                <a:ext uri="{FF2B5EF4-FFF2-40B4-BE49-F238E27FC236}">
                  <a16:creationId xmlns:a16="http://schemas.microsoft.com/office/drawing/2014/main" id="{A3E6D73A-7122-49C5-BCF6-F775BA5678F7}"/>
                </a:ext>
              </a:extLst>
            </p:cNvPr>
            <p:cNvSpPr/>
            <p:nvPr/>
          </p:nvSpPr>
          <p:spPr>
            <a:xfrm rot="117423">
              <a:off x="5891676" y="2365655"/>
              <a:ext cx="820478" cy="702224"/>
            </a:xfrm>
            <a:custGeom>
              <a:avLst/>
              <a:gdLst>
                <a:gd name="connsiteX0" fmla="*/ 820187 w 820478"/>
                <a:gd name="connsiteY0" fmla="*/ 683789 h 702224"/>
                <a:gd name="connsiteX1" fmla="*/ 820477 w 820478"/>
                <a:gd name="connsiteY1" fmla="*/ 253739 h 702224"/>
                <a:gd name="connsiteX2" fmla="*/ 801013 w 820478"/>
                <a:gd name="connsiteY2" fmla="*/ 233994 h 702224"/>
                <a:gd name="connsiteX3" fmla="*/ 622873 w 820478"/>
                <a:gd name="connsiteY3" fmla="*/ 233894 h 702224"/>
                <a:gd name="connsiteX4" fmla="*/ 585703 w 820478"/>
                <a:gd name="connsiteY4" fmla="*/ 269905 h 702224"/>
                <a:gd name="connsiteX5" fmla="*/ 578426 w 820478"/>
                <a:gd name="connsiteY5" fmla="*/ 292631 h 702224"/>
                <a:gd name="connsiteX6" fmla="*/ 543286 w 820478"/>
                <a:gd name="connsiteY6" fmla="*/ 292568 h 702224"/>
                <a:gd name="connsiteX7" fmla="*/ 500669 w 820478"/>
                <a:gd name="connsiteY7" fmla="*/ 270004 h 702224"/>
                <a:gd name="connsiteX8" fmla="*/ 349868 w 820478"/>
                <a:gd name="connsiteY8" fmla="*/ 15956 h 702224"/>
                <a:gd name="connsiteX9" fmla="*/ 322230 w 820478"/>
                <a:gd name="connsiteY9" fmla="*/ 44 h 702224"/>
                <a:gd name="connsiteX10" fmla="*/ 254704 w 820478"/>
                <a:gd name="connsiteY10" fmla="*/ 325 h 702224"/>
                <a:gd name="connsiteX11" fmla="*/ 235032 w 820478"/>
                <a:gd name="connsiteY11" fmla="*/ 18239 h 702224"/>
                <a:gd name="connsiteX12" fmla="*/ 235983 w 820478"/>
                <a:gd name="connsiteY12" fmla="*/ 208613 h 702224"/>
                <a:gd name="connsiteX13" fmla="*/ 211816 w 820478"/>
                <a:gd name="connsiteY13" fmla="*/ 234293 h 702224"/>
                <a:gd name="connsiteX14" fmla="*/ 25376 w 820478"/>
                <a:gd name="connsiteY14" fmla="*/ 233378 h 702224"/>
                <a:gd name="connsiteX15" fmla="*/ 1127 w 820478"/>
                <a:gd name="connsiteY15" fmla="*/ 257790 h 702224"/>
                <a:gd name="connsiteX16" fmla="*/ 185 w 820478"/>
                <a:gd name="connsiteY16" fmla="*/ 572931 h 702224"/>
                <a:gd name="connsiteX17" fmla="*/ 32027 w 820478"/>
                <a:gd name="connsiteY17" fmla="*/ 660329 h 702224"/>
                <a:gd name="connsiteX18" fmla="*/ 64721 w 820478"/>
                <a:gd name="connsiteY18" fmla="*/ 688211 h 702224"/>
                <a:gd name="connsiteX19" fmla="*/ 95666 w 820478"/>
                <a:gd name="connsiteY19" fmla="*/ 701169 h 702224"/>
                <a:gd name="connsiteX20" fmla="*/ 318742 w 820478"/>
                <a:gd name="connsiteY20" fmla="*/ 701713 h 702224"/>
                <a:gd name="connsiteX21" fmla="*/ 438055 w 820478"/>
                <a:gd name="connsiteY21" fmla="*/ 656387 h 702224"/>
                <a:gd name="connsiteX22" fmla="*/ 472398 w 820478"/>
                <a:gd name="connsiteY22" fmla="*/ 642605 h 702224"/>
                <a:gd name="connsiteX23" fmla="*/ 578508 w 820478"/>
                <a:gd name="connsiteY23" fmla="*/ 642043 h 702224"/>
                <a:gd name="connsiteX24" fmla="*/ 585086 w 820478"/>
                <a:gd name="connsiteY24" fmla="*/ 684034 h 702224"/>
                <a:gd name="connsiteX25" fmla="*/ 602720 w 820478"/>
                <a:gd name="connsiteY25" fmla="*/ 702220 h 702224"/>
                <a:gd name="connsiteX26" fmla="*/ 803351 w 820478"/>
                <a:gd name="connsiteY26" fmla="*/ 701369 h 702224"/>
                <a:gd name="connsiteX27" fmla="*/ 820187 w 820478"/>
                <a:gd name="connsiteY27" fmla="*/ 683789 h 702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820478" h="702224">
                  <a:moveTo>
                    <a:pt x="820187" y="683789"/>
                  </a:moveTo>
                  <a:cubicBezTo>
                    <a:pt x="819707" y="662631"/>
                    <a:pt x="819825" y="375934"/>
                    <a:pt x="820477" y="253739"/>
                  </a:cubicBezTo>
                  <a:cubicBezTo>
                    <a:pt x="820559" y="239105"/>
                    <a:pt x="816916" y="233758"/>
                    <a:pt x="801013" y="233994"/>
                  </a:cubicBezTo>
                  <a:cubicBezTo>
                    <a:pt x="741651" y="234864"/>
                    <a:pt x="682253" y="234184"/>
                    <a:pt x="622873" y="233894"/>
                  </a:cubicBezTo>
                  <a:cubicBezTo>
                    <a:pt x="586065" y="233722"/>
                    <a:pt x="586101" y="233568"/>
                    <a:pt x="585703" y="269905"/>
                  </a:cubicBezTo>
                  <a:cubicBezTo>
                    <a:pt x="585603" y="278758"/>
                    <a:pt x="587225" y="288698"/>
                    <a:pt x="578426" y="292631"/>
                  </a:cubicBezTo>
                  <a:cubicBezTo>
                    <a:pt x="568096" y="293555"/>
                    <a:pt x="558029" y="292731"/>
                    <a:pt x="543286" y="292568"/>
                  </a:cubicBezTo>
                  <a:cubicBezTo>
                    <a:pt x="522625" y="292341"/>
                    <a:pt x="509115" y="288671"/>
                    <a:pt x="500669" y="270004"/>
                  </a:cubicBezTo>
                  <a:cubicBezTo>
                    <a:pt x="498431" y="265057"/>
                    <a:pt x="396888" y="96205"/>
                    <a:pt x="349868" y="15956"/>
                  </a:cubicBezTo>
                  <a:cubicBezTo>
                    <a:pt x="343117" y="4430"/>
                    <a:pt x="335351" y="-482"/>
                    <a:pt x="322230" y="44"/>
                  </a:cubicBezTo>
                  <a:cubicBezTo>
                    <a:pt x="299731" y="941"/>
                    <a:pt x="279886" y="1240"/>
                    <a:pt x="254704" y="325"/>
                  </a:cubicBezTo>
                  <a:cubicBezTo>
                    <a:pt x="238593" y="-1252"/>
                    <a:pt x="234805" y="2626"/>
                    <a:pt x="235032" y="18239"/>
                  </a:cubicBezTo>
                  <a:cubicBezTo>
                    <a:pt x="235938" y="81688"/>
                    <a:pt x="235285" y="145155"/>
                    <a:pt x="235983" y="208613"/>
                  </a:cubicBezTo>
                  <a:cubicBezTo>
                    <a:pt x="236173" y="226156"/>
                    <a:pt x="233147" y="234864"/>
                    <a:pt x="211816" y="234293"/>
                  </a:cubicBezTo>
                  <a:cubicBezTo>
                    <a:pt x="149708" y="232617"/>
                    <a:pt x="87519" y="234076"/>
                    <a:pt x="25376" y="233378"/>
                  </a:cubicBezTo>
                  <a:cubicBezTo>
                    <a:pt x="7389" y="233188"/>
                    <a:pt x="-1419" y="237791"/>
                    <a:pt x="1127" y="257790"/>
                  </a:cubicBezTo>
                  <a:cubicBezTo>
                    <a:pt x="2912" y="271862"/>
                    <a:pt x="2314" y="482207"/>
                    <a:pt x="185" y="572931"/>
                  </a:cubicBezTo>
                  <a:cubicBezTo>
                    <a:pt x="-667" y="609394"/>
                    <a:pt x="130" y="636932"/>
                    <a:pt x="32027" y="660329"/>
                  </a:cubicBezTo>
                  <a:cubicBezTo>
                    <a:pt x="42792" y="668965"/>
                    <a:pt x="54209" y="678062"/>
                    <a:pt x="64721" y="688211"/>
                  </a:cubicBezTo>
                  <a:cubicBezTo>
                    <a:pt x="75486" y="696847"/>
                    <a:pt x="82925" y="701233"/>
                    <a:pt x="95666" y="701169"/>
                  </a:cubicBezTo>
                  <a:cubicBezTo>
                    <a:pt x="170024" y="700798"/>
                    <a:pt x="244383" y="700988"/>
                    <a:pt x="318742" y="701713"/>
                  </a:cubicBezTo>
                  <a:cubicBezTo>
                    <a:pt x="392049" y="702429"/>
                    <a:pt x="392421" y="703181"/>
                    <a:pt x="438055" y="656387"/>
                  </a:cubicBezTo>
                  <a:cubicBezTo>
                    <a:pt x="448222" y="645957"/>
                    <a:pt x="458570" y="642460"/>
                    <a:pt x="472398" y="642605"/>
                  </a:cubicBezTo>
                  <a:cubicBezTo>
                    <a:pt x="507765" y="642976"/>
                    <a:pt x="543132" y="642306"/>
                    <a:pt x="578508" y="642043"/>
                  </a:cubicBezTo>
                  <a:cubicBezTo>
                    <a:pt x="593061" y="653968"/>
                    <a:pt x="583954" y="670043"/>
                    <a:pt x="585086" y="684034"/>
                  </a:cubicBezTo>
                  <a:cubicBezTo>
                    <a:pt x="586110" y="696629"/>
                    <a:pt x="588720" y="702411"/>
                    <a:pt x="602720" y="702220"/>
                  </a:cubicBezTo>
                  <a:cubicBezTo>
                    <a:pt x="669594" y="701287"/>
                    <a:pt x="736486" y="700444"/>
                    <a:pt x="803351" y="701369"/>
                  </a:cubicBezTo>
                  <a:cubicBezTo>
                    <a:pt x="818828" y="701586"/>
                    <a:pt x="820459" y="695687"/>
                    <a:pt x="820187" y="683789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6CA2C7C3-12D9-4D56-915D-7A8CB13C206D}"/>
                </a:ext>
              </a:extLst>
            </p:cNvPr>
            <p:cNvSpPr/>
            <p:nvPr/>
          </p:nvSpPr>
          <p:spPr>
            <a:xfrm rot="117423">
              <a:off x="6472538" y="2609456"/>
              <a:ext cx="235461" cy="468354"/>
            </a:xfrm>
            <a:custGeom>
              <a:avLst/>
              <a:gdLst>
                <a:gd name="connsiteX0" fmla="*/ 686 w 235461"/>
                <a:gd name="connsiteY0" fmla="*/ 36034 h 468354"/>
                <a:gd name="connsiteX1" fmla="*/ 37856 w 235461"/>
                <a:gd name="connsiteY1" fmla="*/ 23 h 468354"/>
                <a:gd name="connsiteX2" fmla="*/ 215996 w 235461"/>
                <a:gd name="connsiteY2" fmla="*/ 123 h 468354"/>
                <a:gd name="connsiteX3" fmla="*/ 235460 w 235461"/>
                <a:gd name="connsiteY3" fmla="*/ 19868 h 468354"/>
                <a:gd name="connsiteX4" fmla="*/ 235170 w 235461"/>
                <a:gd name="connsiteY4" fmla="*/ 449918 h 468354"/>
                <a:gd name="connsiteX5" fmla="*/ 218334 w 235461"/>
                <a:gd name="connsiteY5" fmla="*/ 467498 h 468354"/>
                <a:gd name="connsiteX6" fmla="*/ 17703 w 235461"/>
                <a:gd name="connsiteY6" fmla="*/ 468349 h 468354"/>
                <a:gd name="connsiteX7" fmla="*/ 70 w 235461"/>
                <a:gd name="connsiteY7" fmla="*/ 450163 h 468354"/>
                <a:gd name="connsiteX8" fmla="*/ 686 w 235461"/>
                <a:gd name="connsiteY8" fmla="*/ 36034 h 468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5461" h="468354">
                  <a:moveTo>
                    <a:pt x="686" y="36034"/>
                  </a:moveTo>
                  <a:cubicBezTo>
                    <a:pt x="1085" y="-303"/>
                    <a:pt x="1057" y="-149"/>
                    <a:pt x="37856" y="23"/>
                  </a:cubicBezTo>
                  <a:cubicBezTo>
                    <a:pt x="97236" y="304"/>
                    <a:pt x="156625" y="993"/>
                    <a:pt x="215996" y="123"/>
                  </a:cubicBezTo>
                  <a:cubicBezTo>
                    <a:pt x="231899" y="-113"/>
                    <a:pt x="235533" y="5234"/>
                    <a:pt x="235460" y="19868"/>
                  </a:cubicBezTo>
                  <a:cubicBezTo>
                    <a:pt x="234808" y="142054"/>
                    <a:pt x="234690" y="428760"/>
                    <a:pt x="235170" y="449918"/>
                  </a:cubicBezTo>
                  <a:cubicBezTo>
                    <a:pt x="235442" y="461807"/>
                    <a:pt x="233811" y="467715"/>
                    <a:pt x="218334" y="467498"/>
                  </a:cubicBezTo>
                  <a:cubicBezTo>
                    <a:pt x="151469" y="466573"/>
                    <a:pt x="84577" y="467416"/>
                    <a:pt x="17703" y="468349"/>
                  </a:cubicBezTo>
                  <a:cubicBezTo>
                    <a:pt x="3703" y="468549"/>
                    <a:pt x="1094" y="462768"/>
                    <a:pt x="70" y="450163"/>
                  </a:cubicBezTo>
                  <a:cubicBezTo>
                    <a:pt x="-238" y="389940"/>
                    <a:pt x="568" y="46672"/>
                    <a:pt x="686" y="36034"/>
                  </a:cubicBezTo>
                  <a:close/>
                </a:path>
              </a:pathLst>
            </a:custGeom>
            <a:solidFill>
              <a:srgbClr val="0B186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EDA562C9-1212-4655-9785-EDE68F5DD1E6}"/>
                </a:ext>
              </a:extLst>
            </p:cNvPr>
            <p:cNvSpPr/>
            <p:nvPr/>
          </p:nvSpPr>
          <p:spPr>
            <a:xfrm rot="117423">
              <a:off x="6678436" y="2953027"/>
              <a:ext cx="1736" cy="2230"/>
            </a:xfrm>
            <a:custGeom>
              <a:avLst/>
              <a:gdLst>
                <a:gd name="connsiteX0" fmla="*/ 776 w 1736"/>
                <a:gd name="connsiteY0" fmla="*/ 2218 h 2230"/>
                <a:gd name="connsiteX1" fmla="*/ 6 w 1736"/>
                <a:gd name="connsiteY1" fmla="*/ 849 h 2230"/>
                <a:gd name="connsiteX2" fmla="*/ 894 w 1736"/>
                <a:gd name="connsiteY2" fmla="*/ 25 h 2230"/>
                <a:gd name="connsiteX3" fmla="*/ 1728 w 1736"/>
                <a:gd name="connsiteY3" fmla="*/ 1393 h 2230"/>
                <a:gd name="connsiteX4" fmla="*/ 776 w 1736"/>
                <a:gd name="connsiteY4" fmla="*/ 2218 h 2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36" h="2230">
                  <a:moveTo>
                    <a:pt x="776" y="2218"/>
                  </a:moveTo>
                  <a:cubicBezTo>
                    <a:pt x="169" y="2009"/>
                    <a:pt x="-39" y="1484"/>
                    <a:pt x="6" y="849"/>
                  </a:cubicBezTo>
                  <a:cubicBezTo>
                    <a:pt x="42" y="333"/>
                    <a:pt x="287" y="-111"/>
                    <a:pt x="894" y="25"/>
                  </a:cubicBezTo>
                  <a:cubicBezTo>
                    <a:pt x="1583" y="179"/>
                    <a:pt x="1782" y="759"/>
                    <a:pt x="1728" y="1393"/>
                  </a:cubicBezTo>
                  <a:cubicBezTo>
                    <a:pt x="1691" y="1900"/>
                    <a:pt x="1474" y="2308"/>
                    <a:pt x="776" y="2218"/>
                  </a:cubicBezTo>
                  <a:close/>
                </a:path>
              </a:pathLst>
            </a:custGeom>
            <a:solidFill>
              <a:srgbClr val="0087B2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E70A7CA6-CBB2-4EF3-828E-6C4AB135EA59}"/>
                </a:ext>
              </a:extLst>
            </p:cNvPr>
            <p:cNvSpPr/>
            <p:nvPr/>
          </p:nvSpPr>
          <p:spPr>
            <a:xfrm rot="117423">
              <a:off x="5951516" y="2421410"/>
              <a:ext cx="525901" cy="585378"/>
            </a:xfrm>
            <a:custGeom>
              <a:avLst/>
              <a:gdLst>
                <a:gd name="connsiteX0" fmla="*/ 497214 w 525901"/>
                <a:gd name="connsiteY0" fmla="*/ 290957 h 585378"/>
                <a:gd name="connsiteX1" fmla="*/ 525830 w 525901"/>
                <a:gd name="connsiteY1" fmla="*/ 321821 h 585378"/>
                <a:gd name="connsiteX2" fmla="*/ 525875 w 525901"/>
                <a:gd name="connsiteY2" fmla="*/ 504012 h 585378"/>
                <a:gd name="connsiteX3" fmla="*/ 504843 w 525901"/>
                <a:gd name="connsiteY3" fmla="*/ 525768 h 585378"/>
                <a:gd name="connsiteX4" fmla="*/ 373506 w 525901"/>
                <a:gd name="connsiteY4" fmla="*/ 525632 h 585378"/>
                <a:gd name="connsiteX5" fmla="*/ 355827 w 525901"/>
                <a:gd name="connsiteY5" fmla="*/ 538001 h 585378"/>
                <a:gd name="connsiteX6" fmla="*/ 241317 w 525901"/>
                <a:gd name="connsiteY6" fmla="*/ 584650 h 585378"/>
                <a:gd name="connsiteX7" fmla="*/ 53934 w 525901"/>
                <a:gd name="connsiteY7" fmla="*/ 583481 h 585378"/>
                <a:gd name="connsiteX8" fmla="*/ 0 w 525901"/>
                <a:gd name="connsiteY8" fmla="*/ 530752 h 585378"/>
                <a:gd name="connsiteX9" fmla="*/ 45 w 525901"/>
                <a:gd name="connsiteY9" fmla="*/ 247797 h 585378"/>
                <a:gd name="connsiteX10" fmla="*/ 13819 w 525901"/>
                <a:gd name="connsiteY10" fmla="*/ 233408 h 585378"/>
                <a:gd name="connsiteX11" fmla="*/ 213416 w 525901"/>
                <a:gd name="connsiteY11" fmla="*/ 234042 h 585378"/>
                <a:gd name="connsiteX12" fmla="*/ 234376 w 525901"/>
                <a:gd name="connsiteY12" fmla="*/ 213527 h 585378"/>
                <a:gd name="connsiteX13" fmla="*/ 234339 w 525901"/>
                <a:gd name="connsiteY13" fmla="*/ 20208 h 585378"/>
                <a:gd name="connsiteX14" fmla="*/ 239840 w 525901"/>
                <a:gd name="connsiteY14" fmla="*/ 572 h 585378"/>
                <a:gd name="connsiteX15" fmla="*/ 254837 w 525901"/>
                <a:gd name="connsiteY15" fmla="*/ 13829 h 585378"/>
                <a:gd name="connsiteX16" fmla="*/ 401733 w 525901"/>
                <a:gd name="connsiteY16" fmla="*/ 261000 h 585378"/>
                <a:gd name="connsiteX17" fmla="*/ 456808 w 525901"/>
                <a:gd name="connsiteY17" fmla="*/ 292969 h 585378"/>
                <a:gd name="connsiteX18" fmla="*/ 497214 w 525901"/>
                <a:gd name="connsiteY18" fmla="*/ 290957 h 585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901" h="585378">
                  <a:moveTo>
                    <a:pt x="497214" y="290957"/>
                  </a:moveTo>
                  <a:cubicBezTo>
                    <a:pt x="525685" y="293186"/>
                    <a:pt x="525839" y="293186"/>
                    <a:pt x="525830" y="321821"/>
                  </a:cubicBezTo>
                  <a:cubicBezTo>
                    <a:pt x="525803" y="382551"/>
                    <a:pt x="524924" y="443290"/>
                    <a:pt x="525875" y="504012"/>
                  </a:cubicBezTo>
                  <a:cubicBezTo>
                    <a:pt x="526138" y="520712"/>
                    <a:pt x="524752" y="529973"/>
                    <a:pt x="504843" y="525768"/>
                  </a:cubicBezTo>
                  <a:cubicBezTo>
                    <a:pt x="500603" y="524871"/>
                    <a:pt x="412126" y="527263"/>
                    <a:pt x="373506" y="525632"/>
                  </a:cubicBezTo>
                  <a:cubicBezTo>
                    <a:pt x="364327" y="525243"/>
                    <a:pt x="359932" y="532428"/>
                    <a:pt x="355827" y="538001"/>
                  </a:cubicBezTo>
                  <a:cubicBezTo>
                    <a:pt x="327030" y="577147"/>
                    <a:pt x="289950" y="588574"/>
                    <a:pt x="241317" y="584650"/>
                  </a:cubicBezTo>
                  <a:cubicBezTo>
                    <a:pt x="179227" y="579630"/>
                    <a:pt x="116431" y="583472"/>
                    <a:pt x="53934" y="583481"/>
                  </a:cubicBezTo>
                  <a:cubicBezTo>
                    <a:pt x="35784" y="583481"/>
                    <a:pt x="-27" y="548485"/>
                    <a:pt x="0" y="530752"/>
                  </a:cubicBezTo>
                  <a:cubicBezTo>
                    <a:pt x="118" y="436431"/>
                    <a:pt x="517" y="342119"/>
                    <a:pt x="45" y="247797"/>
                  </a:cubicBezTo>
                  <a:cubicBezTo>
                    <a:pt x="-9" y="236380"/>
                    <a:pt x="1115" y="233226"/>
                    <a:pt x="13819" y="233408"/>
                  </a:cubicBezTo>
                  <a:cubicBezTo>
                    <a:pt x="80339" y="234350"/>
                    <a:pt x="146887" y="233616"/>
                    <a:pt x="213416" y="234042"/>
                  </a:cubicBezTo>
                  <a:cubicBezTo>
                    <a:pt x="228323" y="234142"/>
                    <a:pt x="234929" y="232665"/>
                    <a:pt x="234376" y="213527"/>
                  </a:cubicBezTo>
                  <a:cubicBezTo>
                    <a:pt x="232518" y="149136"/>
                    <a:pt x="233850" y="84654"/>
                    <a:pt x="234339" y="20208"/>
                  </a:cubicBezTo>
                  <a:cubicBezTo>
                    <a:pt x="234394" y="13430"/>
                    <a:pt x="229700" y="3707"/>
                    <a:pt x="239840" y="572"/>
                  </a:cubicBezTo>
                  <a:cubicBezTo>
                    <a:pt x="250125" y="-2608"/>
                    <a:pt x="251484" y="8256"/>
                    <a:pt x="254837" y="13829"/>
                  </a:cubicBezTo>
                  <a:cubicBezTo>
                    <a:pt x="304258" y="95954"/>
                    <a:pt x="354287" y="177743"/>
                    <a:pt x="401733" y="261000"/>
                  </a:cubicBezTo>
                  <a:cubicBezTo>
                    <a:pt x="415126" y="284506"/>
                    <a:pt x="429479" y="296902"/>
                    <a:pt x="456808" y="292969"/>
                  </a:cubicBezTo>
                  <a:cubicBezTo>
                    <a:pt x="470093" y="291066"/>
                    <a:pt x="483739" y="291555"/>
                    <a:pt x="497214" y="290957"/>
                  </a:cubicBezTo>
                  <a:close/>
                </a:path>
              </a:pathLst>
            </a:custGeom>
            <a:solidFill>
              <a:srgbClr val="FCFBFE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CC7F53AF-C31F-4CCD-8423-ECFF19131950}"/>
                </a:ext>
              </a:extLst>
            </p:cNvPr>
            <p:cNvSpPr/>
            <p:nvPr/>
          </p:nvSpPr>
          <p:spPr>
            <a:xfrm rot="117423">
              <a:off x="6531823" y="2667979"/>
              <a:ext cx="117304" cy="350713"/>
            </a:xfrm>
            <a:custGeom>
              <a:avLst/>
              <a:gdLst>
                <a:gd name="connsiteX0" fmla="*/ 116225 w 117304"/>
                <a:gd name="connsiteY0" fmla="*/ 343712 h 350713"/>
                <a:gd name="connsiteX1" fmla="*/ 106974 w 117304"/>
                <a:gd name="connsiteY1" fmla="*/ 350699 h 350713"/>
                <a:gd name="connsiteX2" fmla="*/ 12888 w 117304"/>
                <a:gd name="connsiteY2" fmla="*/ 350490 h 350713"/>
                <a:gd name="connsiteX3" fmla="*/ 3 w 117304"/>
                <a:gd name="connsiteY3" fmla="*/ 336037 h 350713"/>
                <a:gd name="connsiteX4" fmla="*/ 120 w 117304"/>
                <a:gd name="connsiteY4" fmla="*/ 141505 h 350713"/>
                <a:gd name="connsiteX5" fmla="*/ 30 w 117304"/>
                <a:gd name="connsiteY5" fmla="*/ 16664 h 350713"/>
                <a:gd name="connsiteX6" fmla="*/ 17219 w 117304"/>
                <a:gd name="connsiteY6" fmla="*/ 118 h 350713"/>
                <a:gd name="connsiteX7" fmla="*/ 103204 w 117304"/>
                <a:gd name="connsiteY7" fmla="*/ 263 h 350713"/>
                <a:gd name="connsiteX8" fmla="*/ 117304 w 117304"/>
                <a:gd name="connsiteY8" fmla="*/ 12215 h 350713"/>
                <a:gd name="connsiteX9" fmla="*/ 116216 w 117304"/>
                <a:gd name="connsiteY9" fmla="*/ 339608 h 350713"/>
                <a:gd name="connsiteX10" fmla="*/ 116225 w 117304"/>
                <a:gd name="connsiteY10" fmla="*/ 343712 h 350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17304" h="350713">
                  <a:moveTo>
                    <a:pt x="116225" y="343712"/>
                  </a:moveTo>
                  <a:cubicBezTo>
                    <a:pt x="116733" y="350844"/>
                    <a:pt x="112438" y="350771"/>
                    <a:pt x="106974" y="350699"/>
                  </a:cubicBezTo>
                  <a:cubicBezTo>
                    <a:pt x="75612" y="350327"/>
                    <a:pt x="44232" y="349747"/>
                    <a:pt x="12888" y="350490"/>
                  </a:cubicBezTo>
                  <a:cubicBezTo>
                    <a:pt x="999" y="350771"/>
                    <a:pt x="-61" y="346032"/>
                    <a:pt x="3" y="336037"/>
                  </a:cubicBezTo>
                  <a:cubicBezTo>
                    <a:pt x="410" y="271193"/>
                    <a:pt x="129" y="206349"/>
                    <a:pt x="120" y="141505"/>
                  </a:cubicBezTo>
                  <a:cubicBezTo>
                    <a:pt x="120" y="99894"/>
                    <a:pt x="564" y="58275"/>
                    <a:pt x="30" y="16664"/>
                  </a:cubicBezTo>
                  <a:cubicBezTo>
                    <a:pt x="-133" y="3697"/>
                    <a:pt x="2422" y="-815"/>
                    <a:pt x="17219" y="118"/>
                  </a:cubicBezTo>
                  <a:cubicBezTo>
                    <a:pt x="45772" y="1921"/>
                    <a:pt x="74533" y="435"/>
                    <a:pt x="103204" y="263"/>
                  </a:cubicBezTo>
                  <a:cubicBezTo>
                    <a:pt x="111368" y="218"/>
                    <a:pt x="117376" y="716"/>
                    <a:pt x="117304" y="12215"/>
                  </a:cubicBezTo>
                  <a:cubicBezTo>
                    <a:pt x="116615" y="121343"/>
                    <a:pt x="116497" y="230480"/>
                    <a:pt x="116216" y="339608"/>
                  </a:cubicBezTo>
                  <a:cubicBezTo>
                    <a:pt x="116207" y="340976"/>
                    <a:pt x="116216" y="342344"/>
                    <a:pt x="116225" y="343712"/>
                  </a:cubicBezTo>
                  <a:close/>
                </a:path>
              </a:pathLst>
            </a:custGeom>
            <a:solidFill>
              <a:srgbClr val="37379A"/>
            </a:solidFill>
            <a:ln w="9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5089D93-6D5F-473E-BD94-5E38535244C8}"/>
              </a:ext>
            </a:extLst>
          </p:cNvPr>
          <p:cNvSpPr txBox="1"/>
          <p:nvPr/>
        </p:nvSpPr>
        <p:spPr>
          <a:xfrm>
            <a:off x="677974" y="3838025"/>
            <a:ext cx="45277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0F34270-B430-4052-A02D-318E30436104}"/>
              </a:ext>
            </a:extLst>
          </p:cNvPr>
          <p:cNvSpPr txBox="1"/>
          <p:nvPr/>
        </p:nvSpPr>
        <p:spPr>
          <a:xfrm>
            <a:off x="677973" y="549833"/>
            <a:ext cx="3568440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AWESOME</a:t>
            </a:r>
          </a:p>
          <a:p>
            <a:r>
              <a:rPr lang="en-GB" altLang="ko-KR" sz="4800" b="1" dirty="0">
                <a:cs typeface="Arial" pitchFamily="34" charset="0"/>
              </a:rPr>
              <a:t>S</a:t>
            </a:r>
            <a:r>
              <a:rPr lang="en-US" altLang="ko-KR" sz="4800" b="1" dirty="0">
                <a:cs typeface="Arial" pitchFamily="34" charset="0"/>
              </a:rPr>
              <a:t>LIDE</a:t>
            </a:r>
            <a:endParaRPr lang="ko-KR" altLang="en-US" sz="4800" b="1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4528E5-3136-4F4F-9D13-0E8E81EBA0C4}"/>
              </a:ext>
            </a:extLst>
          </p:cNvPr>
          <p:cNvSpPr txBox="1"/>
          <p:nvPr/>
        </p:nvSpPr>
        <p:spPr>
          <a:xfrm>
            <a:off x="688601" y="2997637"/>
            <a:ext cx="3568439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cs typeface="Arial" pitchFamily="34" charset="0"/>
              </a:rPr>
              <a:t>L</a:t>
            </a:r>
            <a:r>
              <a:rPr lang="en-US" altLang="ko-KR" sz="1100" dirty="0"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cs typeface="Arial" pitchFamily="34" charset="0"/>
              </a:rPr>
              <a:t>CU USU AGAM INTEGRE IMPEDIT.</a:t>
            </a:r>
            <a:endParaRPr lang="ko-KR" altLang="en-US" sz="1100" dirty="0"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C1F452B-5AE2-4DDD-8A68-E1269718E3F3}"/>
              </a:ext>
            </a:extLst>
          </p:cNvPr>
          <p:cNvSpPr txBox="1"/>
          <p:nvPr/>
        </p:nvSpPr>
        <p:spPr>
          <a:xfrm>
            <a:off x="677971" y="2236815"/>
            <a:ext cx="356844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6" name="Rounded Rectangle 2">
            <a:extLst>
              <a:ext uri="{FF2B5EF4-FFF2-40B4-BE49-F238E27FC236}">
                <a16:creationId xmlns:a16="http://schemas.microsoft.com/office/drawing/2014/main" id="{C7A39D7D-B9A9-4B62-AF61-A749405B18AD}"/>
              </a:ext>
            </a:extLst>
          </p:cNvPr>
          <p:cNvSpPr>
            <a:spLocks noChangeAspect="1"/>
          </p:cNvSpPr>
          <p:nvPr/>
        </p:nvSpPr>
        <p:spPr>
          <a:xfrm>
            <a:off x="3050102" y="5265407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11CDEFF4-B1D5-4786-9747-1984AC44DD22}"/>
              </a:ext>
            </a:extLst>
          </p:cNvPr>
          <p:cNvSpPr>
            <a:spLocks noChangeAspect="1"/>
          </p:cNvSpPr>
          <p:nvPr/>
        </p:nvSpPr>
        <p:spPr>
          <a:xfrm>
            <a:off x="794927" y="5265407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757533-61CF-4D5B-BF34-896FAE233D68}"/>
              </a:ext>
            </a:extLst>
          </p:cNvPr>
          <p:cNvSpPr txBox="1"/>
          <p:nvPr/>
        </p:nvSpPr>
        <p:spPr>
          <a:xfrm>
            <a:off x="1314218" y="5025242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0564AB-AE75-4F79-8728-FF8703E75BEB}"/>
              </a:ext>
            </a:extLst>
          </p:cNvPr>
          <p:cNvSpPr txBox="1"/>
          <p:nvPr/>
        </p:nvSpPr>
        <p:spPr>
          <a:xfrm>
            <a:off x="3735506" y="5044658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1" name="그림 개체 틀 10">
            <a:extLst>
              <a:ext uri="{FF2B5EF4-FFF2-40B4-BE49-F238E27FC236}">
                <a16:creationId xmlns:a16="http://schemas.microsoft.com/office/drawing/2014/main" id="{782610A7-B018-46DB-8AC5-B822D095564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79" name="Group 12">
            <a:extLst>
              <a:ext uri="{FF2B5EF4-FFF2-40B4-BE49-F238E27FC236}">
                <a16:creationId xmlns:a16="http://schemas.microsoft.com/office/drawing/2014/main" id="{2F90410A-7A48-4550-AA13-01B7FC6043A7}"/>
              </a:ext>
            </a:extLst>
          </p:cNvPr>
          <p:cNvGrpSpPr/>
          <p:nvPr/>
        </p:nvGrpSpPr>
        <p:grpSpPr>
          <a:xfrm>
            <a:off x="3086494" y="2034379"/>
            <a:ext cx="5967534" cy="3467116"/>
            <a:chOff x="637381" y="1143000"/>
            <a:chExt cx="7869238" cy="4572000"/>
          </a:xfrm>
          <a:solidFill>
            <a:schemeClr val="bg1">
              <a:lumMod val="75000"/>
            </a:schemeClr>
          </a:solidFill>
          <a:effectLst/>
        </p:grpSpPr>
        <p:sp>
          <p:nvSpPr>
            <p:cNvPr id="80" name="Freeform 13">
              <a:extLst>
                <a:ext uri="{FF2B5EF4-FFF2-40B4-BE49-F238E27FC236}">
                  <a16:creationId xmlns:a16="http://schemas.microsoft.com/office/drawing/2014/main" id="{FF92ABEB-4FFB-424C-9EAF-D24DA3C582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7381" y="1982787"/>
              <a:ext cx="3430588" cy="3732213"/>
            </a:xfrm>
            <a:custGeom>
              <a:avLst/>
              <a:gdLst>
                <a:gd name="T0" fmla="*/ 1503 w 2161"/>
                <a:gd name="T1" fmla="*/ 2272 h 2351"/>
                <a:gd name="T2" fmla="*/ 1677 w 2161"/>
                <a:gd name="T3" fmla="*/ 1440 h 2351"/>
                <a:gd name="T4" fmla="*/ 1475 w 2161"/>
                <a:gd name="T5" fmla="*/ 1175 h 2351"/>
                <a:gd name="T6" fmla="*/ 1401 w 2161"/>
                <a:gd name="T7" fmla="*/ 1164 h 2351"/>
                <a:gd name="T8" fmla="*/ 253 w 2161"/>
                <a:gd name="T9" fmla="*/ 1129 h 2351"/>
                <a:gd name="T10" fmla="*/ 1279 w 2161"/>
                <a:gd name="T11" fmla="*/ 1145 h 2351"/>
                <a:gd name="T12" fmla="*/ 117 w 2161"/>
                <a:gd name="T13" fmla="*/ 1077 h 2351"/>
                <a:gd name="T14" fmla="*/ 1283 w 2161"/>
                <a:gd name="T15" fmla="*/ 1061 h 2351"/>
                <a:gd name="T16" fmla="*/ 1501 w 2161"/>
                <a:gd name="T17" fmla="*/ 726 h 2351"/>
                <a:gd name="T18" fmla="*/ 1141 w 2161"/>
                <a:gd name="T19" fmla="*/ 792 h 2351"/>
                <a:gd name="T20" fmla="*/ 1302 w 2161"/>
                <a:gd name="T21" fmla="*/ 745 h 2351"/>
                <a:gd name="T22" fmla="*/ 1187 w 2161"/>
                <a:gd name="T23" fmla="*/ 712 h 2351"/>
                <a:gd name="T24" fmla="*/ 1595 w 2161"/>
                <a:gd name="T25" fmla="*/ 689 h 2351"/>
                <a:gd name="T26" fmla="*/ 1558 w 2161"/>
                <a:gd name="T27" fmla="*/ 717 h 2351"/>
                <a:gd name="T28" fmla="*/ 541 w 2161"/>
                <a:gd name="T29" fmla="*/ 553 h 2351"/>
                <a:gd name="T30" fmla="*/ 49 w 2161"/>
                <a:gd name="T31" fmla="*/ 386 h 2351"/>
                <a:gd name="T32" fmla="*/ 1215 w 2161"/>
                <a:gd name="T33" fmla="*/ 326 h 2351"/>
                <a:gd name="T34" fmla="*/ 1283 w 2161"/>
                <a:gd name="T35" fmla="*/ 295 h 2351"/>
                <a:gd name="T36" fmla="*/ 1234 w 2161"/>
                <a:gd name="T37" fmla="*/ 298 h 2351"/>
                <a:gd name="T38" fmla="*/ 1160 w 2161"/>
                <a:gd name="T39" fmla="*/ 251 h 2351"/>
                <a:gd name="T40" fmla="*/ 2021 w 2161"/>
                <a:gd name="T41" fmla="*/ 265 h 2351"/>
                <a:gd name="T42" fmla="*/ 2136 w 2161"/>
                <a:gd name="T43" fmla="*/ 199 h 2351"/>
                <a:gd name="T44" fmla="*/ 1630 w 2161"/>
                <a:gd name="T45" fmla="*/ 129 h 2351"/>
                <a:gd name="T46" fmla="*/ 979 w 2161"/>
                <a:gd name="T47" fmla="*/ 101 h 2351"/>
                <a:gd name="T48" fmla="*/ 1094 w 2161"/>
                <a:gd name="T49" fmla="*/ 127 h 2351"/>
                <a:gd name="T50" fmla="*/ 1201 w 2161"/>
                <a:gd name="T51" fmla="*/ 98 h 2351"/>
                <a:gd name="T52" fmla="*/ 1113 w 2161"/>
                <a:gd name="T53" fmla="*/ 239 h 2351"/>
                <a:gd name="T54" fmla="*/ 1043 w 2161"/>
                <a:gd name="T55" fmla="*/ 400 h 2351"/>
                <a:gd name="T56" fmla="*/ 1216 w 2161"/>
                <a:gd name="T57" fmla="*/ 565 h 2351"/>
                <a:gd name="T58" fmla="*/ 1274 w 2161"/>
                <a:gd name="T59" fmla="*/ 415 h 2351"/>
                <a:gd name="T60" fmla="*/ 1441 w 2161"/>
                <a:gd name="T61" fmla="*/ 400 h 2351"/>
                <a:gd name="T62" fmla="*/ 1546 w 2161"/>
                <a:gd name="T63" fmla="*/ 530 h 2351"/>
                <a:gd name="T64" fmla="*/ 1459 w 2161"/>
                <a:gd name="T65" fmla="*/ 651 h 2351"/>
                <a:gd name="T66" fmla="*/ 1414 w 2161"/>
                <a:gd name="T67" fmla="*/ 747 h 2351"/>
                <a:gd name="T68" fmla="*/ 1223 w 2161"/>
                <a:gd name="T69" fmla="*/ 995 h 2351"/>
                <a:gd name="T70" fmla="*/ 1021 w 2161"/>
                <a:gd name="T71" fmla="*/ 1023 h 2351"/>
                <a:gd name="T72" fmla="*/ 1133 w 2161"/>
                <a:gd name="T73" fmla="*/ 1122 h 2351"/>
                <a:gd name="T74" fmla="*/ 1267 w 2161"/>
                <a:gd name="T75" fmla="*/ 1295 h 2351"/>
                <a:gd name="T76" fmla="*/ 1398 w 2161"/>
                <a:gd name="T77" fmla="*/ 1274 h 2351"/>
                <a:gd name="T78" fmla="*/ 1703 w 2161"/>
                <a:gd name="T79" fmla="*/ 1442 h 2351"/>
                <a:gd name="T80" fmla="*/ 1805 w 2161"/>
                <a:gd name="T81" fmla="*/ 1688 h 2351"/>
                <a:gd name="T82" fmla="*/ 1632 w 2161"/>
                <a:gd name="T83" fmla="*/ 1878 h 2351"/>
                <a:gd name="T84" fmla="*/ 1469 w 2161"/>
                <a:gd name="T85" fmla="*/ 2061 h 2351"/>
                <a:gd name="T86" fmla="*/ 1393 w 2161"/>
                <a:gd name="T87" fmla="*/ 2243 h 2351"/>
                <a:gd name="T88" fmla="*/ 1417 w 2161"/>
                <a:gd name="T89" fmla="*/ 2339 h 2351"/>
                <a:gd name="T90" fmla="*/ 1335 w 2161"/>
                <a:gd name="T91" fmla="*/ 2070 h 2351"/>
                <a:gd name="T92" fmla="*/ 1216 w 2161"/>
                <a:gd name="T93" fmla="*/ 1510 h 2351"/>
                <a:gd name="T94" fmla="*/ 1241 w 2161"/>
                <a:gd name="T95" fmla="*/ 1321 h 2351"/>
                <a:gd name="T96" fmla="*/ 986 w 2161"/>
                <a:gd name="T97" fmla="*/ 1204 h 2351"/>
                <a:gd name="T98" fmla="*/ 768 w 2161"/>
                <a:gd name="T99" fmla="*/ 974 h 2351"/>
                <a:gd name="T100" fmla="*/ 759 w 2161"/>
                <a:gd name="T101" fmla="*/ 1030 h 2351"/>
                <a:gd name="T102" fmla="*/ 628 w 2161"/>
                <a:gd name="T103" fmla="*/ 688 h 2351"/>
                <a:gd name="T104" fmla="*/ 614 w 2161"/>
                <a:gd name="T105" fmla="*/ 668 h 2351"/>
                <a:gd name="T106" fmla="*/ 323 w 2161"/>
                <a:gd name="T107" fmla="*/ 375 h 2351"/>
                <a:gd name="T108" fmla="*/ 139 w 2161"/>
                <a:gd name="T109" fmla="*/ 490 h 2351"/>
                <a:gd name="T110" fmla="*/ 63 w 2161"/>
                <a:gd name="T111" fmla="*/ 344 h 2351"/>
                <a:gd name="T112" fmla="*/ 61 w 2161"/>
                <a:gd name="T113" fmla="*/ 211 h 2351"/>
                <a:gd name="T114" fmla="*/ 70 w 2161"/>
                <a:gd name="T115" fmla="*/ 103 h 2351"/>
                <a:gd name="T116" fmla="*/ 275 w 2161"/>
                <a:gd name="T117" fmla="*/ 54 h 2351"/>
                <a:gd name="T118" fmla="*/ 539 w 2161"/>
                <a:gd name="T119" fmla="*/ 61 h 2351"/>
                <a:gd name="T120" fmla="*/ 682 w 2161"/>
                <a:gd name="T121" fmla="*/ 82 h 2351"/>
                <a:gd name="T122" fmla="*/ 867 w 2161"/>
                <a:gd name="T123" fmla="*/ 146 h 2351"/>
                <a:gd name="T124" fmla="*/ 1026 w 2161"/>
                <a:gd name="T125" fmla="*/ 152 h 2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161" h="2351">
                  <a:moveTo>
                    <a:pt x="1401" y="2278"/>
                  </a:moveTo>
                  <a:lnTo>
                    <a:pt x="1415" y="2286"/>
                  </a:lnTo>
                  <a:lnTo>
                    <a:pt x="1429" y="2299"/>
                  </a:lnTo>
                  <a:lnTo>
                    <a:pt x="1443" y="2311"/>
                  </a:lnTo>
                  <a:lnTo>
                    <a:pt x="1459" y="2320"/>
                  </a:lnTo>
                  <a:lnTo>
                    <a:pt x="1459" y="2328"/>
                  </a:lnTo>
                  <a:lnTo>
                    <a:pt x="1450" y="2328"/>
                  </a:lnTo>
                  <a:lnTo>
                    <a:pt x="1441" y="2330"/>
                  </a:lnTo>
                  <a:lnTo>
                    <a:pt x="1427" y="2330"/>
                  </a:lnTo>
                  <a:lnTo>
                    <a:pt x="1415" y="2327"/>
                  </a:lnTo>
                  <a:lnTo>
                    <a:pt x="1408" y="2325"/>
                  </a:lnTo>
                  <a:lnTo>
                    <a:pt x="1405" y="2311"/>
                  </a:lnTo>
                  <a:lnTo>
                    <a:pt x="1401" y="2293"/>
                  </a:lnTo>
                  <a:lnTo>
                    <a:pt x="1401" y="2278"/>
                  </a:lnTo>
                  <a:close/>
                  <a:moveTo>
                    <a:pt x="1513" y="2248"/>
                  </a:moveTo>
                  <a:lnTo>
                    <a:pt x="1527" y="2251"/>
                  </a:lnTo>
                  <a:lnTo>
                    <a:pt x="1543" y="2257"/>
                  </a:lnTo>
                  <a:lnTo>
                    <a:pt x="1555" y="2262"/>
                  </a:lnTo>
                  <a:lnTo>
                    <a:pt x="1551" y="2262"/>
                  </a:lnTo>
                  <a:lnTo>
                    <a:pt x="1539" y="2269"/>
                  </a:lnTo>
                  <a:lnTo>
                    <a:pt x="1527" y="2274"/>
                  </a:lnTo>
                  <a:lnTo>
                    <a:pt x="1513" y="2278"/>
                  </a:lnTo>
                  <a:lnTo>
                    <a:pt x="1513" y="2271"/>
                  </a:lnTo>
                  <a:lnTo>
                    <a:pt x="1515" y="2269"/>
                  </a:lnTo>
                  <a:lnTo>
                    <a:pt x="1518" y="2267"/>
                  </a:lnTo>
                  <a:lnTo>
                    <a:pt x="1520" y="2265"/>
                  </a:lnTo>
                  <a:lnTo>
                    <a:pt x="1520" y="2264"/>
                  </a:lnTo>
                  <a:lnTo>
                    <a:pt x="1522" y="2262"/>
                  </a:lnTo>
                  <a:lnTo>
                    <a:pt x="1523" y="2258"/>
                  </a:lnTo>
                  <a:lnTo>
                    <a:pt x="1520" y="2258"/>
                  </a:lnTo>
                  <a:lnTo>
                    <a:pt x="1511" y="2267"/>
                  </a:lnTo>
                  <a:lnTo>
                    <a:pt x="1503" y="2272"/>
                  </a:lnTo>
                  <a:lnTo>
                    <a:pt x="1494" y="2274"/>
                  </a:lnTo>
                  <a:lnTo>
                    <a:pt x="1482" y="2278"/>
                  </a:lnTo>
                  <a:lnTo>
                    <a:pt x="1482" y="2262"/>
                  </a:lnTo>
                  <a:lnTo>
                    <a:pt x="1492" y="2258"/>
                  </a:lnTo>
                  <a:lnTo>
                    <a:pt x="1503" y="2253"/>
                  </a:lnTo>
                  <a:lnTo>
                    <a:pt x="1513" y="2248"/>
                  </a:lnTo>
                  <a:close/>
                  <a:moveTo>
                    <a:pt x="1485" y="2051"/>
                  </a:moveTo>
                  <a:lnTo>
                    <a:pt x="1489" y="2054"/>
                  </a:lnTo>
                  <a:lnTo>
                    <a:pt x="1492" y="2056"/>
                  </a:lnTo>
                  <a:lnTo>
                    <a:pt x="1494" y="2058"/>
                  </a:lnTo>
                  <a:lnTo>
                    <a:pt x="1496" y="2061"/>
                  </a:lnTo>
                  <a:lnTo>
                    <a:pt x="1496" y="2065"/>
                  </a:lnTo>
                  <a:lnTo>
                    <a:pt x="1497" y="2070"/>
                  </a:lnTo>
                  <a:lnTo>
                    <a:pt x="1489" y="2070"/>
                  </a:lnTo>
                  <a:lnTo>
                    <a:pt x="1487" y="2066"/>
                  </a:lnTo>
                  <a:lnTo>
                    <a:pt x="1485" y="2063"/>
                  </a:lnTo>
                  <a:lnTo>
                    <a:pt x="1485" y="2061"/>
                  </a:lnTo>
                  <a:lnTo>
                    <a:pt x="1483" y="2059"/>
                  </a:lnTo>
                  <a:lnTo>
                    <a:pt x="1485" y="2056"/>
                  </a:lnTo>
                  <a:lnTo>
                    <a:pt x="1485" y="2051"/>
                  </a:lnTo>
                  <a:close/>
                  <a:moveTo>
                    <a:pt x="1654" y="1414"/>
                  </a:moveTo>
                  <a:lnTo>
                    <a:pt x="1647" y="1426"/>
                  </a:lnTo>
                  <a:lnTo>
                    <a:pt x="1642" y="1426"/>
                  </a:lnTo>
                  <a:lnTo>
                    <a:pt x="1642" y="1429"/>
                  </a:lnTo>
                  <a:lnTo>
                    <a:pt x="1653" y="1433"/>
                  </a:lnTo>
                  <a:lnTo>
                    <a:pt x="1663" y="1438"/>
                  </a:lnTo>
                  <a:lnTo>
                    <a:pt x="1670" y="1443"/>
                  </a:lnTo>
                  <a:lnTo>
                    <a:pt x="1674" y="1445"/>
                  </a:lnTo>
                  <a:lnTo>
                    <a:pt x="1675" y="1443"/>
                  </a:lnTo>
                  <a:lnTo>
                    <a:pt x="1675" y="1442"/>
                  </a:lnTo>
                  <a:lnTo>
                    <a:pt x="1675" y="1442"/>
                  </a:lnTo>
                  <a:lnTo>
                    <a:pt x="1677" y="1440"/>
                  </a:lnTo>
                  <a:lnTo>
                    <a:pt x="1677" y="1436"/>
                  </a:lnTo>
                  <a:lnTo>
                    <a:pt x="1670" y="1436"/>
                  </a:lnTo>
                  <a:lnTo>
                    <a:pt x="1668" y="1436"/>
                  </a:lnTo>
                  <a:lnTo>
                    <a:pt x="1667" y="1435"/>
                  </a:lnTo>
                  <a:lnTo>
                    <a:pt x="1665" y="1435"/>
                  </a:lnTo>
                  <a:lnTo>
                    <a:pt x="1661" y="1435"/>
                  </a:lnTo>
                  <a:lnTo>
                    <a:pt x="1658" y="1433"/>
                  </a:lnTo>
                  <a:lnTo>
                    <a:pt x="1658" y="1414"/>
                  </a:lnTo>
                  <a:lnTo>
                    <a:pt x="1654" y="1414"/>
                  </a:lnTo>
                  <a:close/>
                  <a:moveTo>
                    <a:pt x="1354" y="1286"/>
                  </a:moveTo>
                  <a:lnTo>
                    <a:pt x="1356" y="1291"/>
                  </a:lnTo>
                  <a:lnTo>
                    <a:pt x="1356" y="1293"/>
                  </a:lnTo>
                  <a:lnTo>
                    <a:pt x="1356" y="1295"/>
                  </a:lnTo>
                  <a:lnTo>
                    <a:pt x="1356" y="1295"/>
                  </a:lnTo>
                  <a:lnTo>
                    <a:pt x="1358" y="1297"/>
                  </a:lnTo>
                  <a:lnTo>
                    <a:pt x="1359" y="1297"/>
                  </a:lnTo>
                  <a:lnTo>
                    <a:pt x="1363" y="1298"/>
                  </a:lnTo>
                  <a:lnTo>
                    <a:pt x="1363" y="1291"/>
                  </a:lnTo>
                  <a:lnTo>
                    <a:pt x="1354" y="1286"/>
                  </a:lnTo>
                  <a:close/>
                  <a:moveTo>
                    <a:pt x="1482" y="1175"/>
                  </a:moveTo>
                  <a:lnTo>
                    <a:pt x="1489" y="1176"/>
                  </a:lnTo>
                  <a:lnTo>
                    <a:pt x="1497" y="1180"/>
                  </a:lnTo>
                  <a:lnTo>
                    <a:pt x="1494" y="1182"/>
                  </a:lnTo>
                  <a:lnTo>
                    <a:pt x="1492" y="1185"/>
                  </a:lnTo>
                  <a:lnTo>
                    <a:pt x="1489" y="1187"/>
                  </a:lnTo>
                  <a:lnTo>
                    <a:pt x="1483" y="1187"/>
                  </a:lnTo>
                  <a:lnTo>
                    <a:pt x="1478" y="1185"/>
                  </a:lnTo>
                  <a:lnTo>
                    <a:pt x="1473" y="1185"/>
                  </a:lnTo>
                  <a:lnTo>
                    <a:pt x="1468" y="1185"/>
                  </a:lnTo>
                  <a:lnTo>
                    <a:pt x="1462" y="1187"/>
                  </a:lnTo>
                  <a:lnTo>
                    <a:pt x="1462" y="1176"/>
                  </a:lnTo>
                  <a:lnTo>
                    <a:pt x="1475" y="1175"/>
                  </a:lnTo>
                  <a:lnTo>
                    <a:pt x="1482" y="1175"/>
                  </a:lnTo>
                  <a:close/>
                  <a:moveTo>
                    <a:pt x="1417" y="1164"/>
                  </a:moveTo>
                  <a:lnTo>
                    <a:pt x="1424" y="1164"/>
                  </a:lnTo>
                  <a:lnTo>
                    <a:pt x="1431" y="1166"/>
                  </a:lnTo>
                  <a:lnTo>
                    <a:pt x="1438" y="1166"/>
                  </a:lnTo>
                  <a:lnTo>
                    <a:pt x="1443" y="1168"/>
                  </a:lnTo>
                  <a:lnTo>
                    <a:pt x="1443" y="1176"/>
                  </a:lnTo>
                  <a:lnTo>
                    <a:pt x="1417" y="1176"/>
                  </a:lnTo>
                  <a:lnTo>
                    <a:pt x="1417" y="1164"/>
                  </a:lnTo>
                  <a:close/>
                  <a:moveTo>
                    <a:pt x="1270" y="1164"/>
                  </a:moveTo>
                  <a:lnTo>
                    <a:pt x="1279" y="1166"/>
                  </a:lnTo>
                  <a:lnTo>
                    <a:pt x="1284" y="1169"/>
                  </a:lnTo>
                  <a:lnTo>
                    <a:pt x="1291" y="1173"/>
                  </a:lnTo>
                  <a:lnTo>
                    <a:pt x="1297" y="1176"/>
                  </a:lnTo>
                  <a:lnTo>
                    <a:pt x="1297" y="1180"/>
                  </a:lnTo>
                  <a:lnTo>
                    <a:pt x="1290" y="1180"/>
                  </a:lnTo>
                  <a:lnTo>
                    <a:pt x="1284" y="1182"/>
                  </a:lnTo>
                  <a:lnTo>
                    <a:pt x="1279" y="1183"/>
                  </a:lnTo>
                  <a:lnTo>
                    <a:pt x="1276" y="1182"/>
                  </a:lnTo>
                  <a:lnTo>
                    <a:pt x="1269" y="1182"/>
                  </a:lnTo>
                  <a:lnTo>
                    <a:pt x="1263" y="1180"/>
                  </a:lnTo>
                  <a:lnTo>
                    <a:pt x="1263" y="1168"/>
                  </a:lnTo>
                  <a:lnTo>
                    <a:pt x="1265" y="1168"/>
                  </a:lnTo>
                  <a:lnTo>
                    <a:pt x="1267" y="1166"/>
                  </a:lnTo>
                  <a:lnTo>
                    <a:pt x="1269" y="1166"/>
                  </a:lnTo>
                  <a:lnTo>
                    <a:pt x="1269" y="1166"/>
                  </a:lnTo>
                  <a:lnTo>
                    <a:pt x="1270" y="1164"/>
                  </a:lnTo>
                  <a:close/>
                  <a:moveTo>
                    <a:pt x="1331" y="1148"/>
                  </a:moveTo>
                  <a:lnTo>
                    <a:pt x="1352" y="1150"/>
                  </a:lnTo>
                  <a:lnTo>
                    <a:pt x="1370" y="1154"/>
                  </a:lnTo>
                  <a:lnTo>
                    <a:pt x="1384" y="1159"/>
                  </a:lnTo>
                  <a:lnTo>
                    <a:pt x="1401" y="1164"/>
                  </a:lnTo>
                  <a:lnTo>
                    <a:pt x="1401" y="1173"/>
                  </a:lnTo>
                  <a:lnTo>
                    <a:pt x="1394" y="1173"/>
                  </a:lnTo>
                  <a:lnTo>
                    <a:pt x="1391" y="1175"/>
                  </a:lnTo>
                  <a:lnTo>
                    <a:pt x="1386" y="1176"/>
                  </a:lnTo>
                  <a:lnTo>
                    <a:pt x="1382" y="1178"/>
                  </a:lnTo>
                  <a:lnTo>
                    <a:pt x="1379" y="1180"/>
                  </a:lnTo>
                  <a:lnTo>
                    <a:pt x="1373" y="1180"/>
                  </a:lnTo>
                  <a:lnTo>
                    <a:pt x="1373" y="1178"/>
                  </a:lnTo>
                  <a:lnTo>
                    <a:pt x="1373" y="1176"/>
                  </a:lnTo>
                  <a:lnTo>
                    <a:pt x="1372" y="1175"/>
                  </a:lnTo>
                  <a:lnTo>
                    <a:pt x="1370" y="1173"/>
                  </a:lnTo>
                  <a:lnTo>
                    <a:pt x="1368" y="1171"/>
                  </a:lnTo>
                  <a:lnTo>
                    <a:pt x="1366" y="1173"/>
                  </a:lnTo>
                  <a:lnTo>
                    <a:pt x="1363" y="1183"/>
                  </a:lnTo>
                  <a:lnTo>
                    <a:pt x="1358" y="1183"/>
                  </a:lnTo>
                  <a:lnTo>
                    <a:pt x="1345" y="1182"/>
                  </a:lnTo>
                  <a:lnTo>
                    <a:pt x="1331" y="1180"/>
                  </a:lnTo>
                  <a:lnTo>
                    <a:pt x="1321" y="1180"/>
                  </a:lnTo>
                  <a:lnTo>
                    <a:pt x="1316" y="1168"/>
                  </a:lnTo>
                  <a:lnTo>
                    <a:pt x="1325" y="1168"/>
                  </a:lnTo>
                  <a:lnTo>
                    <a:pt x="1331" y="1168"/>
                  </a:lnTo>
                  <a:lnTo>
                    <a:pt x="1338" y="1166"/>
                  </a:lnTo>
                  <a:lnTo>
                    <a:pt x="1344" y="1164"/>
                  </a:lnTo>
                  <a:lnTo>
                    <a:pt x="1340" y="1162"/>
                  </a:lnTo>
                  <a:lnTo>
                    <a:pt x="1337" y="1159"/>
                  </a:lnTo>
                  <a:lnTo>
                    <a:pt x="1335" y="1157"/>
                  </a:lnTo>
                  <a:lnTo>
                    <a:pt x="1333" y="1154"/>
                  </a:lnTo>
                  <a:lnTo>
                    <a:pt x="1331" y="1148"/>
                  </a:lnTo>
                  <a:close/>
                  <a:moveTo>
                    <a:pt x="211" y="1110"/>
                  </a:moveTo>
                  <a:lnTo>
                    <a:pt x="227" y="1115"/>
                  </a:lnTo>
                  <a:lnTo>
                    <a:pt x="239" y="1122"/>
                  </a:lnTo>
                  <a:lnTo>
                    <a:pt x="253" y="1129"/>
                  </a:lnTo>
                  <a:lnTo>
                    <a:pt x="253" y="1133"/>
                  </a:lnTo>
                  <a:lnTo>
                    <a:pt x="249" y="1133"/>
                  </a:lnTo>
                  <a:lnTo>
                    <a:pt x="237" y="1141"/>
                  </a:lnTo>
                  <a:lnTo>
                    <a:pt x="225" y="1143"/>
                  </a:lnTo>
                  <a:lnTo>
                    <a:pt x="214" y="1145"/>
                  </a:lnTo>
                  <a:lnTo>
                    <a:pt x="202" y="1148"/>
                  </a:lnTo>
                  <a:lnTo>
                    <a:pt x="202" y="1145"/>
                  </a:lnTo>
                  <a:lnTo>
                    <a:pt x="199" y="1145"/>
                  </a:lnTo>
                  <a:lnTo>
                    <a:pt x="202" y="1136"/>
                  </a:lnTo>
                  <a:lnTo>
                    <a:pt x="202" y="1127"/>
                  </a:lnTo>
                  <a:lnTo>
                    <a:pt x="202" y="1115"/>
                  </a:lnTo>
                  <a:lnTo>
                    <a:pt x="206" y="1113"/>
                  </a:lnTo>
                  <a:lnTo>
                    <a:pt x="207" y="1113"/>
                  </a:lnTo>
                  <a:lnTo>
                    <a:pt x="207" y="1112"/>
                  </a:lnTo>
                  <a:lnTo>
                    <a:pt x="209" y="1112"/>
                  </a:lnTo>
                  <a:lnTo>
                    <a:pt x="211" y="1110"/>
                  </a:lnTo>
                  <a:close/>
                  <a:moveTo>
                    <a:pt x="1209" y="1099"/>
                  </a:moveTo>
                  <a:lnTo>
                    <a:pt x="1237" y="1105"/>
                  </a:lnTo>
                  <a:lnTo>
                    <a:pt x="1262" y="1113"/>
                  </a:lnTo>
                  <a:lnTo>
                    <a:pt x="1281" y="1122"/>
                  </a:lnTo>
                  <a:lnTo>
                    <a:pt x="1300" y="1131"/>
                  </a:lnTo>
                  <a:lnTo>
                    <a:pt x="1321" y="1141"/>
                  </a:lnTo>
                  <a:lnTo>
                    <a:pt x="1321" y="1148"/>
                  </a:lnTo>
                  <a:lnTo>
                    <a:pt x="1312" y="1148"/>
                  </a:lnTo>
                  <a:lnTo>
                    <a:pt x="1302" y="1152"/>
                  </a:lnTo>
                  <a:lnTo>
                    <a:pt x="1290" y="1155"/>
                  </a:lnTo>
                  <a:lnTo>
                    <a:pt x="1277" y="1157"/>
                  </a:lnTo>
                  <a:lnTo>
                    <a:pt x="1279" y="1154"/>
                  </a:lnTo>
                  <a:lnTo>
                    <a:pt x="1279" y="1150"/>
                  </a:lnTo>
                  <a:lnTo>
                    <a:pt x="1279" y="1148"/>
                  </a:lnTo>
                  <a:lnTo>
                    <a:pt x="1279" y="1147"/>
                  </a:lnTo>
                  <a:lnTo>
                    <a:pt x="1279" y="1145"/>
                  </a:lnTo>
                  <a:lnTo>
                    <a:pt x="1277" y="1141"/>
                  </a:lnTo>
                  <a:lnTo>
                    <a:pt x="1251" y="1134"/>
                  </a:lnTo>
                  <a:lnTo>
                    <a:pt x="1227" y="1122"/>
                  </a:lnTo>
                  <a:lnTo>
                    <a:pt x="1201" y="1110"/>
                  </a:lnTo>
                  <a:lnTo>
                    <a:pt x="1195" y="1115"/>
                  </a:lnTo>
                  <a:lnTo>
                    <a:pt x="1192" y="1120"/>
                  </a:lnTo>
                  <a:lnTo>
                    <a:pt x="1187" y="1126"/>
                  </a:lnTo>
                  <a:lnTo>
                    <a:pt x="1181" y="1124"/>
                  </a:lnTo>
                  <a:lnTo>
                    <a:pt x="1174" y="1120"/>
                  </a:lnTo>
                  <a:lnTo>
                    <a:pt x="1171" y="1119"/>
                  </a:lnTo>
                  <a:lnTo>
                    <a:pt x="1178" y="1119"/>
                  </a:lnTo>
                  <a:lnTo>
                    <a:pt x="1183" y="1112"/>
                  </a:lnTo>
                  <a:lnTo>
                    <a:pt x="1188" y="1108"/>
                  </a:lnTo>
                  <a:lnTo>
                    <a:pt x="1194" y="1103"/>
                  </a:lnTo>
                  <a:lnTo>
                    <a:pt x="1199" y="1103"/>
                  </a:lnTo>
                  <a:lnTo>
                    <a:pt x="1202" y="1101"/>
                  </a:lnTo>
                  <a:lnTo>
                    <a:pt x="1206" y="1101"/>
                  </a:lnTo>
                  <a:lnTo>
                    <a:pt x="1209" y="1099"/>
                  </a:lnTo>
                  <a:close/>
                  <a:moveTo>
                    <a:pt x="188" y="1091"/>
                  </a:moveTo>
                  <a:lnTo>
                    <a:pt x="202" y="1096"/>
                  </a:lnTo>
                  <a:lnTo>
                    <a:pt x="202" y="1099"/>
                  </a:lnTo>
                  <a:lnTo>
                    <a:pt x="199" y="1099"/>
                  </a:lnTo>
                  <a:lnTo>
                    <a:pt x="188" y="1103"/>
                  </a:lnTo>
                  <a:lnTo>
                    <a:pt x="178" y="1103"/>
                  </a:lnTo>
                  <a:lnTo>
                    <a:pt x="169" y="1103"/>
                  </a:lnTo>
                  <a:lnTo>
                    <a:pt x="169" y="1096"/>
                  </a:lnTo>
                  <a:lnTo>
                    <a:pt x="174" y="1094"/>
                  </a:lnTo>
                  <a:lnTo>
                    <a:pt x="179" y="1094"/>
                  </a:lnTo>
                  <a:lnTo>
                    <a:pt x="183" y="1093"/>
                  </a:lnTo>
                  <a:lnTo>
                    <a:pt x="188" y="1091"/>
                  </a:lnTo>
                  <a:close/>
                  <a:moveTo>
                    <a:pt x="111" y="1075"/>
                  </a:moveTo>
                  <a:lnTo>
                    <a:pt x="117" y="1077"/>
                  </a:lnTo>
                  <a:lnTo>
                    <a:pt x="124" y="1077"/>
                  </a:lnTo>
                  <a:lnTo>
                    <a:pt x="127" y="1077"/>
                  </a:lnTo>
                  <a:lnTo>
                    <a:pt x="132" y="1079"/>
                  </a:lnTo>
                  <a:lnTo>
                    <a:pt x="138" y="1080"/>
                  </a:lnTo>
                  <a:lnTo>
                    <a:pt x="138" y="1087"/>
                  </a:lnTo>
                  <a:lnTo>
                    <a:pt x="134" y="1087"/>
                  </a:lnTo>
                  <a:lnTo>
                    <a:pt x="129" y="1089"/>
                  </a:lnTo>
                  <a:lnTo>
                    <a:pt x="124" y="1091"/>
                  </a:lnTo>
                  <a:lnTo>
                    <a:pt x="118" y="1091"/>
                  </a:lnTo>
                  <a:lnTo>
                    <a:pt x="111" y="1091"/>
                  </a:lnTo>
                  <a:lnTo>
                    <a:pt x="111" y="1075"/>
                  </a:lnTo>
                  <a:close/>
                  <a:moveTo>
                    <a:pt x="1263" y="1072"/>
                  </a:moveTo>
                  <a:lnTo>
                    <a:pt x="1269" y="1075"/>
                  </a:lnTo>
                  <a:lnTo>
                    <a:pt x="1272" y="1079"/>
                  </a:lnTo>
                  <a:lnTo>
                    <a:pt x="1276" y="1082"/>
                  </a:lnTo>
                  <a:lnTo>
                    <a:pt x="1277" y="1087"/>
                  </a:lnTo>
                  <a:lnTo>
                    <a:pt x="1277" y="1096"/>
                  </a:lnTo>
                  <a:lnTo>
                    <a:pt x="1270" y="1096"/>
                  </a:lnTo>
                  <a:lnTo>
                    <a:pt x="1269" y="1091"/>
                  </a:lnTo>
                  <a:lnTo>
                    <a:pt x="1267" y="1089"/>
                  </a:lnTo>
                  <a:lnTo>
                    <a:pt x="1265" y="1086"/>
                  </a:lnTo>
                  <a:lnTo>
                    <a:pt x="1263" y="1082"/>
                  </a:lnTo>
                  <a:lnTo>
                    <a:pt x="1263" y="1079"/>
                  </a:lnTo>
                  <a:lnTo>
                    <a:pt x="1263" y="1072"/>
                  </a:lnTo>
                  <a:close/>
                  <a:moveTo>
                    <a:pt x="1255" y="1049"/>
                  </a:moveTo>
                  <a:lnTo>
                    <a:pt x="1277" y="1049"/>
                  </a:lnTo>
                  <a:lnTo>
                    <a:pt x="1279" y="1052"/>
                  </a:lnTo>
                  <a:lnTo>
                    <a:pt x="1283" y="1054"/>
                  </a:lnTo>
                  <a:lnTo>
                    <a:pt x="1283" y="1056"/>
                  </a:lnTo>
                  <a:lnTo>
                    <a:pt x="1284" y="1058"/>
                  </a:lnTo>
                  <a:lnTo>
                    <a:pt x="1284" y="1059"/>
                  </a:lnTo>
                  <a:lnTo>
                    <a:pt x="1283" y="1061"/>
                  </a:lnTo>
                  <a:lnTo>
                    <a:pt x="1283" y="1065"/>
                  </a:lnTo>
                  <a:lnTo>
                    <a:pt x="1277" y="1061"/>
                  </a:lnTo>
                  <a:lnTo>
                    <a:pt x="1272" y="1059"/>
                  </a:lnTo>
                  <a:lnTo>
                    <a:pt x="1267" y="1059"/>
                  </a:lnTo>
                  <a:lnTo>
                    <a:pt x="1263" y="1058"/>
                  </a:lnTo>
                  <a:lnTo>
                    <a:pt x="1260" y="1058"/>
                  </a:lnTo>
                  <a:lnTo>
                    <a:pt x="1256" y="1056"/>
                  </a:lnTo>
                  <a:lnTo>
                    <a:pt x="1255" y="1052"/>
                  </a:lnTo>
                  <a:lnTo>
                    <a:pt x="1255" y="1049"/>
                  </a:lnTo>
                  <a:close/>
                  <a:moveTo>
                    <a:pt x="1328" y="722"/>
                  </a:moveTo>
                  <a:lnTo>
                    <a:pt x="1326" y="726"/>
                  </a:lnTo>
                  <a:lnTo>
                    <a:pt x="1323" y="729"/>
                  </a:lnTo>
                  <a:lnTo>
                    <a:pt x="1321" y="731"/>
                  </a:lnTo>
                  <a:lnTo>
                    <a:pt x="1319" y="733"/>
                  </a:lnTo>
                  <a:lnTo>
                    <a:pt x="1319" y="735"/>
                  </a:lnTo>
                  <a:lnTo>
                    <a:pt x="1321" y="736"/>
                  </a:lnTo>
                  <a:lnTo>
                    <a:pt x="1325" y="738"/>
                  </a:lnTo>
                  <a:lnTo>
                    <a:pt x="1326" y="733"/>
                  </a:lnTo>
                  <a:lnTo>
                    <a:pt x="1326" y="731"/>
                  </a:lnTo>
                  <a:lnTo>
                    <a:pt x="1328" y="728"/>
                  </a:lnTo>
                  <a:lnTo>
                    <a:pt x="1330" y="726"/>
                  </a:lnTo>
                  <a:lnTo>
                    <a:pt x="1331" y="722"/>
                  </a:lnTo>
                  <a:lnTo>
                    <a:pt x="1328" y="722"/>
                  </a:lnTo>
                  <a:close/>
                  <a:moveTo>
                    <a:pt x="1501" y="691"/>
                  </a:moveTo>
                  <a:lnTo>
                    <a:pt x="1504" y="700"/>
                  </a:lnTo>
                  <a:lnTo>
                    <a:pt x="1506" y="712"/>
                  </a:lnTo>
                  <a:lnTo>
                    <a:pt x="1508" y="722"/>
                  </a:lnTo>
                  <a:lnTo>
                    <a:pt x="1506" y="724"/>
                  </a:lnTo>
                  <a:lnTo>
                    <a:pt x="1504" y="724"/>
                  </a:lnTo>
                  <a:lnTo>
                    <a:pt x="1503" y="724"/>
                  </a:lnTo>
                  <a:lnTo>
                    <a:pt x="1503" y="726"/>
                  </a:lnTo>
                  <a:lnTo>
                    <a:pt x="1501" y="726"/>
                  </a:lnTo>
                  <a:lnTo>
                    <a:pt x="1494" y="726"/>
                  </a:lnTo>
                  <a:lnTo>
                    <a:pt x="1492" y="724"/>
                  </a:lnTo>
                  <a:lnTo>
                    <a:pt x="1492" y="722"/>
                  </a:lnTo>
                  <a:lnTo>
                    <a:pt x="1492" y="721"/>
                  </a:lnTo>
                  <a:lnTo>
                    <a:pt x="1490" y="721"/>
                  </a:lnTo>
                  <a:lnTo>
                    <a:pt x="1489" y="719"/>
                  </a:lnTo>
                  <a:lnTo>
                    <a:pt x="1501" y="691"/>
                  </a:lnTo>
                  <a:close/>
                  <a:moveTo>
                    <a:pt x="1113" y="658"/>
                  </a:moveTo>
                  <a:lnTo>
                    <a:pt x="1105" y="670"/>
                  </a:lnTo>
                  <a:lnTo>
                    <a:pt x="1096" y="681"/>
                  </a:lnTo>
                  <a:lnTo>
                    <a:pt x="1091" y="696"/>
                  </a:lnTo>
                  <a:lnTo>
                    <a:pt x="1101" y="695"/>
                  </a:lnTo>
                  <a:lnTo>
                    <a:pt x="1108" y="698"/>
                  </a:lnTo>
                  <a:lnTo>
                    <a:pt x="1113" y="703"/>
                  </a:lnTo>
                  <a:lnTo>
                    <a:pt x="1120" y="712"/>
                  </a:lnTo>
                  <a:lnTo>
                    <a:pt x="1122" y="705"/>
                  </a:lnTo>
                  <a:lnTo>
                    <a:pt x="1122" y="700"/>
                  </a:lnTo>
                  <a:lnTo>
                    <a:pt x="1124" y="696"/>
                  </a:lnTo>
                  <a:lnTo>
                    <a:pt x="1124" y="691"/>
                  </a:lnTo>
                  <a:lnTo>
                    <a:pt x="1133" y="691"/>
                  </a:lnTo>
                  <a:lnTo>
                    <a:pt x="1138" y="703"/>
                  </a:lnTo>
                  <a:lnTo>
                    <a:pt x="1146" y="707"/>
                  </a:lnTo>
                  <a:lnTo>
                    <a:pt x="1153" y="710"/>
                  </a:lnTo>
                  <a:lnTo>
                    <a:pt x="1160" y="714"/>
                  </a:lnTo>
                  <a:lnTo>
                    <a:pt x="1167" y="722"/>
                  </a:lnTo>
                  <a:lnTo>
                    <a:pt x="1160" y="733"/>
                  </a:lnTo>
                  <a:lnTo>
                    <a:pt x="1152" y="745"/>
                  </a:lnTo>
                  <a:lnTo>
                    <a:pt x="1145" y="761"/>
                  </a:lnTo>
                  <a:lnTo>
                    <a:pt x="1139" y="775"/>
                  </a:lnTo>
                  <a:lnTo>
                    <a:pt x="1139" y="784"/>
                  </a:lnTo>
                  <a:lnTo>
                    <a:pt x="1141" y="789"/>
                  </a:lnTo>
                  <a:lnTo>
                    <a:pt x="1141" y="792"/>
                  </a:lnTo>
                  <a:lnTo>
                    <a:pt x="1143" y="794"/>
                  </a:lnTo>
                  <a:lnTo>
                    <a:pt x="1145" y="796"/>
                  </a:lnTo>
                  <a:lnTo>
                    <a:pt x="1146" y="798"/>
                  </a:lnTo>
                  <a:lnTo>
                    <a:pt x="1152" y="799"/>
                  </a:lnTo>
                  <a:lnTo>
                    <a:pt x="1152" y="796"/>
                  </a:lnTo>
                  <a:lnTo>
                    <a:pt x="1155" y="789"/>
                  </a:lnTo>
                  <a:lnTo>
                    <a:pt x="1160" y="778"/>
                  </a:lnTo>
                  <a:lnTo>
                    <a:pt x="1166" y="764"/>
                  </a:lnTo>
                  <a:lnTo>
                    <a:pt x="1171" y="752"/>
                  </a:lnTo>
                  <a:lnTo>
                    <a:pt x="1176" y="742"/>
                  </a:lnTo>
                  <a:lnTo>
                    <a:pt x="1178" y="735"/>
                  </a:lnTo>
                  <a:lnTo>
                    <a:pt x="1190" y="735"/>
                  </a:lnTo>
                  <a:lnTo>
                    <a:pt x="1192" y="754"/>
                  </a:lnTo>
                  <a:lnTo>
                    <a:pt x="1192" y="771"/>
                  </a:lnTo>
                  <a:lnTo>
                    <a:pt x="1192" y="792"/>
                  </a:lnTo>
                  <a:lnTo>
                    <a:pt x="1194" y="815"/>
                  </a:lnTo>
                  <a:lnTo>
                    <a:pt x="1216" y="818"/>
                  </a:lnTo>
                  <a:lnTo>
                    <a:pt x="1225" y="805"/>
                  </a:lnTo>
                  <a:lnTo>
                    <a:pt x="1241" y="796"/>
                  </a:lnTo>
                  <a:lnTo>
                    <a:pt x="1258" y="787"/>
                  </a:lnTo>
                  <a:lnTo>
                    <a:pt x="1276" y="780"/>
                  </a:lnTo>
                  <a:lnTo>
                    <a:pt x="1293" y="773"/>
                  </a:lnTo>
                  <a:lnTo>
                    <a:pt x="1309" y="764"/>
                  </a:lnTo>
                  <a:lnTo>
                    <a:pt x="1316" y="754"/>
                  </a:lnTo>
                  <a:lnTo>
                    <a:pt x="1312" y="754"/>
                  </a:lnTo>
                  <a:lnTo>
                    <a:pt x="1311" y="750"/>
                  </a:lnTo>
                  <a:lnTo>
                    <a:pt x="1311" y="749"/>
                  </a:lnTo>
                  <a:lnTo>
                    <a:pt x="1309" y="747"/>
                  </a:lnTo>
                  <a:lnTo>
                    <a:pt x="1309" y="747"/>
                  </a:lnTo>
                  <a:lnTo>
                    <a:pt x="1307" y="747"/>
                  </a:lnTo>
                  <a:lnTo>
                    <a:pt x="1305" y="747"/>
                  </a:lnTo>
                  <a:lnTo>
                    <a:pt x="1302" y="745"/>
                  </a:lnTo>
                  <a:lnTo>
                    <a:pt x="1295" y="750"/>
                  </a:lnTo>
                  <a:lnTo>
                    <a:pt x="1283" y="757"/>
                  </a:lnTo>
                  <a:lnTo>
                    <a:pt x="1269" y="768"/>
                  </a:lnTo>
                  <a:lnTo>
                    <a:pt x="1251" y="777"/>
                  </a:lnTo>
                  <a:lnTo>
                    <a:pt x="1235" y="787"/>
                  </a:lnTo>
                  <a:lnTo>
                    <a:pt x="1220" y="794"/>
                  </a:lnTo>
                  <a:lnTo>
                    <a:pt x="1209" y="798"/>
                  </a:lnTo>
                  <a:lnTo>
                    <a:pt x="1206" y="799"/>
                  </a:lnTo>
                  <a:lnTo>
                    <a:pt x="1204" y="798"/>
                  </a:lnTo>
                  <a:lnTo>
                    <a:pt x="1202" y="796"/>
                  </a:lnTo>
                  <a:lnTo>
                    <a:pt x="1202" y="794"/>
                  </a:lnTo>
                  <a:lnTo>
                    <a:pt x="1202" y="792"/>
                  </a:lnTo>
                  <a:lnTo>
                    <a:pt x="1201" y="789"/>
                  </a:lnTo>
                  <a:lnTo>
                    <a:pt x="1206" y="780"/>
                  </a:lnTo>
                  <a:lnTo>
                    <a:pt x="1206" y="773"/>
                  </a:lnTo>
                  <a:lnTo>
                    <a:pt x="1204" y="768"/>
                  </a:lnTo>
                  <a:lnTo>
                    <a:pt x="1202" y="759"/>
                  </a:lnTo>
                  <a:lnTo>
                    <a:pt x="1206" y="749"/>
                  </a:lnTo>
                  <a:lnTo>
                    <a:pt x="1208" y="747"/>
                  </a:lnTo>
                  <a:lnTo>
                    <a:pt x="1209" y="745"/>
                  </a:lnTo>
                  <a:lnTo>
                    <a:pt x="1211" y="743"/>
                  </a:lnTo>
                  <a:lnTo>
                    <a:pt x="1213" y="743"/>
                  </a:lnTo>
                  <a:lnTo>
                    <a:pt x="1215" y="743"/>
                  </a:lnTo>
                  <a:lnTo>
                    <a:pt x="1216" y="742"/>
                  </a:lnTo>
                  <a:lnTo>
                    <a:pt x="1218" y="740"/>
                  </a:lnTo>
                  <a:lnTo>
                    <a:pt x="1218" y="736"/>
                  </a:lnTo>
                  <a:lnTo>
                    <a:pt x="1220" y="731"/>
                  </a:lnTo>
                  <a:lnTo>
                    <a:pt x="1220" y="722"/>
                  </a:lnTo>
                  <a:lnTo>
                    <a:pt x="1211" y="717"/>
                  </a:lnTo>
                  <a:lnTo>
                    <a:pt x="1202" y="715"/>
                  </a:lnTo>
                  <a:lnTo>
                    <a:pt x="1195" y="715"/>
                  </a:lnTo>
                  <a:lnTo>
                    <a:pt x="1187" y="712"/>
                  </a:lnTo>
                  <a:lnTo>
                    <a:pt x="1174" y="703"/>
                  </a:lnTo>
                  <a:lnTo>
                    <a:pt x="1166" y="695"/>
                  </a:lnTo>
                  <a:lnTo>
                    <a:pt x="1160" y="684"/>
                  </a:lnTo>
                  <a:lnTo>
                    <a:pt x="1153" y="674"/>
                  </a:lnTo>
                  <a:lnTo>
                    <a:pt x="1145" y="667"/>
                  </a:lnTo>
                  <a:lnTo>
                    <a:pt x="1131" y="660"/>
                  </a:lnTo>
                  <a:lnTo>
                    <a:pt x="1113" y="658"/>
                  </a:lnTo>
                  <a:close/>
                  <a:moveTo>
                    <a:pt x="1469" y="639"/>
                  </a:moveTo>
                  <a:lnTo>
                    <a:pt x="1482" y="640"/>
                  </a:lnTo>
                  <a:lnTo>
                    <a:pt x="1490" y="642"/>
                  </a:lnTo>
                  <a:lnTo>
                    <a:pt x="1501" y="646"/>
                  </a:lnTo>
                  <a:lnTo>
                    <a:pt x="1501" y="654"/>
                  </a:lnTo>
                  <a:lnTo>
                    <a:pt x="1497" y="654"/>
                  </a:lnTo>
                  <a:lnTo>
                    <a:pt x="1494" y="656"/>
                  </a:lnTo>
                  <a:lnTo>
                    <a:pt x="1490" y="656"/>
                  </a:lnTo>
                  <a:lnTo>
                    <a:pt x="1487" y="656"/>
                  </a:lnTo>
                  <a:lnTo>
                    <a:pt x="1482" y="658"/>
                  </a:lnTo>
                  <a:lnTo>
                    <a:pt x="1478" y="653"/>
                  </a:lnTo>
                  <a:lnTo>
                    <a:pt x="1476" y="651"/>
                  </a:lnTo>
                  <a:lnTo>
                    <a:pt x="1475" y="647"/>
                  </a:lnTo>
                  <a:lnTo>
                    <a:pt x="1473" y="644"/>
                  </a:lnTo>
                  <a:lnTo>
                    <a:pt x="1469" y="639"/>
                  </a:lnTo>
                  <a:close/>
                  <a:moveTo>
                    <a:pt x="1551" y="619"/>
                  </a:moveTo>
                  <a:lnTo>
                    <a:pt x="1562" y="619"/>
                  </a:lnTo>
                  <a:lnTo>
                    <a:pt x="1562" y="633"/>
                  </a:lnTo>
                  <a:lnTo>
                    <a:pt x="1562" y="646"/>
                  </a:lnTo>
                  <a:lnTo>
                    <a:pt x="1564" y="656"/>
                  </a:lnTo>
                  <a:lnTo>
                    <a:pt x="1565" y="668"/>
                  </a:lnTo>
                  <a:lnTo>
                    <a:pt x="1585" y="668"/>
                  </a:lnTo>
                  <a:lnTo>
                    <a:pt x="1585" y="688"/>
                  </a:lnTo>
                  <a:lnTo>
                    <a:pt x="1593" y="688"/>
                  </a:lnTo>
                  <a:lnTo>
                    <a:pt x="1595" y="689"/>
                  </a:lnTo>
                  <a:lnTo>
                    <a:pt x="1597" y="689"/>
                  </a:lnTo>
                  <a:lnTo>
                    <a:pt x="1599" y="689"/>
                  </a:lnTo>
                  <a:lnTo>
                    <a:pt x="1600" y="689"/>
                  </a:lnTo>
                  <a:lnTo>
                    <a:pt x="1602" y="689"/>
                  </a:lnTo>
                  <a:lnTo>
                    <a:pt x="1604" y="691"/>
                  </a:lnTo>
                  <a:lnTo>
                    <a:pt x="1602" y="702"/>
                  </a:lnTo>
                  <a:lnTo>
                    <a:pt x="1599" y="714"/>
                  </a:lnTo>
                  <a:lnTo>
                    <a:pt x="1597" y="726"/>
                  </a:lnTo>
                  <a:lnTo>
                    <a:pt x="1593" y="726"/>
                  </a:lnTo>
                  <a:lnTo>
                    <a:pt x="1592" y="722"/>
                  </a:lnTo>
                  <a:lnTo>
                    <a:pt x="1592" y="721"/>
                  </a:lnTo>
                  <a:lnTo>
                    <a:pt x="1592" y="719"/>
                  </a:lnTo>
                  <a:lnTo>
                    <a:pt x="1590" y="717"/>
                  </a:lnTo>
                  <a:lnTo>
                    <a:pt x="1590" y="715"/>
                  </a:lnTo>
                  <a:lnTo>
                    <a:pt x="1588" y="719"/>
                  </a:lnTo>
                  <a:lnTo>
                    <a:pt x="1586" y="719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6" y="721"/>
                  </a:lnTo>
                  <a:lnTo>
                    <a:pt x="1585" y="721"/>
                  </a:lnTo>
                  <a:lnTo>
                    <a:pt x="1581" y="722"/>
                  </a:lnTo>
                  <a:lnTo>
                    <a:pt x="1581" y="715"/>
                  </a:lnTo>
                  <a:lnTo>
                    <a:pt x="1583" y="714"/>
                  </a:lnTo>
                  <a:lnTo>
                    <a:pt x="1583" y="712"/>
                  </a:lnTo>
                  <a:lnTo>
                    <a:pt x="1585" y="710"/>
                  </a:lnTo>
                  <a:lnTo>
                    <a:pt x="1585" y="707"/>
                  </a:lnTo>
                  <a:lnTo>
                    <a:pt x="1585" y="703"/>
                  </a:lnTo>
                  <a:lnTo>
                    <a:pt x="1581" y="703"/>
                  </a:lnTo>
                  <a:lnTo>
                    <a:pt x="1574" y="710"/>
                  </a:lnTo>
                  <a:lnTo>
                    <a:pt x="1567" y="717"/>
                  </a:lnTo>
                  <a:lnTo>
                    <a:pt x="1558" y="722"/>
                  </a:lnTo>
                  <a:lnTo>
                    <a:pt x="1558" y="717"/>
                  </a:lnTo>
                  <a:lnTo>
                    <a:pt x="1558" y="712"/>
                  </a:lnTo>
                  <a:lnTo>
                    <a:pt x="1558" y="710"/>
                  </a:lnTo>
                  <a:lnTo>
                    <a:pt x="1557" y="709"/>
                  </a:lnTo>
                  <a:lnTo>
                    <a:pt x="1553" y="707"/>
                  </a:lnTo>
                  <a:lnTo>
                    <a:pt x="1548" y="707"/>
                  </a:lnTo>
                  <a:lnTo>
                    <a:pt x="1539" y="707"/>
                  </a:lnTo>
                  <a:lnTo>
                    <a:pt x="1536" y="707"/>
                  </a:lnTo>
                  <a:lnTo>
                    <a:pt x="1532" y="707"/>
                  </a:lnTo>
                  <a:lnTo>
                    <a:pt x="1527" y="705"/>
                  </a:lnTo>
                  <a:lnTo>
                    <a:pt x="1522" y="705"/>
                  </a:lnTo>
                  <a:lnTo>
                    <a:pt x="1517" y="703"/>
                  </a:lnTo>
                  <a:lnTo>
                    <a:pt x="1513" y="700"/>
                  </a:lnTo>
                  <a:lnTo>
                    <a:pt x="1523" y="686"/>
                  </a:lnTo>
                  <a:lnTo>
                    <a:pt x="1534" y="665"/>
                  </a:lnTo>
                  <a:lnTo>
                    <a:pt x="1541" y="642"/>
                  </a:lnTo>
                  <a:lnTo>
                    <a:pt x="1551" y="619"/>
                  </a:lnTo>
                  <a:close/>
                  <a:moveTo>
                    <a:pt x="1220" y="558"/>
                  </a:moveTo>
                  <a:lnTo>
                    <a:pt x="1235" y="558"/>
                  </a:lnTo>
                  <a:lnTo>
                    <a:pt x="1235" y="565"/>
                  </a:lnTo>
                  <a:lnTo>
                    <a:pt x="1232" y="565"/>
                  </a:lnTo>
                  <a:lnTo>
                    <a:pt x="1230" y="567"/>
                  </a:lnTo>
                  <a:lnTo>
                    <a:pt x="1229" y="567"/>
                  </a:lnTo>
                  <a:lnTo>
                    <a:pt x="1227" y="567"/>
                  </a:lnTo>
                  <a:lnTo>
                    <a:pt x="1225" y="569"/>
                  </a:lnTo>
                  <a:lnTo>
                    <a:pt x="1220" y="569"/>
                  </a:lnTo>
                  <a:lnTo>
                    <a:pt x="1220" y="558"/>
                  </a:lnTo>
                  <a:close/>
                  <a:moveTo>
                    <a:pt x="515" y="550"/>
                  </a:moveTo>
                  <a:lnTo>
                    <a:pt x="522" y="550"/>
                  </a:lnTo>
                  <a:lnTo>
                    <a:pt x="525" y="551"/>
                  </a:lnTo>
                  <a:lnTo>
                    <a:pt x="529" y="553"/>
                  </a:lnTo>
                  <a:lnTo>
                    <a:pt x="534" y="553"/>
                  </a:lnTo>
                  <a:lnTo>
                    <a:pt x="541" y="553"/>
                  </a:lnTo>
                  <a:lnTo>
                    <a:pt x="543" y="567"/>
                  </a:lnTo>
                  <a:lnTo>
                    <a:pt x="546" y="578"/>
                  </a:lnTo>
                  <a:lnTo>
                    <a:pt x="548" y="592"/>
                  </a:lnTo>
                  <a:lnTo>
                    <a:pt x="541" y="592"/>
                  </a:lnTo>
                  <a:lnTo>
                    <a:pt x="537" y="586"/>
                  </a:lnTo>
                  <a:lnTo>
                    <a:pt x="534" y="583"/>
                  </a:lnTo>
                  <a:lnTo>
                    <a:pt x="529" y="579"/>
                  </a:lnTo>
                  <a:lnTo>
                    <a:pt x="525" y="576"/>
                  </a:lnTo>
                  <a:lnTo>
                    <a:pt x="522" y="571"/>
                  </a:lnTo>
                  <a:lnTo>
                    <a:pt x="518" y="565"/>
                  </a:lnTo>
                  <a:lnTo>
                    <a:pt x="516" y="562"/>
                  </a:lnTo>
                  <a:lnTo>
                    <a:pt x="515" y="558"/>
                  </a:lnTo>
                  <a:lnTo>
                    <a:pt x="515" y="555"/>
                  </a:lnTo>
                  <a:lnTo>
                    <a:pt x="515" y="550"/>
                  </a:lnTo>
                  <a:close/>
                  <a:moveTo>
                    <a:pt x="246" y="454"/>
                  </a:moveTo>
                  <a:lnTo>
                    <a:pt x="251" y="462"/>
                  </a:lnTo>
                  <a:lnTo>
                    <a:pt x="251" y="469"/>
                  </a:lnTo>
                  <a:lnTo>
                    <a:pt x="246" y="478"/>
                  </a:lnTo>
                  <a:lnTo>
                    <a:pt x="239" y="483"/>
                  </a:lnTo>
                  <a:lnTo>
                    <a:pt x="232" y="487"/>
                  </a:lnTo>
                  <a:lnTo>
                    <a:pt x="230" y="489"/>
                  </a:lnTo>
                  <a:lnTo>
                    <a:pt x="227" y="485"/>
                  </a:lnTo>
                  <a:lnTo>
                    <a:pt x="225" y="482"/>
                  </a:lnTo>
                  <a:lnTo>
                    <a:pt x="223" y="476"/>
                  </a:lnTo>
                  <a:lnTo>
                    <a:pt x="223" y="471"/>
                  </a:lnTo>
                  <a:lnTo>
                    <a:pt x="221" y="466"/>
                  </a:lnTo>
                  <a:lnTo>
                    <a:pt x="234" y="461"/>
                  </a:lnTo>
                  <a:lnTo>
                    <a:pt x="237" y="459"/>
                  </a:lnTo>
                  <a:lnTo>
                    <a:pt x="242" y="457"/>
                  </a:lnTo>
                  <a:lnTo>
                    <a:pt x="246" y="454"/>
                  </a:lnTo>
                  <a:close/>
                  <a:moveTo>
                    <a:pt x="29" y="386"/>
                  </a:moveTo>
                  <a:lnTo>
                    <a:pt x="49" y="386"/>
                  </a:lnTo>
                  <a:lnTo>
                    <a:pt x="49" y="393"/>
                  </a:lnTo>
                  <a:lnTo>
                    <a:pt x="45" y="393"/>
                  </a:lnTo>
                  <a:lnTo>
                    <a:pt x="45" y="396"/>
                  </a:lnTo>
                  <a:lnTo>
                    <a:pt x="40" y="394"/>
                  </a:lnTo>
                  <a:lnTo>
                    <a:pt x="36" y="391"/>
                  </a:lnTo>
                  <a:lnTo>
                    <a:pt x="33" y="389"/>
                  </a:lnTo>
                  <a:lnTo>
                    <a:pt x="29" y="386"/>
                  </a:lnTo>
                  <a:close/>
                  <a:moveTo>
                    <a:pt x="1239" y="331"/>
                  </a:moveTo>
                  <a:lnTo>
                    <a:pt x="1244" y="335"/>
                  </a:lnTo>
                  <a:lnTo>
                    <a:pt x="1249" y="340"/>
                  </a:lnTo>
                  <a:lnTo>
                    <a:pt x="1253" y="347"/>
                  </a:lnTo>
                  <a:lnTo>
                    <a:pt x="1255" y="354"/>
                  </a:lnTo>
                  <a:lnTo>
                    <a:pt x="1251" y="354"/>
                  </a:lnTo>
                  <a:lnTo>
                    <a:pt x="1248" y="356"/>
                  </a:lnTo>
                  <a:lnTo>
                    <a:pt x="1246" y="356"/>
                  </a:lnTo>
                  <a:lnTo>
                    <a:pt x="1241" y="358"/>
                  </a:lnTo>
                  <a:lnTo>
                    <a:pt x="1235" y="358"/>
                  </a:lnTo>
                  <a:lnTo>
                    <a:pt x="1235" y="354"/>
                  </a:lnTo>
                  <a:lnTo>
                    <a:pt x="1234" y="354"/>
                  </a:lnTo>
                  <a:lnTo>
                    <a:pt x="1234" y="352"/>
                  </a:lnTo>
                  <a:lnTo>
                    <a:pt x="1234" y="352"/>
                  </a:lnTo>
                  <a:lnTo>
                    <a:pt x="1232" y="351"/>
                  </a:lnTo>
                  <a:lnTo>
                    <a:pt x="1234" y="347"/>
                  </a:lnTo>
                  <a:lnTo>
                    <a:pt x="1234" y="345"/>
                  </a:lnTo>
                  <a:lnTo>
                    <a:pt x="1234" y="345"/>
                  </a:lnTo>
                  <a:lnTo>
                    <a:pt x="1234" y="344"/>
                  </a:lnTo>
                  <a:lnTo>
                    <a:pt x="1235" y="342"/>
                  </a:lnTo>
                  <a:lnTo>
                    <a:pt x="1239" y="331"/>
                  </a:lnTo>
                  <a:close/>
                  <a:moveTo>
                    <a:pt x="1209" y="319"/>
                  </a:moveTo>
                  <a:lnTo>
                    <a:pt x="1213" y="323"/>
                  </a:lnTo>
                  <a:lnTo>
                    <a:pt x="1215" y="325"/>
                  </a:lnTo>
                  <a:lnTo>
                    <a:pt x="1215" y="326"/>
                  </a:lnTo>
                  <a:lnTo>
                    <a:pt x="1216" y="330"/>
                  </a:lnTo>
                  <a:lnTo>
                    <a:pt x="1216" y="333"/>
                  </a:lnTo>
                  <a:lnTo>
                    <a:pt x="1216" y="338"/>
                  </a:lnTo>
                  <a:lnTo>
                    <a:pt x="1213" y="338"/>
                  </a:lnTo>
                  <a:lnTo>
                    <a:pt x="1213" y="342"/>
                  </a:lnTo>
                  <a:lnTo>
                    <a:pt x="1206" y="340"/>
                  </a:lnTo>
                  <a:lnTo>
                    <a:pt x="1199" y="338"/>
                  </a:lnTo>
                  <a:lnTo>
                    <a:pt x="1194" y="335"/>
                  </a:lnTo>
                  <a:lnTo>
                    <a:pt x="1190" y="335"/>
                  </a:lnTo>
                  <a:lnTo>
                    <a:pt x="1190" y="331"/>
                  </a:lnTo>
                  <a:lnTo>
                    <a:pt x="1197" y="328"/>
                  </a:lnTo>
                  <a:lnTo>
                    <a:pt x="1204" y="325"/>
                  </a:lnTo>
                  <a:lnTo>
                    <a:pt x="1209" y="319"/>
                  </a:lnTo>
                  <a:close/>
                  <a:moveTo>
                    <a:pt x="1286" y="288"/>
                  </a:moveTo>
                  <a:lnTo>
                    <a:pt x="1290" y="290"/>
                  </a:lnTo>
                  <a:lnTo>
                    <a:pt x="1290" y="290"/>
                  </a:lnTo>
                  <a:lnTo>
                    <a:pt x="1291" y="291"/>
                  </a:lnTo>
                  <a:lnTo>
                    <a:pt x="1291" y="291"/>
                  </a:lnTo>
                  <a:lnTo>
                    <a:pt x="1293" y="293"/>
                  </a:lnTo>
                  <a:lnTo>
                    <a:pt x="1297" y="293"/>
                  </a:lnTo>
                  <a:lnTo>
                    <a:pt x="1297" y="295"/>
                  </a:lnTo>
                  <a:lnTo>
                    <a:pt x="1297" y="297"/>
                  </a:lnTo>
                  <a:lnTo>
                    <a:pt x="1295" y="298"/>
                  </a:lnTo>
                  <a:lnTo>
                    <a:pt x="1295" y="298"/>
                  </a:lnTo>
                  <a:lnTo>
                    <a:pt x="1293" y="300"/>
                  </a:lnTo>
                  <a:lnTo>
                    <a:pt x="1291" y="302"/>
                  </a:lnTo>
                  <a:lnTo>
                    <a:pt x="1290" y="302"/>
                  </a:lnTo>
                  <a:lnTo>
                    <a:pt x="1288" y="304"/>
                  </a:lnTo>
                  <a:lnTo>
                    <a:pt x="1286" y="304"/>
                  </a:lnTo>
                  <a:lnTo>
                    <a:pt x="1283" y="304"/>
                  </a:lnTo>
                  <a:lnTo>
                    <a:pt x="1283" y="298"/>
                  </a:lnTo>
                  <a:lnTo>
                    <a:pt x="1283" y="295"/>
                  </a:lnTo>
                  <a:lnTo>
                    <a:pt x="1284" y="293"/>
                  </a:lnTo>
                  <a:lnTo>
                    <a:pt x="1286" y="288"/>
                  </a:lnTo>
                  <a:close/>
                  <a:moveTo>
                    <a:pt x="0" y="269"/>
                  </a:moveTo>
                  <a:lnTo>
                    <a:pt x="17" y="272"/>
                  </a:lnTo>
                  <a:lnTo>
                    <a:pt x="29" y="277"/>
                  </a:lnTo>
                  <a:lnTo>
                    <a:pt x="38" y="288"/>
                  </a:lnTo>
                  <a:lnTo>
                    <a:pt x="35" y="291"/>
                  </a:lnTo>
                  <a:lnTo>
                    <a:pt x="31" y="291"/>
                  </a:lnTo>
                  <a:lnTo>
                    <a:pt x="29" y="293"/>
                  </a:lnTo>
                  <a:lnTo>
                    <a:pt x="28" y="295"/>
                  </a:lnTo>
                  <a:lnTo>
                    <a:pt x="22" y="297"/>
                  </a:lnTo>
                  <a:lnTo>
                    <a:pt x="19" y="293"/>
                  </a:lnTo>
                  <a:lnTo>
                    <a:pt x="14" y="290"/>
                  </a:lnTo>
                  <a:lnTo>
                    <a:pt x="10" y="286"/>
                  </a:lnTo>
                  <a:lnTo>
                    <a:pt x="5" y="284"/>
                  </a:lnTo>
                  <a:lnTo>
                    <a:pt x="3" y="283"/>
                  </a:lnTo>
                  <a:lnTo>
                    <a:pt x="0" y="279"/>
                  </a:lnTo>
                  <a:lnTo>
                    <a:pt x="0" y="276"/>
                  </a:lnTo>
                  <a:lnTo>
                    <a:pt x="0" y="269"/>
                  </a:lnTo>
                  <a:close/>
                  <a:moveTo>
                    <a:pt x="1178" y="227"/>
                  </a:moveTo>
                  <a:lnTo>
                    <a:pt x="1178" y="235"/>
                  </a:lnTo>
                  <a:lnTo>
                    <a:pt x="1180" y="239"/>
                  </a:lnTo>
                  <a:lnTo>
                    <a:pt x="1181" y="242"/>
                  </a:lnTo>
                  <a:lnTo>
                    <a:pt x="1181" y="248"/>
                  </a:lnTo>
                  <a:lnTo>
                    <a:pt x="1181" y="255"/>
                  </a:lnTo>
                  <a:lnTo>
                    <a:pt x="1201" y="255"/>
                  </a:lnTo>
                  <a:lnTo>
                    <a:pt x="1218" y="274"/>
                  </a:lnTo>
                  <a:lnTo>
                    <a:pt x="1235" y="293"/>
                  </a:lnTo>
                  <a:lnTo>
                    <a:pt x="1235" y="295"/>
                  </a:lnTo>
                  <a:lnTo>
                    <a:pt x="1234" y="297"/>
                  </a:lnTo>
                  <a:lnTo>
                    <a:pt x="1234" y="298"/>
                  </a:lnTo>
                  <a:lnTo>
                    <a:pt x="1234" y="298"/>
                  </a:lnTo>
                  <a:lnTo>
                    <a:pt x="1232" y="300"/>
                  </a:lnTo>
                  <a:lnTo>
                    <a:pt x="1229" y="304"/>
                  </a:lnTo>
                  <a:lnTo>
                    <a:pt x="1227" y="305"/>
                  </a:lnTo>
                  <a:lnTo>
                    <a:pt x="1225" y="307"/>
                  </a:lnTo>
                  <a:lnTo>
                    <a:pt x="1223" y="307"/>
                  </a:lnTo>
                  <a:lnTo>
                    <a:pt x="1218" y="307"/>
                  </a:lnTo>
                  <a:lnTo>
                    <a:pt x="1213" y="309"/>
                  </a:lnTo>
                  <a:lnTo>
                    <a:pt x="1213" y="304"/>
                  </a:lnTo>
                  <a:lnTo>
                    <a:pt x="1213" y="298"/>
                  </a:lnTo>
                  <a:lnTo>
                    <a:pt x="1213" y="295"/>
                  </a:lnTo>
                  <a:lnTo>
                    <a:pt x="1213" y="293"/>
                  </a:lnTo>
                  <a:lnTo>
                    <a:pt x="1209" y="290"/>
                  </a:lnTo>
                  <a:lnTo>
                    <a:pt x="1206" y="288"/>
                  </a:lnTo>
                  <a:lnTo>
                    <a:pt x="1201" y="284"/>
                  </a:lnTo>
                  <a:lnTo>
                    <a:pt x="1195" y="298"/>
                  </a:lnTo>
                  <a:lnTo>
                    <a:pt x="1185" y="307"/>
                  </a:lnTo>
                  <a:lnTo>
                    <a:pt x="1171" y="312"/>
                  </a:lnTo>
                  <a:lnTo>
                    <a:pt x="1171" y="307"/>
                  </a:lnTo>
                  <a:lnTo>
                    <a:pt x="1171" y="304"/>
                  </a:lnTo>
                  <a:lnTo>
                    <a:pt x="1173" y="300"/>
                  </a:lnTo>
                  <a:lnTo>
                    <a:pt x="1171" y="297"/>
                  </a:lnTo>
                  <a:lnTo>
                    <a:pt x="1169" y="293"/>
                  </a:lnTo>
                  <a:lnTo>
                    <a:pt x="1167" y="288"/>
                  </a:lnTo>
                  <a:lnTo>
                    <a:pt x="1162" y="286"/>
                  </a:lnTo>
                  <a:lnTo>
                    <a:pt x="1159" y="284"/>
                  </a:lnTo>
                  <a:lnTo>
                    <a:pt x="1155" y="284"/>
                  </a:lnTo>
                  <a:lnTo>
                    <a:pt x="1152" y="283"/>
                  </a:lnTo>
                  <a:lnTo>
                    <a:pt x="1150" y="283"/>
                  </a:lnTo>
                  <a:lnTo>
                    <a:pt x="1146" y="281"/>
                  </a:lnTo>
                  <a:lnTo>
                    <a:pt x="1143" y="277"/>
                  </a:lnTo>
                  <a:lnTo>
                    <a:pt x="1153" y="265"/>
                  </a:lnTo>
                  <a:lnTo>
                    <a:pt x="1160" y="251"/>
                  </a:lnTo>
                  <a:lnTo>
                    <a:pt x="1167" y="237"/>
                  </a:lnTo>
                  <a:lnTo>
                    <a:pt x="1178" y="227"/>
                  </a:lnTo>
                  <a:close/>
                  <a:moveTo>
                    <a:pt x="2150" y="197"/>
                  </a:moveTo>
                  <a:lnTo>
                    <a:pt x="2152" y="201"/>
                  </a:lnTo>
                  <a:lnTo>
                    <a:pt x="2154" y="204"/>
                  </a:lnTo>
                  <a:lnTo>
                    <a:pt x="2155" y="206"/>
                  </a:lnTo>
                  <a:lnTo>
                    <a:pt x="2155" y="209"/>
                  </a:lnTo>
                  <a:lnTo>
                    <a:pt x="2157" y="213"/>
                  </a:lnTo>
                  <a:lnTo>
                    <a:pt x="2157" y="220"/>
                  </a:lnTo>
                  <a:lnTo>
                    <a:pt x="2157" y="225"/>
                  </a:lnTo>
                  <a:lnTo>
                    <a:pt x="2159" y="239"/>
                  </a:lnTo>
                  <a:lnTo>
                    <a:pt x="2161" y="255"/>
                  </a:lnTo>
                  <a:lnTo>
                    <a:pt x="2161" y="269"/>
                  </a:lnTo>
                  <a:lnTo>
                    <a:pt x="2141" y="279"/>
                  </a:lnTo>
                  <a:lnTo>
                    <a:pt x="2119" y="288"/>
                  </a:lnTo>
                  <a:lnTo>
                    <a:pt x="2098" y="298"/>
                  </a:lnTo>
                  <a:lnTo>
                    <a:pt x="2080" y="312"/>
                  </a:lnTo>
                  <a:lnTo>
                    <a:pt x="2075" y="309"/>
                  </a:lnTo>
                  <a:lnTo>
                    <a:pt x="2066" y="305"/>
                  </a:lnTo>
                  <a:lnTo>
                    <a:pt x="2054" y="298"/>
                  </a:lnTo>
                  <a:lnTo>
                    <a:pt x="2044" y="293"/>
                  </a:lnTo>
                  <a:lnTo>
                    <a:pt x="2035" y="288"/>
                  </a:lnTo>
                  <a:lnTo>
                    <a:pt x="2031" y="284"/>
                  </a:lnTo>
                  <a:lnTo>
                    <a:pt x="2033" y="283"/>
                  </a:lnTo>
                  <a:lnTo>
                    <a:pt x="2035" y="281"/>
                  </a:lnTo>
                  <a:lnTo>
                    <a:pt x="2035" y="281"/>
                  </a:lnTo>
                  <a:lnTo>
                    <a:pt x="2037" y="279"/>
                  </a:lnTo>
                  <a:lnTo>
                    <a:pt x="2037" y="277"/>
                  </a:lnTo>
                  <a:lnTo>
                    <a:pt x="2038" y="274"/>
                  </a:lnTo>
                  <a:lnTo>
                    <a:pt x="2033" y="270"/>
                  </a:lnTo>
                  <a:lnTo>
                    <a:pt x="2026" y="269"/>
                  </a:lnTo>
                  <a:lnTo>
                    <a:pt x="2021" y="265"/>
                  </a:lnTo>
                  <a:lnTo>
                    <a:pt x="2016" y="262"/>
                  </a:lnTo>
                  <a:lnTo>
                    <a:pt x="2019" y="262"/>
                  </a:lnTo>
                  <a:lnTo>
                    <a:pt x="2023" y="258"/>
                  </a:lnTo>
                  <a:lnTo>
                    <a:pt x="2024" y="256"/>
                  </a:lnTo>
                  <a:lnTo>
                    <a:pt x="2026" y="256"/>
                  </a:lnTo>
                  <a:lnTo>
                    <a:pt x="2028" y="255"/>
                  </a:lnTo>
                  <a:lnTo>
                    <a:pt x="2033" y="255"/>
                  </a:lnTo>
                  <a:lnTo>
                    <a:pt x="2038" y="255"/>
                  </a:lnTo>
                  <a:lnTo>
                    <a:pt x="2038" y="242"/>
                  </a:lnTo>
                  <a:lnTo>
                    <a:pt x="2012" y="242"/>
                  </a:lnTo>
                  <a:lnTo>
                    <a:pt x="2007" y="232"/>
                  </a:lnTo>
                  <a:lnTo>
                    <a:pt x="2016" y="225"/>
                  </a:lnTo>
                  <a:lnTo>
                    <a:pt x="2023" y="218"/>
                  </a:lnTo>
                  <a:lnTo>
                    <a:pt x="2031" y="215"/>
                  </a:lnTo>
                  <a:lnTo>
                    <a:pt x="2045" y="211"/>
                  </a:lnTo>
                  <a:lnTo>
                    <a:pt x="2051" y="216"/>
                  </a:lnTo>
                  <a:lnTo>
                    <a:pt x="2054" y="222"/>
                  </a:lnTo>
                  <a:lnTo>
                    <a:pt x="2058" y="225"/>
                  </a:lnTo>
                  <a:lnTo>
                    <a:pt x="2061" y="232"/>
                  </a:lnTo>
                  <a:lnTo>
                    <a:pt x="2072" y="223"/>
                  </a:lnTo>
                  <a:lnTo>
                    <a:pt x="2082" y="216"/>
                  </a:lnTo>
                  <a:lnTo>
                    <a:pt x="2096" y="211"/>
                  </a:lnTo>
                  <a:lnTo>
                    <a:pt x="2098" y="216"/>
                  </a:lnTo>
                  <a:lnTo>
                    <a:pt x="2101" y="218"/>
                  </a:lnTo>
                  <a:lnTo>
                    <a:pt x="2101" y="220"/>
                  </a:lnTo>
                  <a:lnTo>
                    <a:pt x="2103" y="220"/>
                  </a:lnTo>
                  <a:lnTo>
                    <a:pt x="2105" y="220"/>
                  </a:lnTo>
                  <a:lnTo>
                    <a:pt x="2108" y="220"/>
                  </a:lnTo>
                  <a:lnTo>
                    <a:pt x="2117" y="215"/>
                  </a:lnTo>
                  <a:lnTo>
                    <a:pt x="2122" y="209"/>
                  </a:lnTo>
                  <a:lnTo>
                    <a:pt x="2129" y="204"/>
                  </a:lnTo>
                  <a:lnTo>
                    <a:pt x="2136" y="199"/>
                  </a:lnTo>
                  <a:lnTo>
                    <a:pt x="2150" y="197"/>
                  </a:lnTo>
                  <a:close/>
                  <a:moveTo>
                    <a:pt x="1302" y="134"/>
                  </a:moveTo>
                  <a:lnTo>
                    <a:pt x="1305" y="136"/>
                  </a:lnTo>
                  <a:lnTo>
                    <a:pt x="1307" y="138"/>
                  </a:lnTo>
                  <a:lnTo>
                    <a:pt x="1309" y="138"/>
                  </a:lnTo>
                  <a:lnTo>
                    <a:pt x="1311" y="139"/>
                  </a:lnTo>
                  <a:lnTo>
                    <a:pt x="1311" y="141"/>
                  </a:lnTo>
                  <a:lnTo>
                    <a:pt x="1311" y="143"/>
                  </a:lnTo>
                  <a:lnTo>
                    <a:pt x="1312" y="146"/>
                  </a:lnTo>
                  <a:lnTo>
                    <a:pt x="1316" y="152"/>
                  </a:lnTo>
                  <a:lnTo>
                    <a:pt x="1318" y="157"/>
                  </a:lnTo>
                  <a:lnTo>
                    <a:pt x="1319" y="162"/>
                  </a:lnTo>
                  <a:lnTo>
                    <a:pt x="1321" y="169"/>
                  </a:lnTo>
                  <a:lnTo>
                    <a:pt x="1316" y="171"/>
                  </a:lnTo>
                  <a:lnTo>
                    <a:pt x="1311" y="173"/>
                  </a:lnTo>
                  <a:lnTo>
                    <a:pt x="1305" y="173"/>
                  </a:lnTo>
                  <a:lnTo>
                    <a:pt x="1297" y="174"/>
                  </a:lnTo>
                  <a:lnTo>
                    <a:pt x="1295" y="166"/>
                  </a:lnTo>
                  <a:lnTo>
                    <a:pt x="1293" y="157"/>
                  </a:lnTo>
                  <a:lnTo>
                    <a:pt x="1293" y="146"/>
                  </a:lnTo>
                  <a:lnTo>
                    <a:pt x="1297" y="143"/>
                  </a:lnTo>
                  <a:lnTo>
                    <a:pt x="1298" y="139"/>
                  </a:lnTo>
                  <a:lnTo>
                    <a:pt x="1302" y="134"/>
                  </a:lnTo>
                  <a:close/>
                  <a:moveTo>
                    <a:pt x="1604" y="105"/>
                  </a:moveTo>
                  <a:lnTo>
                    <a:pt x="1611" y="108"/>
                  </a:lnTo>
                  <a:lnTo>
                    <a:pt x="1618" y="112"/>
                  </a:lnTo>
                  <a:lnTo>
                    <a:pt x="1621" y="115"/>
                  </a:lnTo>
                  <a:lnTo>
                    <a:pt x="1626" y="119"/>
                  </a:lnTo>
                  <a:lnTo>
                    <a:pt x="1632" y="124"/>
                  </a:lnTo>
                  <a:lnTo>
                    <a:pt x="1630" y="127"/>
                  </a:lnTo>
                  <a:lnTo>
                    <a:pt x="1630" y="127"/>
                  </a:lnTo>
                  <a:lnTo>
                    <a:pt x="1630" y="129"/>
                  </a:lnTo>
                  <a:lnTo>
                    <a:pt x="1628" y="129"/>
                  </a:lnTo>
                  <a:lnTo>
                    <a:pt x="1628" y="131"/>
                  </a:lnTo>
                  <a:lnTo>
                    <a:pt x="1625" y="134"/>
                  </a:lnTo>
                  <a:lnTo>
                    <a:pt x="1625" y="136"/>
                  </a:lnTo>
                  <a:lnTo>
                    <a:pt x="1623" y="136"/>
                  </a:lnTo>
                  <a:lnTo>
                    <a:pt x="1621" y="136"/>
                  </a:lnTo>
                  <a:lnTo>
                    <a:pt x="1619" y="138"/>
                  </a:lnTo>
                  <a:lnTo>
                    <a:pt x="1616" y="139"/>
                  </a:lnTo>
                  <a:lnTo>
                    <a:pt x="1611" y="134"/>
                  </a:lnTo>
                  <a:lnTo>
                    <a:pt x="1606" y="129"/>
                  </a:lnTo>
                  <a:lnTo>
                    <a:pt x="1599" y="124"/>
                  </a:lnTo>
                  <a:lnTo>
                    <a:pt x="1593" y="120"/>
                  </a:lnTo>
                  <a:lnTo>
                    <a:pt x="1597" y="108"/>
                  </a:lnTo>
                  <a:lnTo>
                    <a:pt x="1600" y="108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2" y="106"/>
                  </a:lnTo>
                  <a:lnTo>
                    <a:pt x="1604" y="105"/>
                  </a:lnTo>
                  <a:close/>
                  <a:moveTo>
                    <a:pt x="989" y="77"/>
                  </a:moveTo>
                  <a:lnTo>
                    <a:pt x="1005" y="87"/>
                  </a:lnTo>
                  <a:lnTo>
                    <a:pt x="1019" y="99"/>
                  </a:lnTo>
                  <a:lnTo>
                    <a:pt x="1033" y="112"/>
                  </a:lnTo>
                  <a:lnTo>
                    <a:pt x="1028" y="112"/>
                  </a:lnTo>
                  <a:lnTo>
                    <a:pt x="1024" y="117"/>
                  </a:lnTo>
                  <a:lnTo>
                    <a:pt x="1021" y="119"/>
                  </a:lnTo>
                  <a:lnTo>
                    <a:pt x="1016" y="119"/>
                  </a:lnTo>
                  <a:lnTo>
                    <a:pt x="1010" y="120"/>
                  </a:lnTo>
                  <a:lnTo>
                    <a:pt x="1002" y="120"/>
                  </a:lnTo>
                  <a:lnTo>
                    <a:pt x="995" y="113"/>
                  </a:lnTo>
                  <a:lnTo>
                    <a:pt x="988" y="108"/>
                  </a:lnTo>
                  <a:lnTo>
                    <a:pt x="979" y="105"/>
                  </a:lnTo>
                  <a:lnTo>
                    <a:pt x="979" y="101"/>
                  </a:lnTo>
                  <a:lnTo>
                    <a:pt x="995" y="92"/>
                  </a:lnTo>
                  <a:lnTo>
                    <a:pt x="993" y="89"/>
                  </a:lnTo>
                  <a:lnTo>
                    <a:pt x="991" y="87"/>
                  </a:lnTo>
                  <a:lnTo>
                    <a:pt x="991" y="84"/>
                  </a:lnTo>
                  <a:lnTo>
                    <a:pt x="989" y="77"/>
                  </a:lnTo>
                  <a:close/>
                  <a:moveTo>
                    <a:pt x="1063" y="0"/>
                  </a:moveTo>
                  <a:lnTo>
                    <a:pt x="1064" y="7"/>
                  </a:lnTo>
                  <a:lnTo>
                    <a:pt x="1064" y="12"/>
                  </a:lnTo>
                  <a:lnTo>
                    <a:pt x="1066" y="14"/>
                  </a:lnTo>
                  <a:lnTo>
                    <a:pt x="1068" y="16"/>
                  </a:lnTo>
                  <a:lnTo>
                    <a:pt x="1070" y="17"/>
                  </a:lnTo>
                  <a:lnTo>
                    <a:pt x="1073" y="21"/>
                  </a:lnTo>
                  <a:lnTo>
                    <a:pt x="1075" y="24"/>
                  </a:lnTo>
                  <a:lnTo>
                    <a:pt x="1073" y="28"/>
                  </a:lnTo>
                  <a:lnTo>
                    <a:pt x="1071" y="33"/>
                  </a:lnTo>
                  <a:lnTo>
                    <a:pt x="1070" y="37"/>
                  </a:lnTo>
                  <a:lnTo>
                    <a:pt x="1068" y="40"/>
                  </a:lnTo>
                  <a:lnTo>
                    <a:pt x="1066" y="47"/>
                  </a:lnTo>
                  <a:lnTo>
                    <a:pt x="1073" y="49"/>
                  </a:lnTo>
                  <a:lnTo>
                    <a:pt x="1077" y="52"/>
                  </a:lnTo>
                  <a:lnTo>
                    <a:pt x="1080" y="56"/>
                  </a:lnTo>
                  <a:lnTo>
                    <a:pt x="1082" y="59"/>
                  </a:lnTo>
                  <a:lnTo>
                    <a:pt x="1082" y="66"/>
                  </a:lnTo>
                  <a:lnTo>
                    <a:pt x="1082" y="73"/>
                  </a:lnTo>
                  <a:lnTo>
                    <a:pt x="1077" y="77"/>
                  </a:lnTo>
                  <a:lnTo>
                    <a:pt x="1073" y="80"/>
                  </a:lnTo>
                  <a:lnTo>
                    <a:pt x="1071" y="85"/>
                  </a:lnTo>
                  <a:lnTo>
                    <a:pt x="1070" y="91"/>
                  </a:lnTo>
                  <a:lnTo>
                    <a:pt x="1066" y="98"/>
                  </a:lnTo>
                  <a:lnTo>
                    <a:pt x="1091" y="98"/>
                  </a:lnTo>
                  <a:lnTo>
                    <a:pt x="1091" y="113"/>
                  </a:lnTo>
                  <a:lnTo>
                    <a:pt x="1094" y="127"/>
                  </a:lnTo>
                  <a:lnTo>
                    <a:pt x="1105" y="127"/>
                  </a:lnTo>
                  <a:lnTo>
                    <a:pt x="1110" y="122"/>
                  </a:lnTo>
                  <a:lnTo>
                    <a:pt x="1115" y="117"/>
                  </a:lnTo>
                  <a:lnTo>
                    <a:pt x="1120" y="112"/>
                  </a:lnTo>
                  <a:lnTo>
                    <a:pt x="1129" y="108"/>
                  </a:lnTo>
                  <a:lnTo>
                    <a:pt x="1129" y="119"/>
                  </a:lnTo>
                  <a:lnTo>
                    <a:pt x="1127" y="133"/>
                  </a:lnTo>
                  <a:lnTo>
                    <a:pt x="1126" y="145"/>
                  </a:lnTo>
                  <a:lnTo>
                    <a:pt x="1126" y="153"/>
                  </a:lnTo>
                  <a:lnTo>
                    <a:pt x="1124" y="159"/>
                  </a:lnTo>
                  <a:lnTo>
                    <a:pt x="1127" y="162"/>
                  </a:lnTo>
                  <a:lnTo>
                    <a:pt x="1129" y="164"/>
                  </a:lnTo>
                  <a:lnTo>
                    <a:pt x="1131" y="166"/>
                  </a:lnTo>
                  <a:lnTo>
                    <a:pt x="1134" y="167"/>
                  </a:lnTo>
                  <a:lnTo>
                    <a:pt x="1139" y="169"/>
                  </a:lnTo>
                  <a:lnTo>
                    <a:pt x="1148" y="155"/>
                  </a:lnTo>
                  <a:lnTo>
                    <a:pt x="1155" y="139"/>
                  </a:lnTo>
                  <a:lnTo>
                    <a:pt x="1155" y="127"/>
                  </a:lnTo>
                  <a:lnTo>
                    <a:pt x="1153" y="115"/>
                  </a:lnTo>
                  <a:lnTo>
                    <a:pt x="1153" y="103"/>
                  </a:lnTo>
                  <a:lnTo>
                    <a:pt x="1157" y="91"/>
                  </a:lnTo>
                  <a:lnTo>
                    <a:pt x="1167" y="82"/>
                  </a:lnTo>
                  <a:lnTo>
                    <a:pt x="1171" y="78"/>
                  </a:lnTo>
                  <a:lnTo>
                    <a:pt x="1174" y="78"/>
                  </a:lnTo>
                  <a:lnTo>
                    <a:pt x="1178" y="80"/>
                  </a:lnTo>
                  <a:lnTo>
                    <a:pt x="1181" y="82"/>
                  </a:lnTo>
                  <a:lnTo>
                    <a:pt x="1183" y="85"/>
                  </a:lnTo>
                  <a:lnTo>
                    <a:pt x="1187" y="89"/>
                  </a:lnTo>
                  <a:lnTo>
                    <a:pt x="1188" y="92"/>
                  </a:lnTo>
                  <a:lnTo>
                    <a:pt x="1192" y="94"/>
                  </a:lnTo>
                  <a:lnTo>
                    <a:pt x="1194" y="98"/>
                  </a:lnTo>
                  <a:lnTo>
                    <a:pt x="1201" y="98"/>
                  </a:lnTo>
                  <a:lnTo>
                    <a:pt x="1209" y="94"/>
                  </a:lnTo>
                  <a:lnTo>
                    <a:pt x="1218" y="92"/>
                  </a:lnTo>
                  <a:lnTo>
                    <a:pt x="1225" y="98"/>
                  </a:lnTo>
                  <a:lnTo>
                    <a:pt x="1225" y="112"/>
                  </a:lnTo>
                  <a:lnTo>
                    <a:pt x="1225" y="119"/>
                  </a:lnTo>
                  <a:lnTo>
                    <a:pt x="1223" y="131"/>
                  </a:lnTo>
                  <a:lnTo>
                    <a:pt x="1222" y="146"/>
                  </a:lnTo>
                  <a:lnTo>
                    <a:pt x="1218" y="164"/>
                  </a:lnTo>
                  <a:lnTo>
                    <a:pt x="1215" y="178"/>
                  </a:lnTo>
                  <a:lnTo>
                    <a:pt x="1213" y="188"/>
                  </a:lnTo>
                  <a:lnTo>
                    <a:pt x="1206" y="188"/>
                  </a:lnTo>
                  <a:lnTo>
                    <a:pt x="1202" y="187"/>
                  </a:lnTo>
                  <a:lnTo>
                    <a:pt x="1199" y="185"/>
                  </a:lnTo>
                  <a:lnTo>
                    <a:pt x="1195" y="183"/>
                  </a:lnTo>
                  <a:lnTo>
                    <a:pt x="1190" y="181"/>
                  </a:lnTo>
                  <a:lnTo>
                    <a:pt x="1190" y="185"/>
                  </a:lnTo>
                  <a:lnTo>
                    <a:pt x="1192" y="187"/>
                  </a:lnTo>
                  <a:lnTo>
                    <a:pt x="1194" y="188"/>
                  </a:lnTo>
                  <a:lnTo>
                    <a:pt x="1195" y="190"/>
                  </a:lnTo>
                  <a:lnTo>
                    <a:pt x="1195" y="192"/>
                  </a:lnTo>
                  <a:lnTo>
                    <a:pt x="1197" y="195"/>
                  </a:lnTo>
                  <a:lnTo>
                    <a:pt x="1197" y="201"/>
                  </a:lnTo>
                  <a:lnTo>
                    <a:pt x="1148" y="204"/>
                  </a:lnTo>
                  <a:lnTo>
                    <a:pt x="1148" y="208"/>
                  </a:lnTo>
                  <a:lnTo>
                    <a:pt x="1152" y="218"/>
                  </a:lnTo>
                  <a:lnTo>
                    <a:pt x="1150" y="229"/>
                  </a:lnTo>
                  <a:lnTo>
                    <a:pt x="1148" y="246"/>
                  </a:lnTo>
                  <a:lnTo>
                    <a:pt x="1139" y="246"/>
                  </a:lnTo>
                  <a:lnTo>
                    <a:pt x="1127" y="239"/>
                  </a:lnTo>
                  <a:lnTo>
                    <a:pt x="1110" y="235"/>
                  </a:lnTo>
                  <a:lnTo>
                    <a:pt x="1110" y="239"/>
                  </a:lnTo>
                  <a:lnTo>
                    <a:pt x="1113" y="239"/>
                  </a:lnTo>
                  <a:lnTo>
                    <a:pt x="1117" y="242"/>
                  </a:lnTo>
                  <a:lnTo>
                    <a:pt x="1119" y="244"/>
                  </a:lnTo>
                  <a:lnTo>
                    <a:pt x="1120" y="246"/>
                  </a:lnTo>
                  <a:lnTo>
                    <a:pt x="1122" y="248"/>
                  </a:lnTo>
                  <a:lnTo>
                    <a:pt x="1124" y="253"/>
                  </a:lnTo>
                  <a:lnTo>
                    <a:pt x="1124" y="258"/>
                  </a:lnTo>
                  <a:lnTo>
                    <a:pt x="1122" y="262"/>
                  </a:lnTo>
                  <a:lnTo>
                    <a:pt x="1119" y="265"/>
                  </a:lnTo>
                  <a:lnTo>
                    <a:pt x="1117" y="269"/>
                  </a:lnTo>
                  <a:lnTo>
                    <a:pt x="1108" y="276"/>
                  </a:lnTo>
                  <a:lnTo>
                    <a:pt x="1101" y="283"/>
                  </a:lnTo>
                  <a:lnTo>
                    <a:pt x="1098" y="291"/>
                  </a:lnTo>
                  <a:lnTo>
                    <a:pt x="1094" y="304"/>
                  </a:lnTo>
                  <a:lnTo>
                    <a:pt x="1087" y="304"/>
                  </a:lnTo>
                  <a:lnTo>
                    <a:pt x="1082" y="302"/>
                  </a:lnTo>
                  <a:lnTo>
                    <a:pt x="1077" y="300"/>
                  </a:lnTo>
                  <a:lnTo>
                    <a:pt x="1073" y="298"/>
                  </a:lnTo>
                  <a:lnTo>
                    <a:pt x="1066" y="297"/>
                  </a:lnTo>
                  <a:lnTo>
                    <a:pt x="1066" y="300"/>
                  </a:lnTo>
                  <a:lnTo>
                    <a:pt x="1075" y="300"/>
                  </a:lnTo>
                  <a:lnTo>
                    <a:pt x="1077" y="304"/>
                  </a:lnTo>
                  <a:lnTo>
                    <a:pt x="1078" y="307"/>
                  </a:lnTo>
                  <a:lnTo>
                    <a:pt x="1080" y="309"/>
                  </a:lnTo>
                  <a:lnTo>
                    <a:pt x="1080" y="312"/>
                  </a:lnTo>
                  <a:lnTo>
                    <a:pt x="1082" y="318"/>
                  </a:lnTo>
                  <a:lnTo>
                    <a:pt x="1082" y="323"/>
                  </a:lnTo>
                  <a:lnTo>
                    <a:pt x="1066" y="328"/>
                  </a:lnTo>
                  <a:lnTo>
                    <a:pt x="1052" y="337"/>
                  </a:lnTo>
                  <a:lnTo>
                    <a:pt x="1043" y="347"/>
                  </a:lnTo>
                  <a:lnTo>
                    <a:pt x="1037" y="363"/>
                  </a:lnTo>
                  <a:lnTo>
                    <a:pt x="1037" y="386"/>
                  </a:lnTo>
                  <a:lnTo>
                    <a:pt x="1043" y="400"/>
                  </a:lnTo>
                  <a:lnTo>
                    <a:pt x="1047" y="419"/>
                  </a:lnTo>
                  <a:lnTo>
                    <a:pt x="1047" y="438"/>
                  </a:lnTo>
                  <a:lnTo>
                    <a:pt x="1066" y="438"/>
                  </a:lnTo>
                  <a:lnTo>
                    <a:pt x="1066" y="447"/>
                  </a:lnTo>
                  <a:lnTo>
                    <a:pt x="1070" y="450"/>
                  </a:lnTo>
                  <a:lnTo>
                    <a:pt x="1070" y="454"/>
                  </a:lnTo>
                  <a:lnTo>
                    <a:pt x="1070" y="457"/>
                  </a:lnTo>
                  <a:lnTo>
                    <a:pt x="1070" y="459"/>
                  </a:lnTo>
                  <a:lnTo>
                    <a:pt x="1070" y="461"/>
                  </a:lnTo>
                  <a:lnTo>
                    <a:pt x="1070" y="462"/>
                  </a:lnTo>
                  <a:lnTo>
                    <a:pt x="1071" y="464"/>
                  </a:lnTo>
                  <a:lnTo>
                    <a:pt x="1077" y="464"/>
                  </a:lnTo>
                  <a:lnTo>
                    <a:pt x="1082" y="466"/>
                  </a:lnTo>
                  <a:lnTo>
                    <a:pt x="1094" y="464"/>
                  </a:lnTo>
                  <a:lnTo>
                    <a:pt x="1106" y="469"/>
                  </a:lnTo>
                  <a:lnTo>
                    <a:pt x="1119" y="478"/>
                  </a:lnTo>
                  <a:lnTo>
                    <a:pt x="1131" y="490"/>
                  </a:lnTo>
                  <a:lnTo>
                    <a:pt x="1141" y="501"/>
                  </a:lnTo>
                  <a:lnTo>
                    <a:pt x="1152" y="508"/>
                  </a:lnTo>
                  <a:lnTo>
                    <a:pt x="1157" y="510"/>
                  </a:lnTo>
                  <a:lnTo>
                    <a:pt x="1160" y="511"/>
                  </a:lnTo>
                  <a:lnTo>
                    <a:pt x="1164" y="510"/>
                  </a:lnTo>
                  <a:lnTo>
                    <a:pt x="1167" y="510"/>
                  </a:lnTo>
                  <a:lnTo>
                    <a:pt x="1169" y="508"/>
                  </a:lnTo>
                  <a:lnTo>
                    <a:pt x="1173" y="506"/>
                  </a:lnTo>
                  <a:lnTo>
                    <a:pt x="1174" y="504"/>
                  </a:lnTo>
                  <a:lnTo>
                    <a:pt x="1178" y="504"/>
                  </a:lnTo>
                  <a:lnTo>
                    <a:pt x="1206" y="511"/>
                  </a:lnTo>
                  <a:lnTo>
                    <a:pt x="1209" y="530"/>
                  </a:lnTo>
                  <a:lnTo>
                    <a:pt x="1213" y="544"/>
                  </a:lnTo>
                  <a:lnTo>
                    <a:pt x="1215" y="555"/>
                  </a:lnTo>
                  <a:lnTo>
                    <a:pt x="1216" y="565"/>
                  </a:lnTo>
                  <a:lnTo>
                    <a:pt x="1220" y="576"/>
                  </a:lnTo>
                  <a:lnTo>
                    <a:pt x="1229" y="588"/>
                  </a:lnTo>
                  <a:lnTo>
                    <a:pt x="1239" y="604"/>
                  </a:lnTo>
                  <a:lnTo>
                    <a:pt x="1242" y="602"/>
                  </a:lnTo>
                  <a:lnTo>
                    <a:pt x="1244" y="602"/>
                  </a:lnTo>
                  <a:lnTo>
                    <a:pt x="1244" y="602"/>
                  </a:lnTo>
                  <a:lnTo>
                    <a:pt x="1246" y="600"/>
                  </a:lnTo>
                  <a:lnTo>
                    <a:pt x="1248" y="600"/>
                  </a:lnTo>
                  <a:lnTo>
                    <a:pt x="1251" y="599"/>
                  </a:lnTo>
                  <a:lnTo>
                    <a:pt x="1253" y="599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7"/>
                  </a:lnTo>
                  <a:lnTo>
                    <a:pt x="1253" y="595"/>
                  </a:lnTo>
                  <a:lnTo>
                    <a:pt x="1255" y="592"/>
                  </a:lnTo>
                  <a:lnTo>
                    <a:pt x="1255" y="581"/>
                  </a:lnTo>
                  <a:lnTo>
                    <a:pt x="1253" y="567"/>
                  </a:lnTo>
                  <a:lnTo>
                    <a:pt x="1249" y="550"/>
                  </a:lnTo>
                  <a:lnTo>
                    <a:pt x="1244" y="534"/>
                  </a:lnTo>
                  <a:lnTo>
                    <a:pt x="1258" y="527"/>
                  </a:lnTo>
                  <a:lnTo>
                    <a:pt x="1272" y="517"/>
                  </a:lnTo>
                  <a:lnTo>
                    <a:pt x="1281" y="503"/>
                  </a:lnTo>
                  <a:lnTo>
                    <a:pt x="1286" y="485"/>
                  </a:lnTo>
                  <a:lnTo>
                    <a:pt x="1288" y="475"/>
                  </a:lnTo>
                  <a:lnTo>
                    <a:pt x="1286" y="459"/>
                  </a:lnTo>
                  <a:lnTo>
                    <a:pt x="1286" y="443"/>
                  </a:lnTo>
                  <a:lnTo>
                    <a:pt x="1279" y="440"/>
                  </a:lnTo>
                  <a:lnTo>
                    <a:pt x="1276" y="438"/>
                  </a:lnTo>
                  <a:lnTo>
                    <a:pt x="1272" y="436"/>
                  </a:lnTo>
                  <a:lnTo>
                    <a:pt x="1269" y="433"/>
                  </a:lnTo>
                  <a:lnTo>
                    <a:pt x="1267" y="427"/>
                  </a:lnTo>
                  <a:lnTo>
                    <a:pt x="1274" y="415"/>
                  </a:lnTo>
                  <a:lnTo>
                    <a:pt x="1277" y="401"/>
                  </a:lnTo>
                  <a:lnTo>
                    <a:pt x="1274" y="386"/>
                  </a:lnTo>
                  <a:lnTo>
                    <a:pt x="1270" y="370"/>
                  </a:lnTo>
                  <a:lnTo>
                    <a:pt x="1265" y="352"/>
                  </a:lnTo>
                  <a:lnTo>
                    <a:pt x="1263" y="335"/>
                  </a:lnTo>
                  <a:lnTo>
                    <a:pt x="1267" y="335"/>
                  </a:lnTo>
                  <a:lnTo>
                    <a:pt x="1267" y="331"/>
                  </a:lnTo>
                  <a:lnTo>
                    <a:pt x="1291" y="335"/>
                  </a:lnTo>
                  <a:lnTo>
                    <a:pt x="1312" y="335"/>
                  </a:lnTo>
                  <a:lnTo>
                    <a:pt x="1335" y="331"/>
                  </a:lnTo>
                  <a:lnTo>
                    <a:pt x="1340" y="340"/>
                  </a:lnTo>
                  <a:lnTo>
                    <a:pt x="1345" y="352"/>
                  </a:lnTo>
                  <a:lnTo>
                    <a:pt x="1351" y="361"/>
                  </a:lnTo>
                  <a:lnTo>
                    <a:pt x="1356" y="365"/>
                  </a:lnTo>
                  <a:lnTo>
                    <a:pt x="1359" y="366"/>
                  </a:lnTo>
                  <a:lnTo>
                    <a:pt x="1365" y="366"/>
                  </a:lnTo>
                  <a:lnTo>
                    <a:pt x="1370" y="368"/>
                  </a:lnTo>
                  <a:lnTo>
                    <a:pt x="1375" y="370"/>
                  </a:lnTo>
                  <a:lnTo>
                    <a:pt x="1379" y="373"/>
                  </a:lnTo>
                  <a:lnTo>
                    <a:pt x="1380" y="382"/>
                  </a:lnTo>
                  <a:lnTo>
                    <a:pt x="1384" y="398"/>
                  </a:lnTo>
                  <a:lnTo>
                    <a:pt x="1386" y="412"/>
                  </a:lnTo>
                  <a:lnTo>
                    <a:pt x="1389" y="422"/>
                  </a:lnTo>
                  <a:lnTo>
                    <a:pt x="1391" y="424"/>
                  </a:lnTo>
                  <a:lnTo>
                    <a:pt x="1394" y="427"/>
                  </a:lnTo>
                  <a:lnTo>
                    <a:pt x="1398" y="429"/>
                  </a:lnTo>
                  <a:lnTo>
                    <a:pt x="1401" y="433"/>
                  </a:lnTo>
                  <a:lnTo>
                    <a:pt x="1407" y="434"/>
                  </a:lnTo>
                  <a:lnTo>
                    <a:pt x="1408" y="438"/>
                  </a:lnTo>
                  <a:lnTo>
                    <a:pt x="1422" y="427"/>
                  </a:lnTo>
                  <a:lnTo>
                    <a:pt x="1433" y="414"/>
                  </a:lnTo>
                  <a:lnTo>
                    <a:pt x="1441" y="400"/>
                  </a:lnTo>
                  <a:lnTo>
                    <a:pt x="1455" y="389"/>
                  </a:lnTo>
                  <a:lnTo>
                    <a:pt x="1457" y="401"/>
                  </a:lnTo>
                  <a:lnTo>
                    <a:pt x="1462" y="408"/>
                  </a:lnTo>
                  <a:lnTo>
                    <a:pt x="1469" y="415"/>
                  </a:lnTo>
                  <a:lnTo>
                    <a:pt x="1476" y="422"/>
                  </a:lnTo>
                  <a:lnTo>
                    <a:pt x="1482" y="431"/>
                  </a:lnTo>
                  <a:lnTo>
                    <a:pt x="1482" y="434"/>
                  </a:lnTo>
                  <a:lnTo>
                    <a:pt x="1482" y="438"/>
                  </a:lnTo>
                  <a:lnTo>
                    <a:pt x="1480" y="440"/>
                  </a:lnTo>
                  <a:lnTo>
                    <a:pt x="1480" y="443"/>
                  </a:lnTo>
                  <a:lnTo>
                    <a:pt x="1478" y="447"/>
                  </a:lnTo>
                  <a:lnTo>
                    <a:pt x="1480" y="450"/>
                  </a:lnTo>
                  <a:lnTo>
                    <a:pt x="1482" y="454"/>
                  </a:lnTo>
                  <a:lnTo>
                    <a:pt x="1483" y="455"/>
                  </a:lnTo>
                  <a:lnTo>
                    <a:pt x="1487" y="455"/>
                  </a:lnTo>
                  <a:lnTo>
                    <a:pt x="1490" y="455"/>
                  </a:lnTo>
                  <a:lnTo>
                    <a:pt x="1492" y="455"/>
                  </a:lnTo>
                  <a:lnTo>
                    <a:pt x="1496" y="455"/>
                  </a:lnTo>
                  <a:lnTo>
                    <a:pt x="1497" y="457"/>
                  </a:lnTo>
                  <a:lnTo>
                    <a:pt x="1503" y="471"/>
                  </a:lnTo>
                  <a:lnTo>
                    <a:pt x="1503" y="482"/>
                  </a:lnTo>
                  <a:lnTo>
                    <a:pt x="1501" y="492"/>
                  </a:lnTo>
                  <a:lnTo>
                    <a:pt x="1504" y="501"/>
                  </a:lnTo>
                  <a:lnTo>
                    <a:pt x="1517" y="511"/>
                  </a:lnTo>
                  <a:lnTo>
                    <a:pt x="1506" y="532"/>
                  </a:lnTo>
                  <a:lnTo>
                    <a:pt x="1494" y="550"/>
                  </a:lnTo>
                  <a:lnTo>
                    <a:pt x="1497" y="550"/>
                  </a:lnTo>
                  <a:lnTo>
                    <a:pt x="1508" y="539"/>
                  </a:lnTo>
                  <a:lnTo>
                    <a:pt x="1518" y="530"/>
                  </a:lnTo>
                  <a:lnTo>
                    <a:pt x="1527" y="520"/>
                  </a:lnTo>
                  <a:lnTo>
                    <a:pt x="1539" y="523"/>
                  </a:lnTo>
                  <a:lnTo>
                    <a:pt x="1546" y="530"/>
                  </a:lnTo>
                  <a:lnTo>
                    <a:pt x="1553" y="539"/>
                  </a:lnTo>
                  <a:lnTo>
                    <a:pt x="1555" y="553"/>
                  </a:lnTo>
                  <a:lnTo>
                    <a:pt x="1571" y="553"/>
                  </a:lnTo>
                  <a:lnTo>
                    <a:pt x="1571" y="558"/>
                  </a:lnTo>
                  <a:lnTo>
                    <a:pt x="1572" y="562"/>
                  </a:lnTo>
                  <a:lnTo>
                    <a:pt x="1572" y="567"/>
                  </a:lnTo>
                  <a:lnTo>
                    <a:pt x="1574" y="572"/>
                  </a:lnTo>
                  <a:lnTo>
                    <a:pt x="1572" y="578"/>
                  </a:lnTo>
                  <a:lnTo>
                    <a:pt x="1572" y="581"/>
                  </a:lnTo>
                  <a:lnTo>
                    <a:pt x="1572" y="585"/>
                  </a:lnTo>
                  <a:lnTo>
                    <a:pt x="1574" y="586"/>
                  </a:lnTo>
                  <a:lnTo>
                    <a:pt x="1574" y="590"/>
                  </a:lnTo>
                  <a:lnTo>
                    <a:pt x="1574" y="592"/>
                  </a:lnTo>
                  <a:lnTo>
                    <a:pt x="1574" y="595"/>
                  </a:lnTo>
                  <a:lnTo>
                    <a:pt x="1555" y="609"/>
                  </a:lnTo>
                  <a:lnTo>
                    <a:pt x="1534" y="618"/>
                  </a:lnTo>
                  <a:lnTo>
                    <a:pt x="1510" y="623"/>
                  </a:lnTo>
                  <a:lnTo>
                    <a:pt x="1485" y="626"/>
                  </a:lnTo>
                  <a:lnTo>
                    <a:pt x="1461" y="630"/>
                  </a:lnTo>
                  <a:lnTo>
                    <a:pt x="1436" y="633"/>
                  </a:lnTo>
                  <a:lnTo>
                    <a:pt x="1415" y="640"/>
                  </a:lnTo>
                  <a:lnTo>
                    <a:pt x="1396" y="649"/>
                  </a:lnTo>
                  <a:lnTo>
                    <a:pt x="1382" y="665"/>
                  </a:lnTo>
                  <a:lnTo>
                    <a:pt x="1386" y="665"/>
                  </a:lnTo>
                  <a:lnTo>
                    <a:pt x="1403" y="653"/>
                  </a:lnTo>
                  <a:lnTo>
                    <a:pt x="1424" y="644"/>
                  </a:lnTo>
                  <a:lnTo>
                    <a:pt x="1447" y="639"/>
                  </a:lnTo>
                  <a:lnTo>
                    <a:pt x="1448" y="642"/>
                  </a:lnTo>
                  <a:lnTo>
                    <a:pt x="1450" y="646"/>
                  </a:lnTo>
                  <a:lnTo>
                    <a:pt x="1452" y="647"/>
                  </a:lnTo>
                  <a:lnTo>
                    <a:pt x="1455" y="649"/>
                  </a:lnTo>
                  <a:lnTo>
                    <a:pt x="1459" y="651"/>
                  </a:lnTo>
                  <a:lnTo>
                    <a:pt x="1462" y="654"/>
                  </a:lnTo>
                  <a:lnTo>
                    <a:pt x="1457" y="663"/>
                  </a:lnTo>
                  <a:lnTo>
                    <a:pt x="1454" y="670"/>
                  </a:lnTo>
                  <a:lnTo>
                    <a:pt x="1452" y="677"/>
                  </a:lnTo>
                  <a:lnTo>
                    <a:pt x="1450" y="688"/>
                  </a:lnTo>
                  <a:lnTo>
                    <a:pt x="1464" y="695"/>
                  </a:lnTo>
                  <a:lnTo>
                    <a:pt x="1473" y="705"/>
                  </a:lnTo>
                  <a:lnTo>
                    <a:pt x="1480" y="715"/>
                  </a:lnTo>
                  <a:lnTo>
                    <a:pt x="1489" y="726"/>
                  </a:lnTo>
                  <a:lnTo>
                    <a:pt x="1489" y="729"/>
                  </a:lnTo>
                  <a:lnTo>
                    <a:pt x="1489" y="731"/>
                  </a:lnTo>
                  <a:lnTo>
                    <a:pt x="1487" y="731"/>
                  </a:lnTo>
                  <a:lnTo>
                    <a:pt x="1487" y="733"/>
                  </a:lnTo>
                  <a:lnTo>
                    <a:pt x="1485" y="735"/>
                  </a:lnTo>
                  <a:lnTo>
                    <a:pt x="1475" y="747"/>
                  </a:lnTo>
                  <a:lnTo>
                    <a:pt x="1461" y="757"/>
                  </a:lnTo>
                  <a:lnTo>
                    <a:pt x="1443" y="764"/>
                  </a:lnTo>
                  <a:lnTo>
                    <a:pt x="1443" y="749"/>
                  </a:lnTo>
                  <a:lnTo>
                    <a:pt x="1452" y="743"/>
                  </a:lnTo>
                  <a:lnTo>
                    <a:pt x="1459" y="738"/>
                  </a:lnTo>
                  <a:lnTo>
                    <a:pt x="1466" y="729"/>
                  </a:lnTo>
                  <a:lnTo>
                    <a:pt x="1459" y="726"/>
                  </a:lnTo>
                  <a:lnTo>
                    <a:pt x="1459" y="722"/>
                  </a:lnTo>
                  <a:lnTo>
                    <a:pt x="1457" y="722"/>
                  </a:lnTo>
                  <a:lnTo>
                    <a:pt x="1455" y="722"/>
                  </a:lnTo>
                  <a:lnTo>
                    <a:pt x="1455" y="722"/>
                  </a:lnTo>
                  <a:lnTo>
                    <a:pt x="1455" y="724"/>
                  </a:lnTo>
                  <a:lnTo>
                    <a:pt x="1455" y="726"/>
                  </a:lnTo>
                  <a:lnTo>
                    <a:pt x="1455" y="726"/>
                  </a:lnTo>
                  <a:lnTo>
                    <a:pt x="1443" y="735"/>
                  </a:lnTo>
                  <a:lnTo>
                    <a:pt x="1427" y="742"/>
                  </a:lnTo>
                  <a:lnTo>
                    <a:pt x="1414" y="747"/>
                  </a:lnTo>
                  <a:lnTo>
                    <a:pt x="1400" y="754"/>
                  </a:lnTo>
                  <a:lnTo>
                    <a:pt x="1387" y="763"/>
                  </a:lnTo>
                  <a:lnTo>
                    <a:pt x="1379" y="775"/>
                  </a:lnTo>
                  <a:lnTo>
                    <a:pt x="1373" y="792"/>
                  </a:lnTo>
                  <a:lnTo>
                    <a:pt x="1379" y="794"/>
                  </a:lnTo>
                  <a:lnTo>
                    <a:pt x="1386" y="796"/>
                  </a:lnTo>
                  <a:lnTo>
                    <a:pt x="1389" y="799"/>
                  </a:lnTo>
                  <a:lnTo>
                    <a:pt x="1382" y="799"/>
                  </a:lnTo>
                  <a:lnTo>
                    <a:pt x="1372" y="808"/>
                  </a:lnTo>
                  <a:lnTo>
                    <a:pt x="1358" y="811"/>
                  </a:lnTo>
                  <a:lnTo>
                    <a:pt x="1345" y="813"/>
                  </a:lnTo>
                  <a:lnTo>
                    <a:pt x="1331" y="815"/>
                  </a:lnTo>
                  <a:lnTo>
                    <a:pt x="1321" y="843"/>
                  </a:lnTo>
                  <a:lnTo>
                    <a:pt x="1309" y="873"/>
                  </a:lnTo>
                  <a:lnTo>
                    <a:pt x="1305" y="869"/>
                  </a:lnTo>
                  <a:lnTo>
                    <a:pt x="1304" y="867"/>
                  </a:lnTo>
                  <a:lnTo>
                    <a:pt x="1300" y="866"/>
                  </a:lnTo>
                  <a:lnTo>
                    <a:pt x="1298" y="864"/>
                  </a:lnTo>
                  <a:lnTo>
                    <a:pt x="1293" y="860"/>
                  </a:lnTo>
                  <a:lnTo>
                    <a:pt x="1293" y="869"/>
                  </a:lnTo>
                  <a:lnTo>
                    <a:pt x="1295" y="873"/>
                  </a:lnTo>
                  <a:lnTo>
                    <a:pt x="1298" y="883"/>
                  </a:lnTo>
                  <a:lnTo>
                    <a:pt x="1302" y="895"/>
                  </a:lnTo>
                  <a:lnTo>
                    <a:pt x="1305" y="906"/>
                  </a:lnTo>
                  <a:lnTo>
                    <a:pt x="1305" y="911"/>
                  </a:lnTo>
                  <a:lnTo>
                    <a:pt x="1291" y="920"/>
                  </a:lnTo>
                  <a:lnTo>
                    <a:pt x="1276" y="928"/>
                  </a:lnTo>
                  <a:lnTo>
                    <a:pt x="1260" y="939"/>
                  </a:lnTo>
                  <a:lnTo>
                    <a:pt x="1244" y="949"/>
                  </a:lnTo>
                  <a:lnTo>
                    <a:pt x="1234" y="963"/>
                  </a:lnTo>
                  <a:lnTo>
                    <a:pt x="1229" y="981"/>
                  </a:lnTo>
                  <a:lnTo>
                    <a:pt x="1223" y="995"/>
                  </a:lnTo>
                  <a:lnTo>
                    <a:pt x="1225" y="1012"/>
                  </a:lnTo>
                  <a:lnTo>
                    <a:pt x="1230" y="1031"/>
                  </a:lnTo>
                  <a:lnTo>
                    <a:pt x="1237" y="1051"/>
                  </a:lnTo>
                  <a:lnTo>
                    <a:pt x="1244" y="1070"/>
                  </a:lnTo>
                  <a:lnTo>
                    <a:pt x="1248" y="1087"/>
                  </a:lnTo>
                  <a:lnTo>
                    <a:pt x="1244" y="1087"/>
                  </a:lnTo>
                  <a:lnTo>
                    <a:pt x="1244" y="1091"/>
                  </a:lnTo>
                  <a:lnTo>
                    <a:pt x="1232" y="1087"/>
                  </a:lnTo>
                  <a:lnTo>
                    <a:pt x="1227" y="1072"/>
                  </a:lnTo>
                  <a:lnTo>
                    <a:pt x="1218" y="1052"/>
                  </a:lnTo>
                  <a:lnTo>
                    <a:pt x="1208" y="1031"/>
                  </a:lnTo>
                  <a:lnTo>
                    <a:pt x="1197" y="1016"/>
                  </a:lnTo>
                  <a:lnTo>
                    <a:pt x="1187" y="1007"/>
                  </a:lnTo>
                  <a:lnTo>
                    <a:pt x="1174" y="1005"/>
                  </a:lnTo>
                  <a:lnTo>
                    <a:pt x="1159" y="998"/>
                  </a:lnTo>
                  <a:lnTo>
                    <a:pt x="1141" y="991"/>
                  </a:lnTo>
                  <a:lnTo>
                    <a:pt x="1120" y="988"/>
                  </a:lnTo>
                  <a:lnTo>
                    <a:pt x="1120" y="991"/>
                  </a:lnTo>
                  <a:lnTo>
                    <a:pt x="1117" y="991"/>
                  </a:lnTo>
                  <a:lnTo>
                    <a:pt x="1119" y="997"/>
                  </a:lnTo>
                  <a:lnTo>
                    <a:pt x="1122" y="1002"/>
                  </a:lnTo>
                  <a:lnTo>
                    <a:pt x="1124" y="1005"/>
                  </a:lnTo>
                  <a:lnTo>
                    <a:pt x="1126" y="1009"/>
                  </a:lnTo>
                  <a:lnTo>
                    <a:pt x="1129" y="1014"/>
                  </a:lnTo>
                  <a:lnTo>
                    <a:pt x="1113" y="1014"/>
                  </a:lnTo>
                  <a:lnTo>
                    <a:pt x="1101" y="1009"/>
                  </a:lnTo>
                  <a:lnTo>
                    <a:pt x="1085" y="1005"/>
                  </a:lnTo>
                  <a:lnTo>
                    <a:pt x="1070" y="1005"/>
                  </a:lnTo>
                  <a:lnTo>
                    <a:pt x="1054" y="1007"/>
                  </a:lnTo>
                  <a:lnTo>
                    <a:pt x="1043" y="1010"/>
                  </a:lnTo>
                  <a:lnTo>
                    <a:pt x="1031" y="1016"/>
                  </a:lnTo>
                  <a:lnTo>
                    <a:pt x="1021" y="1023"/>
                  </a:lnTo>
                  <a:lnTo>
                    <a:pt x="1014" y="1033"/>
                  </a:lnTo>
                  <a:lnTo>
                    <a:pt x="1010" y="1042"/>
                  </a:lnTo>
                  <a:lnTo>
                    <a:pt x="1012" y="1049"/>
                  </a:lnTo>
                  <a:lnTo>
                    <a:pt x="1012" y="1058"/>
                  </a:lnTo>
                  <a:lnTo>
                    <a:pt x="1009" y="1068"/>
                  </a:lnTo>
                  <a:lnTo>
                    <a:pt x="1002" y="1091"/>
                  </a:lnTo>
                  <a:lnTo>
                    <a:pt x="1002" y="1108"/>
                  </a:lnTo>
                  <a:lnTo>
                    <a:pt x="1003" y="1126"/>
                  </a:lnTo>
                  <a:lnTo>
                    <a:pt x="1010" y="1143"/>
                  </a:lnTo>
                  <a:lnTo>
                    <a:pt x="1021" y="1164"/>
                  </a:lnTo>
                  <a:lnTo>
                    <a:pt x="1033" y="1166"/>
                  </a:lnTo>
                  <a:lnTo>
                    <a:pt x="1040" y="1168"/>
                  </a:lnTo>
                  <a:lnTo>
                    <a:pt x="1043" y="1171"/>
                  </a:lnTo>
                  <a:lnTo>
                    <a:pt x="1047" y="1173"/>
                  </a:lnTo>
                  <a:lnTo>
                    <a:pt x="1052" y="1175"/>
                  </a:lnTo>
                  <a:lnTo>
                    <a:pt x="1061" y="1171"/>
                  </a:lnTo>
                  <a:lnTo>
                    <a:pt x="1075" y="1164"/>
                  </a:lnTo>
                  <a:lnTo>
                    <a:pt x="1078" y="1162"/>
                  </a:lnTo>
                  <a:lnTo>
                    <a:pt x="1080" y="1162"/>
                  </a:lnTo>
                  <a:lnTo>
                    <a:pt x="1084" y="1162"/>
                  </a:lnTo>
                  <a:lnTo>
                    <a:pt x="1084" y="1162"/>
                  </a:lnTo>
                  <a:lnTo>
                    <a:pt x="1085" y="1162"/>
                  </a:lnTo>
                  <a:lnTo>
                    <a:pt x="1087" y="1162"/>
                  </a:lnTo>
                  <a:lnTo>
                    <a:pt x="1087" y="1161"/>
                  </a:lnTo>
                  <a:lnTo>
                    <a:pt x="1091" y="1157"/>
                  </a:lnTo>
                  <a:lnTo>
                    <a:pt x="1092" y="1152"/>
                  </a:lnTo>
                  <a:lnTo>
                    <a:pt x="1094" y="1147"/>
                  </a:lnTo>
                  <a:lnTo>
                    <a:pt x="1096" y="1141"/>
                  </a:lnTo>
                  <a:lnTo>
                    <a:pt x="1098" y="1138"/>
                  </a:lnTo>
                  <a:lnTo>
                    <a:pt x="1106" y="1129"/>
                  </a:lnTo>
                  <a:lnTo>
                    <a:pt x="1117" y="1124"/>
                  </a:lnTo>
                  <a:lnTo>
                    <a:pt x="1133" y="1122"/>
                  </a:lnTo>
                  <a:lnTo>
                    <a:pt x="1134" y="1126"/>
                  </a:lnTo>
                  <a:lnTo>
                    <a:pt x="1136" y="1127"/>
                  </a:lnTo>
                  <a:lnTo>
                    <a:pt x="1136" y="1129"/>
                  </a:lnTo>
                  <a:lnTo>
                    <a:pt x="1138" y="1129"/>
                  </a:lnTo>
                  <a:lnTo>
                    <a:pt x="1138" y="1127"/>
                  </a:lnTo>
                  <a:lnTo>
                    <a:pt x="1139" y="1127"/>
                  </a:lnTo>
                  <a:lnTo>
                    <a:pt x="1143" y="1127"/>
                  </a:lnTo>
                  <a:lnTo>
                    <a:pt x="1148" y="1126"/>
                  </a:lnTo>
                  <a:lnTo>
                    <a:pt x="1148" y="1141"/>
                  </a:lnTo>
                  <a:lnTo>
                    <a:pt x="1141" y="1148"/>
                  </a:lnTo>
                  <a:lnTo>
                    <a:pt x="1136" y="1161"/>
                  </a:lnTo>
                  <a:lnTo>
                    <a:pt x="1131" y="1178"/>
                  </a:lnTo>
                  <a:lnTo>
                    <a:pt x="1126" y="1194"/>
                  </a:lnTo>
                  <a:lnTo>
                    <a:pt x="1120" y="1206"/>
                  </a:lnTo>
                  <a:lnTo>
                    <a:pt x="1138" y="1206"/>
                  </a:lnTo>
                  <a:lnTo>
                    <a:pt x="1153" y="1204"/>
                  </a:lnTo>
                  <a:lnTo>
                    <a:pt x="1167" y="1204"/>
                  </a:lnTo>
                  <a:lnTo>
                    <a:pt x="1180" y="1206"/>
                  </a:lnTo>
                  <a:lnTo>
                    <a:pt x="1188" y="1211"/>
                  </a:lnTo>
                  <a:lnTo>
                    <a:pt x="1195" y="1222"/>
                  </a:lnTo>
                  <a:lnTo>
                    <a:pt x="1197" y="1237"/>
                  </a:lnTo>
                  <a:lnTo>
                    <a:pt x="1194" y="1248"/>
                  </a:lnTo>
                  <a:lnTo>
                    <a:pt x="1190" y="1262"/>
                  </a:lnTo>
                  <a:lnTo>
                    <a:pt x="1190" y="1276"/>
                  </a:lnTo>
                  <a:lnTo>
                    <a:pt x="1199" y="1285"/>
                  </a:lnTo>
                  <a:lnTo>
                    <a:pt x="1204" y="1291"/>
                  </a:lnTo>
                  <a:lnTo>
                    <a:pt x="1211" y="1298"/>
                  </a:lnTo>
                  <a:lnTo>
                    <a:pt x="1222" y="1304"/>
                  </a:lnTo>
                  <a:lnTo>
                    <a:pt x="1235" y="1307"/>
                  </a:lnTo>
                  <a:lnTo>
                    <a:pt x="1242" y="1298"/>
                  </a:lnTo>
                  <a:lnTo>
                    <a:pt x="1251" y="1295"/>
                  </a:lnTo>
                  <a:lnTo>
                    <a:pt x="1267" y="1295"/>
                  </a:lnTo>
                  <a:lnTo>
                    <a:pt x="1269" y="1298"/>
                  </a:lnTo>
                  <a:lnTo>
                    <a:pt x="1272" y="1302"/>
                  </a:lnTo>
                  <a:lnTo>
                    <a:pt x="1274" y="1304"/>
                  </a:lnTo>
                  <a:lnTo>
                    <a:pt x="1276" y="1304"/>
                  </a:lnTo>
                  <a:lnTo>
                    <a:pt x="1281" y="1305"/>
                  </a:lnTo>
                  <a:lnTo>
                    <a:pt x="1286" y="1307"/>
                  </a:lnTo>
                  <a:lnTo>
                    <a:pt x="1293" y="1293"/>
                  </a:lnTo>
                  <a:lnTo>
                    <a:pt x="1302" y="1283"/>
                  </a:lnTo>
                  <a:lnTo>
                    <a:pt x="1312" y="1274"/>
                  </a:lnTo>
                  <a:lnTo>
                    <a:pt x="1325" y="1267"/>
                  </a:lnTo>
                  <a:lnTo>
                    <a:pt x="1344" y="1264"/>
                  </a:lnTo>
                  <a:lnTo>
                    <a:pt x="1347" y="1262"/>
                  </a:lnTo>
                  <a:lnTo>
                    <a:pt x="1349" y="1262"/>
                  </a:lnTo>
                  <a:lnTo>
                    <a:pt x="1352" y="1262"/>
                  </a:lnTo>
                  <a:lnTo>
                    <a:pt x="1354" y="1262"/>
                  </a:lnTo>
                  <a:lnTo>
                    <a:pt x="1358" y="1264"/>
                  </a:lnTo>
                  <a:lnTo>
                    <a:pt x="1363" y="1264"/>
                  </a:lnTo>
                  <a:lnTo>
                    <a:pt x="1361" y="1267"/>
                  </a:lnTo>
                  <a:lnTo>
                    <a:pt x="1361" y="1271"/>
                  </a:lnTo>
                  <a:lnTo>
                    <a:pt x="1359" y="1271"/>
                  </a:lnTo>
                  <a:lnTo>
                    <a:pt x="1359" y="1272"/>
                  </a:lnTo>
                  <a:lnTo>
                    <a:pt x="1361" y="1272"/>
                  </a:lnTo>
                  <a:lnTo>
                    <a:pt x="1363" y="1274"/>
                  </a:lnTo>
                  <a:lnTo>
                    <a:pt x="1366" y="1276"/>
                  </a:lnTo>
                  <a:lnTo>
                    <a:pt x="1366" y="1272"/>
                  </a:lnTo>
                  <a:lnTo>
                    <a:pt x="1370" y="1269"/>
                  </a:lnTo>
                  <a:lnTo>
                    <a:pt x="1372" y="1267"/>
                  </a:lnTo>
                  <a:lnTo>
                    <a:pt x="1373" y="1265"/>
                  </a:lnTo>
                  <a:lnTo>
                    <a:pt x="1375" y="1264"/>
                  </a:lnTo>
                  <a:lnTo>
                    <a:pt x="1379" y="1262"/>
                  </a:lnTo>
                  <a:lnTo>
                    <a:pt x="1382" y="1260"/>
                  </a:lnTo>
                  <a:lnTo>
                    <a:pt x="1398" y="1274"/>
                  </a:lnTo>
                  <a:lnTo>
                    <a:pt x="1419" y="1281"/>
                  </a:lnTo>
                  <a:lnTo>
                    <a:pt x="1440" y="1283"/>
                  </a:lnTo>
                  <a:lnTo>
                    <a:pt x="1464" y="1281"/>
                  </a:lnTo>
                  <a:lnTo>
                    <a:pt x="1489" y="1279"/>
                  </a:lnTo>
                  <a:lnTo>
                    <a:pt x="1489" y="1283"/>
                  </a:lnTo>
                  <a:lnTo>
                    <a:pt x="1489" y="1285"/>
                  </a:lnTo>
                  <a:lnTo>
                    <a:pt x="1487" y="1286"/>
                  </a:lnTo>
                  <a:lnTo>
                    <a:pt x="1487" y="1286"/>
                  </a:lnTo>
                  <a:lnTo>
                    <a:pt x="1487" y="1288"/>
                  </a:lnTo>
                  <a:lnTo>
                    <a:pt x="1485" y="1291"/>
                  </a:lnTo>
                  <a:lnTo>
                    <a:pt x="1497" y="1295"/>
                  </a:lnTo>
                  <a:lnTo>
                    <a:pt x="1504" y="1300"/>
                  </a:lnTo>
                  <a:lnTo>
                    <a:pt x="1511" y="1305"/>
                  </a:lnTo>
                  <a:lnTo>
                    <a:pt x="1523" y="1311"/>
                  </a:lnTo>
                  <a:lnTo>
                    <a:pt x="1523" y="1321"/>
                  </a:lnTo>
                  <a:lnTo>
                    <a:pt x="1536" y="1325"/>
                  </a:lnTo>
                  <a:lnTo>
                    <a:pt x="1544" y="1326"/>
                  </a:lnTo>
                  <a:lnTo>
                    <a:pt x="1551" y="1333"/>
                  </a:lnTo>
                  <a:lnTo>
                    <a:pt x="1555" y="1344"/>
                  </a:lnTo>
                  <a:lnTo>
                    <a:pt x="1576" y="1346"/>
                  </a:lnTo>
                  <a:lnTo>
                    <a:pt x="1593" y="1347"/>
                  </a:lnTo>
                  <a:lnTo>
                    <a:pt x="1616" y="1349"/>
                  </a:lnTo>
                  <a:lnTo>
                    <a:pt x="1632" y="1370"/>
                  </a:lnTo>
                  <a:lnTo>
                    <a:pt x="1651" y="1389"/>
                  </a:lnTo>
                  <a:lnTo>
                    <a:pt x="1672" y="1405"/>
                  </a:lnTo>
                  <a:lnTo>
                    <a:pt x="1696" y="1417"/>
                  </a:lnTo>
                  <a:lnTo>
                    <a:pt x="1695" y="1424"/>
                  </a:lnTo>
                  <a:lnTo>
                    <a:pt x="1691" y="1428"/>
                  </a:lnTo>
                  <a:lnTo>
                    <a:pt x="1688" y="1433"/>
                  </a:lnTo>
                  <a:lnTo>
                    <a:pt x="1684" y="1436"/>
                  </a:lnTo>
                  <a:lnTo>
                    <a:pt x="1681" y="1442"/>
                  </a:lnTo>
                  <a:lnTo>
                    <a:pt x="1703" y="1442"/>
                  </a:lnTo>
                  <a:lnTo>
                    <a:pt x="1724" y="1449"/>
                  </a:lnTo>
                  <a:lnTo>
                    <a:pt x="1728" y="1461"/>
                  </a:lnTo>
                  <a:lnTo>
                    <a:pt x="1733" y="1459"/>
                  </a:lnTo>
                  <a:lnTo>
                    <a:pt x="1736" y="1457"/>
                  </a:lnTo>
                  <a:lnTo>
                    <a:pt x="1742" y="1459"/>
                  </a:lnTo>
                  <a:lnTo>
                    <a:pt x="1743" y="1459"/>
                  </a:lnTo>
                  <a:lnTo>
                    <a:pt x="1747" y="1461"/>
                  </a:lnTo>
                  <a:lnTo>
                    <a:pt x="1750" y="1463"/>
                  </a:lnTo>
                  <a:lnTo>
                    <a:pt x="1754" y="1464"/>
                  </a:lnTo>
                  <a:lnTo>
                    <a:pt x="1808" y="1468"/>
                  </a:lnTo>
                  <a:lnTo>
                    <a:pt x="1813" y="1473"/>
                  </a:lnTo>
                  <a:lnTo>
                    <a:pt x="1817" y="1483"/>
                  </a:lnTo>
                  <a:lnTo>
                    <a:pt x="1818" y="1492"/>
                  </a:lnTo>
                  <a:lnTo>
                    <a:pt x="1824" y="1499"/>
                  </a:lnTo>
                  <a:lnTo>
                    <a:pt x="1832" y="1501"/>
                  </a:lnTo>
                  <a:lnTo>
                    <a:pt x="1841" y="1501"/>
                  </a:lnTo>
                  <a:lnTo>
                    <a:pt x="1848" y="1499"/>
                  </a:lnTo>
                  <a:lnTo>
                    <a:pt x="1853" y="1506"/>
                  </a:lnTo>
                  <a:lnTo>
                    <a:pt x="1859" y="1511"/>
                  </a:lnTo>
                  <a:lnTo>
                    <a:pt x="1862" y="1517"/>
                  </a:lnTo>
                  <a:lnTo>
                    <a:pt x="1864" y="1524"/>
                  </a:lnTo>
                  <a:lnTo>
                    <a:pt x="1866" y="1532"/>
                  </a:lnTo>
                  <a:lnTo>
                    <a:pt x="1853" y="1548"/>
                  </a:lnTo>
                  <a:lnTo>
                    <a:pt x="1839" y="1567"/>
                  </a:lnTo>
                  <a:lnTo>
                    <a:pt x="1825" y="1588"/>
                  </a:lnTo>
                  <a:lnTo>
                    <a:pt x="1813" y="1609"/>
                  </a:lnTo>
                  <a:lnTo>
                    <a:pt x="1805" y="1625"/>
                  </a:lnTo>
                  <a:lnTo>
                    <a:pt x="1805" y="1635"/>
                  </a:lnTo>
                  <a:lnTo>
                    <a:pt x="1806" y="1649"/>
                  </a:lnTo>
                  <a:lnTo>
                    <a:pt x="1810" y="1665"/>
                  </a:lnTo>
                  <a:lnTo>
                    <a:pt x="1808" y="1679"/>
                  </a:lnTo>
                  <a:lnTo>
                    <a:pt x="1805" y="1688"/>
                  </a:lnTo>
                  <a:lnTo>
                    <a:pt x="1798" y="1702"/>
                  </a:lnTo>
                  <a:lnTo>
                    <a:pt x="1789" y="1717"/>
                  </a:lnTo>
                  <a:lnTo>
                    <a:pt x="1780" y="1733"/>
                  </a:lnTo>
                  <a:lnTo>
                    <a:pt x="1771" y="1745"/>
                  </a:lnTo>
                  <a:lnTo>
                    <a:pt x="1766" y="1752"/>
                  </a:lnTo>
                  <a:lnTo>
                    <a:pt x="1756" y="1756"/>
                  </a:lnTo>
                  <a:lnTo>
                    <a:pt x="1740" y="1758"/>
                  </a:lnTo>
                  <a:lnTo>
                    <a:pt x="1724" y="1759"/>
                  </a:lnTo>
                  <a:lnTo>
                    <a:pt x="1709" y="1763"/>
                  </a:lnTo>
                  <a:lnTo>
                    <a:pt x="1695" y="1768"/>
                  </a:lnTo>
                  <a:lnTo>
                    <a:pt x="1686" y="1778"/>
                  </a:lnTo>
                  <a:lnTo>
                    <a:pt x="1682" y="1784"/>
                  </a:lnTo>
                  <a:lnTo>
                    <a:pt x="1682" y="1787"/>
                  </a:lnTo>
                  <a:lnTo>
                    <a:pt x="1682" y="1791"/>
                  </a:lnTo>
                  <a:lnTo>
                    <a:pt x="1684" y="1796"/>
                  </a:lnTo>
                  <a:lnTo>
                    <a:pt x="1686" y="1801"/>
                  </a:lnTo>
                  <a:lnTo>
                    <a:pt x="1674" y="1801"/>
                  </a:lnTo>
                  <a:lnTo>
                    <a:pt x="1672" y="1824"/>
                  </a:lnTo>
                  <a:lnTo>
                    <a:pt x="1668" y="1843"/>
                  </a:lnTo>
                  <a:lnTo>
                    <a:pt x="1661" y="1859"/>
                  </a:lnTo>
                  <a:lnTo>
                    <a:pt x="1654" y="1874"/>
                  </a:lnTo>
                  <a:lnTo>
                    <a:pt x="1647" y="1894"/>
                  </a:lnTo>
                  <a:lnTo>
                    <a:pt x="1642" y="1894"/>
                  </a:lnTo>
                  <a:lnTo>
                    <a:pt x="1642" y="1887"/>
                  </a:lnTo>
                  <a:lnTo>
                    <a:pt x="1642" y="1883"/>
                  </a:lnTo>
                  <a:lnTo>
                    <a:pt x="1640" y="1878"/>
                  </a:lnTo>
                  <a:lnTo>
                    <a:pt x="1639" y="1874"/>
                  </a:lnTo>
                  <a:lnTo>
                    <a:pt x="1637" y="1876"/>
                  </a:lnTo>
                  <a:lnTo>
                    <a:pt x="1637" y="1876"/>
                  </a:lnTo>
                  <a:lnTo>
                    <a:pt x="1635" y="1876"/>
                  </a:lnTo>
                  <a:lnTo>
                    <a:pt x="1633" y="1878"/>
                  </a:lnTo>
                  <a:lnTo>
                    <a:pt x="1632" y="1878"/>
                  </a:lnTo>
                  <a:lnTo>
                    <a:pt x="1623" y="1899"/>
                  </a:lnTo>
                  <a:lnTo>
                    <a:pt x="1613" y="1913"/>
                  </a:lnTo>
                  <a:lnTo>
                    <a:pt x="1602" y="1925"/>
                  </a:lnTo>
                  <a:lnTo>
                    <a:pt x="1590" y="1939"/>
                  </a:lnTo>
                  <a:lnTo>
                    <a:pt x="1565" y="1934"/>
                  </a:lnTo>
                  <a:lnTo>
                    <a:pt x="1543" y="1929"/>
                  </a:lnTo>
                  <a:lnTo>
                    <a:pt x="1543" y="1936"/>
                  </a:lnTo>
                  <a:lnTo>
                    <a:pt x="1555" y="1943"/>
                  </a:lnTo>
                  <a:lnTo>
                    <a:pt x="1560" y="1953"/>
                  </a:lnTo>
                  <a:lnTo>
                    <a:pt x="1562" y="1963"/>
                  </a:lnTo>
                  <a:lnTo>
                    <a:pt x="1560" y="1976"/>
                  </a:lnTo>
                  <a:lnTo>
                    <a:pt x="1558" y="1990"/>
                  </a:lnTo>
                  <a:lnTo>
                    <a:pt x="1527" y="1991"/>
                  </a:lnTo>
                  <a:lnTo>
                    <a:pt x="1501" y="1998"/>
                  </a:lnTo>
                  <a:lnTo>
                    <a:pt x="1499" y="2002"/>
                  </a:lnTo>
                  <a:lnTo>
                    <a:pt x="1497" y="2007"/>
                  </a:lnTo>
                  <a:lnTo>
                    <a:pt x="1497" y="2014"/>
                  </a:lnTo>
                  <a:lnTo>
                    <a:pt x="1497" y="2021"/>
                  </a:lnTo>
                  <a:lnTo>
                    <a:pt x="1496" y="2025"/>
                  </a:lnTo>
                  <a:lnTo>
                    <a:pt x="1496" y="2026"/>
                  </a:lnTo>
                  <a:lnTo>
                    <a:pt x="1496" y="2030"/>
                  </a:lnTo>
                  <a:lnTo>
                    <a:pt x="1496" y="2033"/>
                  </a:lnTo>
                  <a:lnTo>
                    <a:pt x="1497" y="2040"/>
                  </a:lnTo>
                  <a:lnTo>
                    <a:pt x="1489" y="2040"/>
                  </a:lnTo>
                  <a:lnTo>
                    <a:pt x="1478" y="2042"/>
                  </a:lnTo>
                  <a:lnTo>
                    <a:pt x="1464" y="2042"/>
                  </a:lnTo>
                  <a:lnTo>
                    <a:pt x="1450" y="2044"/>
                  </a:lnTo>
                  <a:lnTo>
                    <a:pt x="1450" y="2051"/>
                  </a:lnTo>
                  <a:lnTo>
                    <a:pt x="1457" y="2054"/>
                  </a:lnTo>
                  <a:lnTo>
                    <a:pt x="1462" y="2058"/>
                  </a:lnTo>
                  <a:lnTo>
                    <a:pt x="1466" y="2059"/>
                  </a:lnTo>
                  <a:lnTo>
                    <a:pt x="1469" y="2061"/>
                  </a:lnTo>
                  <a:lnTo>
                    <a:pt x="1473" y="2065"/>
                  </a:lnTo>
                  <a:lnTo>
                    <a:pt x="1475" y="2068"/>
                  </a:lnTo>
                  <a:lnTo>
                    <a:pt x="1478" y="2073"/>
                  </a:lnTo>
                  <a:lnTo>
                    <a:pt x="1471" y="2075"/>
                  </a:lnTo>
                  <a:lnTo>
                    <a:pt x="1466" y="2077"/>
                  </a:lnTo>
                  <a:lnTo>
                    <a:pt x="1461" y="2079"/>
                  </a:lnTo>
                  <a:lnTo>
                    <a:pt x="1457" y="2080"/>
                  </a:lnTo>
                  <a:lnTo>
                    <a:pt x="1455" y="2086"/>
                  </a:lnTo>
                  <a:lnTo>
                    <a:pt x="1450" y="2096"/>
                  </a:lnTo>
                  <a:lnTo>
                    <a:pt x="1447" y="2107"/>
                  </a:lnTo>
                  <a:lnTo>
                    <a:pt x="1443" y="2117"/>
                  </a:lnTo>
                  <a:lnTo>
                    <a:pt x="1440" y="2119"/>
                  </a:lnTo>
                  <a:lnTo>
                    <a:pt x="1438" y="2119"/>
                  </a:lnTo>
                  <a:lnTo>
                    <a:pt x="1433" y="2121"/>
                  </a:lnTo>
                  <a:lnTo>
                    <a:pt x="1427" y="2121"/>
                  </a:lnTo>
                  <a:lnTo>
                    <a:pt x="1427" y="2126"/>
                  </a:lnTo>
                  <a:lnTo>
                    <a:pt x="1427" y="2129"/>
                  </a:lnTo>
                  <a:lnTo>
                    <a:pt x="1427" y="2131"/>
                  </a:lnTo>
                  <a:lnTo>
                    <a:pt x="1426" y="2133"/>
                  </a:lnTo>
                  <a:lnTo>
                    <a:pt x="1427" y="2135"/>
                  </a:lnTo>
                  <a:lnTo>
                    <a:pt x="1427" y="2136"/>
                  </a:lnTo>
                  <a:lnTo>
                    <a:pt x="1431" y="2143"/>
                  </a:lnTo>
                  <a:lnTo>
                    <a:pt x="1434" y="2149"/>
                  </a:lnTo>
                  <a:lnTo>
                    <a:pt x="1440" y="2152"/>
                  </a:lnTo>
                  <a:lnTo>
                    <a:pt x="1445" y="2155"/>
                  </a:lnTo>
                  <a:lnTo>
                    <a:pt x="1450" y="2159"/>
                  </a:lnTo>
                  <a:lnTo>
                    <a:pt x="1447" y="2171"/>
                  </a:lnTo>
                  <a:lnTo>
                    <a:pt x="1433" y="2178"/>
                  </a:lnTo>
                  <a:lnTo>
                    <a:pt x="1419" y="2192"/>
                  </a:lnTo>
                  <a:lnTo>
                    <a:pt x="1407" y="2210"/>
                  </a:lnTo>
                  <a:lnTo>
                    <a:pt x="1398" y="2227"/>
                  </a:lnTo>
                  <a:lnTo>
                    <a:pt x="1393" y="2243"/>
                  </a:lnTo>
                  <a:lnTo>
                    <a:pt x="1398" y="2248"/>
                  </a:lnTo>
                  <a:lnTo>
                    <a:pt x="1403" y="2253"/>
                  </a:lnTo>
                  <a:lnTo>
                    <a:pt x="1407" y="2258"/>
                  </a:lnTo>
                  <a:lnTo>
                    <a:pt x="1408" y="2267"/>
                  </a:lnTo>
                  <a:lnTo>
                    <a:pt x="1400" y="2269"/>
                  </a:lnTo>
                  <a:lnTo>
                    <a:pt x="1387" y="2276"/>
                  </a:lnTo>
                  <a:lnTo>
                    <a:pt x="1375" y="2286"/>
                  </a:lnTo>
                  <a:lnTo>
                    <a:pt x="1366" y="2297"/>
                  </a:lnTo>
                  <a:lnTo>
                    <a:pt x="1365" y="2300"/>
                  </a:lnTo>
                  <a:lnTo>
                    <a:pt x="1363" y="2304"/>
                  </a:lnTo>
                  <a:lnTo>
                    <a:pt x="1363" y="2307"/>
                  </a:lnTo>
                  <a:lnTo>
                    <a:pt x="1363" y="2313"/>
                  </a:lnTo>
                  <a:lnTo>
                    <a:pt x="1366" y="2313"/>
                  </a:lnTo>
                  <a:lnTo>
                    <a:pt x="1366" y="2309"/>
                  </a:lnTo>
                  <a:lnTo>
                    <a:pt x="1377" y="2297"/>
                  </a:lnTo>
                  <a:lnTo>
                    <a:pt x="1386" y="2285"/>
                  </a:lnTo>
                  <a:lnTo>
                    <a:pt x="1389" y="2286"/>
                  </a:lnTo>
                  <a:lnTo>
                    <a:pt x="1391" y="2286"/>
                  </a:lnTo>
                  <a:lnTo>
                    <a:pt x="1391" y="2288"/>
                  </a:lnTo>
                  <a:lnTo>
                    <a:pt x="1391" y="2288"/>
                  </a:lnTo>
                  <a:lnTo>
                    <a:pt x="1393" y="2290"/>
                  </a:lnTo>
                  <a:lnTo>
                    <a:pt x="1396" y="2299"/>
                  </a:lnTo>
                  <a:lnTo>
                    <a:pt x="1398" y="2309"/>
                  </a:lnTo>
                  <a:lnTo>
                    <a:pt x="1400" y="2321"/>
                  </a:lnTo>
                  <a:lnTo>
                    <a:pt x="1401" y="2332"/>
                  </a:lnTo>
                  <a:lnTo>
                    <a:pt x="1407" y="2332"/>
                  </a:lnTo>
                  <a:lnTo>
                    <a:pt x="1408" y="2332"/>
                  </a:lnTo>
                  <a:lnTo>
                    <a:pt x="1412" y="2332"/>
                  </a:lnTo>
                  <a:lnTo>
                    <a:pt x="1412" y="2334"/>
                  </a:lnTo>
                  <a:lnTo>
                    <a:pt x="1414" y="2334"/>
                  </a:lnTo>
                  <a:lnTo>
                    <a:pt x="1414" y="2335"/>
                  </a:lnTo>
                  <a:lnTo>
                    <a:pt x="1417" y="2339"/>
                  </a:lnTo>
                  <a:lnTo>
                    <a:pt x="1414" y="2341"/>
                  </a:lnTo>
                  <a:lnTo>
                    <a:pt x="1412" y="2342"/>
                  </a:lnTo>
                  <a:lnTo>
                    <a:pt x="1412" y="2344"/>
                  </a:lnTo>
                  <a:lnTo>
                    <a:pt x="1410" y="2344"/>
                  </a:lnTo>
                  <a:lnTo>
                    <a:pt x="1408" y="2346"/>
                  </a:lnTo>
                  <a:lnTo>
                    <a:pt x="1405" y="2347"/>
                  </a:lnTo>
                  <a:lnTo>
                    <a:pt x="1389" y="2351"/>
                  </a:lnTo>
                  <a:lnTo>
                    <a:pt x="1373" y="2347"/>
                  </a:lnTo>
                  <a:lnTo>
                    <a:pt x="1358" y="2339"/>
                  </a:lnTo>
                  <a:lnTo>
                    <a:pt x="1342" y="2327"/>
                  </a:lnTo>
                  <a:lnTo>
                    <a:pt x="1328" y="2313"/>
                  </a:lnTo>
                  <a:lnTo>
                    <a:pt x="1318" y="2299"/>
                  </a:lnTo>
                  <a:lnTo>
                    <a:pt x="1312" y="2285"/>
                  </a:lnTo>
                  <a:lnTo>
                    <a:pt x="1316" y="2285"/>
                  </a:lnTo>
                  <a:lnTo>
                    <a:pt x="1328" y="2297"/>
                  </a:lnTo>
                  <a:lnTo>
                    <a:pt x="1340" y="2307"/>
                  </a:lnTo>
                  <a:lnTo>
                    <a:pt x="1354" y="2316"/>
                  </a:lnTo>
                  <a:lnTo>
                    <a:pt x="1354" y="2309"/>
                  </a:lnTo>
                  <a:lnTo>
                    <a:pt x="1335" y="2299"/>
                  </a:lnTo>
                  <a:lnTo>
                    <a:pt x="1319" y="2285"/>
                  </a:lnTo>
                  <a:lnTo>
                    <a:pt x="1309" y="2265"/>
                  </a:lnTo>
                  <a:lnTo>
                    <a:pt x="1302" y="2243"/>
                  </a:lnTo>
                  <a:lnTo>
                    <a:pt x="1298" y="2220"/>
                  </a:lnTo>
                  <a:lnTo>
                    <a:pt x="1300" y="2194"/>
                  </a:lnTo>
                  <a:lnTo>
                    <a:pt x="1302" y="2169"/>
                  </a:lnTo>
                  <a:lnTo>
                    <a:pt x="1307" y="2147"/>
                  </a:lnTo>
                  <a:lnTo>
                    <a:pt x="1314" y="2126"/>
                  </a:lnTo>
                  <a:lnTo>
                    <a:pt x="1321" y="2108"/>
                  </a:lnTo>
                  <a:lnTo>
                    <a:pt x="1331" y="2108"/>
                  </a:lnTo>
                  <a:lnTo>
                    <a:pt x="1340" y="2073"/>
                  </a:lnTo>
                  <a:lnTo>
                    <a:pt x="1335" y="2073"/>
                  </a:lnTo>
                  <a:lnTo>
                    <a:pt x="1335" y="2070"/>
                  </a:lnTo>
                  <a:lnTo>
                    <a:pt x="1331" y="2073"/>
                  </a:lnTo>
                  <a:lnTo>
                    <a:pt x="1328" y="2077"/>
                  </a:lnTo>
                  <a:lnTo>
                    <a:pt x="1326" y="2080"/>
                  </a:lnTo>
                  <a:lnTo>
                    <a:pt x="1323" y="2084"/>
                  </a:lnTo>
                  <a:lnTo>
                    <a:pt x="1316" y="2086"/>
                  </a:lnTo>
                  <a:lnTo>
                    <a:pt x="1316" y="2082"/>
                  </a:lnTo>
                  <a:lnTo>
                    <a:pt x="1328" y="2009"/>
                  </a:lnTo>
                  <a:lnTo>
                    <a:pt x="1326" y="2002"/>
                  </a:lnTo>
                  <a:lnTo>
                    <a:pt x="1323" y="1990"/>
                  </a:lnTo>
                  <a:lnTo>
                    <a:pt x="1325" y="1979"/>
                  </a:lnTo>
                  <a:lnTo>
                    <a:pt x="1337" y="1937"/>
                  </a:lnTo>
                  <a:lnTo>
                    <a:pt x="1347" y="1894"/>
                  </a:lnTo>
                  <a:lnTo>
                    <a:pt x="1356" y="1847"/>
                  </a:lnTo>
                  <a:lnTo>
                    <a:pt x="1366" y="1801"/>
                  </a:lnTo>
                  <a:lnTo>
                    <a:pt x="1372" y="1771"/>
                  </a:lnTo>
                  <a:lnTo>
                    <a:pt x="1373" y="1740"/>
                  </a:lnTo>
                  <a:lnTo>
                    <a:pt x="1375" y="1710"/>
                  </a:lnTo>
                  <a:lnTo>
                    <a:pt x="1379" y="1682"/>
                  </a:lnTo>
                  <a:lnTo>
                    <a:pt x="1344" y="1669"/>
                  </a:lnTo>
                  <a:lnTo>
                    <a:pt x="1314" y="1649"/>
                  </a:lnTo>
                  <a:lnTo>
                    <a:pt x="1290" y="1623"/>
                  </a:lnTo>
                  <a:lnTo>
                    <a:pt x="1270" y="1595"/>
                  </a:lnTo>
                  <a:lnTo>
                    <a:pt x="1263" y="1579"/>
                  </a:lnTo>
                  <a:lnTo>
                    <a:pt x="1258" y="1564"/>
                  </a:lnTo>
                  <a:lnTo>
                    <a:pt x="1253" y="1546"/>
                  </a:lnTo>
                  <a:lnTo>
                    <a:pt x="1246" y="1532"/>
                  </a:lnTo>
                  <a:lnTo>
                    <a:pt x="1235" y="1522"/>
                  </a:lnTo>
                  <a:lnTo>
                    <a:pt x="1232" y="1518"/>
                  </a:lnTo>
                  <a:lnTo>
                    <a:pt x="1227" y="1518"/>
                  </a:lnTo>
                  <a:lnTo>
                    <a:pt x="1223" y="1517"/>
                  </a:lnTo>
                  <a:lnTo>
                    <a:pt x="1220" y="1513"/>
                  </a:lnTo>
                  <a:lnTo>
                    <a:pt x="1216" y="1510"/>
                  </a:lnTo>
                  <a:lnTo>
                    <a:pt x="1220" y="1503"/>
                  </a:lnTo>
                  <a:lnTo>
                    <a:pt x="1220" y="1497"/>
                  </a:lnTo>
                  <a:lnTo>
                    <a:pt x="1220" y="1490"/>
                  </a:lnTo>
                  <a:lnTo>
                    <a:pt x="1220" y="1483"/>
                  </a:lnTo>
                  <a:lnTo>
                    <a:pt x="1229" y="1478"/>
                  </a:lnTo>
                  <a:lnTo>
                    <a:pt x="1235" y="1473"/>
                  </a:lnTo>
                  <a:lnTo>
                    <a:pt x="1244" y="1468"/>
                  </a:lnTo>
                  <a:lnTo>
                    <a:pt x="1244" y="1464"/>
                  </a:lnTo>
                  <a:lnTo>
                    <a:pt x="1235" y="1464"/>
                  </a:lnTo>
                  <a:lnTo>
                    <a:pt x="1230" y="1463"/>
                  </a:lnTo>
                  <a:lnTo>
                    <a:pt x="1225" y="1463"/>
                  </a:lnTo>
                  <a:lnTo>
                    <a:pt x="1220" y="1461"/>
                  </a:lnTo>
                  <a:lnTo>
                    <a:pt x="1227" y="1445"/>
                  </a:lnTo>
                  <a:lnTo>
                    <a:pt x="1232" y="1429"/>
                  </a:lnTo>
                  <a:lnTo>
                    <a:pt x="1239" y="1414"/>
                  </a:lnTo>
                  <a:lnTo>
                    <a:pt x="1251" y="1401"/>
                  </a:lnTo>
                  <a:lnTo>
                    <a:pt x="1265" y="1389"/>
                  </a:lnTo>
                  <a:lnTo>
                    <a:pt x="1277" y="1375"/>
                  </a:lnTo>
                  <a:lnTo>
                    <a:pt x="1276" y="1365"/>
                  </a:lnTo>
                  <a:lnTo>
                    <a:pt x="1276" y="1351"/>
                  </a:lnTo>
                  <a:lnTo>
                    <a:pt x="1274" y="1337"/>
                  </a:lnTo>
                  <a:lnTo>
                    <a:pt x="1269" y="1328"/>
                  </a:lnTo>
                  <a:lnTo>
                    <a:pt x="1262" y="1318"/>
                  </a:lnTo>
                  <a:lnTo>
                    <a:pt x="1255" y="1307"/>
                  </a:lnTo>
                  <a:lnTo>
                    <a:pt x="1248" y="1307"/>
                  </a:lnTo>
                  <a:lnTo>
                    <a:pt x="1246" y="1309"/>
                  </a:lnTo>
                  <a:lnTo>
                    <a:pt x="1244" y="1311"/>
                  </a:lnTo>
                  <a:lnTo>
                    <a:pt x="1242" y="1312"/>
                  </a:lnTo>
                  <a:lnTo>
                    <a:pt x="1239" y="1314"/>
                  </a:lnTo>
                  <a:lnTo>
                    <a:pt x="1241" y="1318"/>
                  </a:lnTo>
                  <a:lnTo>
                    <a:pt x="1241" y="1321"/>
                  </a:lnTo>
                  <a:lnTo>
                    <a:pt x="1241" y="1321"/>
                  </a:lnTo>
                  <a:lnTo>
                    <a:pt x="1241" y="1323"/>
                  </a:lnTo>
                  <a:lnTo>
                    <a:pt x="1241" y="1323"/>
                  </a:lnTo>
                  <a:lnTo>
                    <a:pt x="1239" y="1326"/>
                  </a:lnTo>
                  <a:lnTo>
                    <a:pt x="1237" y="1326"/>
                  </a:lnTo>
                  <a:lnTo>
                    <a:pt x="1235" y="1328"/>
                  </a:lnTo>
                  <a:lnTo>
                    <a:pt x="1234" y="1328"/>
                  </a:lnTo>
                  <a:lnTo>
                    <a:pt x="1232" y="1328"/>
                  </a:lnTo>
                  <a:lnTo>
                    <a:pt x="1229" y="1330"/>
                  </a:lnTo>
                  <a:lnTo>
                    <a:pt x="1220" y="1323"/>
                  </a:lnTo>
                  <a:lnTo>
                    <a:pt x="1204" y="1314"/>
                  </a:lnTo>
                  <a:lnTo>
                    <a:pt x="1188" y="1305"/>
                  </a:lnTo>
                  <a:lnTo>
                    <a:pt x="1173" y="1298"/>
                  </a:lnTo>
                  <a:lnTo>
                    <a:pt x="1162" y="1295"/>
                  </a:lnTo>
                  <a:lnTo>
                    <a:pt x="1153" y="1274"/>
                  </a:lnTo>
                  <a:lnTo>
                    <a:pt x="1145" y="1262"/>
                  </a:lnTo>
                  <a:lnTo>
                    <a:pt x="1136" y="1253"/>
                  </a:lnTo>
                  <a:lnTo>
                    <a:pt x="1127" y="1250"/>
                  </a:lnTo>
                  <a:lnTo>
                    <a:pt x="1113" y="1246"/>
                  </a:lnTo>
                  <a:lnTo>
                    <a:pt x="1098" y="1241"/>
                  </a:lnTo>
                  <a:lnTo>
                    <a:pt x="1078" y="1234"/>
                  </a:lnTo>
                  <a:lnTo>
                    <a:pt x="1066" y="1225"/>
                  </a:lnTo>
                  <a:lnTo>
                    <a:pt x="1056" y="1216"/>
                  </a:lnTo>
                  <a:lnTo>
                    <a:pt x="1040" y="1209"/>
                  </a:lnTo>
                  <a:lnTo>
                    <a:pt x="1030" y="1209"/>
                  </a:lnTo>
                  <a:lnTo>
                    <a:pt x="1023" y="1213"/>
                  </a:lnTo>
                  <a:lnTo>
                    <a:pt x="1017" y="1216"/>
                  </a:lnTo>
                  <a:lnTo>
                    <a:pt x="1010" y="1220"/>
                  </a:lnTo>
                  <a:lnTo>
                    <a:pt x="1002" y="1218"/>
                  </a:lnTo>
                  <a:lnTo>
                    <a:pt x="998" y="1216"/>
                  </a:lnTo>
                  <a:lnTo>
                    <a:pt x="995" y="1213"/>
                  </a:lnTo>
                  <a:lnTo>
                    <a:pt x="991" y="1209"/>
                  </a:lnTo>
                  <a:lnTo>
                    <a:pt x="986" y="1204"/>
                  </a:lnTo>
                  <a:lnTo>
                    <a:pt x="982" y="1201"/>
                  </a:lnTo>
                  <a:lnTo>
                    <a:pt x="979" y="1199"/>
                  </a:lnTo>
                  <a:lnTo>
                    <a:pt x="956" y="1195"/>
                  </a:lnTo>
                  <a:lnTo>
                    <a:pt x="953" y="1192"/>
                  </a:lnTo>
                  <a:lnTo>
                    <a:pt x="949" y="1189"/>
                  </a:lnTo>
                  <a:lnTo>
                    <a:pt x="946" y="1185"/>
                  </a:lnTo>
                  <a:lnTo>
                    <a:pt x="942" y="1182"/>
                  </a:lnTo>
                  <a:lnTo>
                    <a:pt x="941" y="1180"/>
                  </a:lnTo>
                  <a:lnTo>
                    <a:pt x="921" y="1183"/>
                  </a:lnTo>
                  <a:lnTo>
                    <a:pt x="918" y="1182"/>
                  </a:lnTo>
                  <a:lnTo>
                    <a:pt x="913" y="1175"/>
                  </a:lnTo>
                  <a:lnTo>
                    <a:pt x="904" y="1168"/>
                  </a:lnTo>
                  <a:lnTo>
                    <a:pt x="897" y="1159"/>
                  </a:lnTo>
                  <a:lnTo>
                    <a:pt x="890" y="1152"/>
                  </a:lnTo>
                  <a:lnTo>
                    <a:pt x="886" y="1148"/>
                  </a:lnTo>
                  <a:lnTo>
                    <a:pt x="893" y="1126"/>
                  </a:lnTo>
                  <a:lnTo>
                    <a:pt x="874" y="1105"/>
                  </a:lnTo>
                  <a:lnTo>
                    <a:pt x="857" y="1082"/>
                  </a:lnTo>
                  <a:lnTo>
                    <a:pt x="839" y="1058"/>
                  </a:lnTo>
                  <a:lnTo>
                    <a:pt x="822" y="1033"/>
                  </a:lnTo>
                  <a:lnTo>
                    <a:pt x="818" y="1031"/>
                  </a:lnTo>
                  <a:lnTo>
                    <a:pt x="813" y="1030"/>
                  </a:lnTo>
                  <a:lnTo>
                    <a:pt x="810" y="1030"/>
                  </a:lnTo>
                  <a:lnTo>
                    <a:pt x="804" y="1028"/>
                  </a:lnTo>
                  <a:lnTo>
                    <a:pt x="803" y="1026"/>
                  </a:lnTo>
                  <a:lnTo>
                    <a:pt x="796" y="1017"/>
                  </a:lnTo>
                  <a:lnTo>
                    <a:pt x="792" y="1007"/>
                  </a:lnTo>
                  <a:lnTo>
                    <a:pt x="789" y="997"/>
                  </a:lnTo>
                  <a:lnTo>
                    <a:pt x="783" y="986"/>
                  </a:lnTo>
                  <a:lnTo>
                    <a:pt x="775" y="981"/>
                  </a:lnTo>
                  <a:lnTo>
                    <a:pt x="771" y="977"/>
                  </a:lnTo>
                  <a:lnTo>
                    <a:pt x="768" y="974"/>
                  </a:lnTo>
                  <a:lnTo>
                    <a:pt x="764" y="972"/>
                  </a:lnTo>
                  <a:lnTo>
                    <a:pt x="764" y="991"/>
                  </a:lnTo>
                  <a:lnTo>
                    <a:pt x="769" y="998"/>
                  </a:lnTo>
                  <a:lnTo>
                    <a:pt x="780" y="1010"/>
                  </a:lnTo>
                  <a:lnTo>
                    <a:pt x="790" y="1024"/>
                  </a:lnTo>
                  <a:lnTo>
                    <a:pt x="803" y="1042"/>
                  </a:lnTo>
                  <a:lnTo>
                    <a:pt x="813" y="1059"/>
                  </a:lnTo>
                  <a:lnTo>
                    <a:pt x="824" y="1077"/>
                  </a:lnTo>
                  <a:lnTo>
                    <a:pt x="832" y="1093"/>
                  </a:lnTo>
                  <a:lnTo>
                    <a:pt x="836" y="1103"/>
                  </a:lnTo>
                  <a:lnTo>
                    <a:pt x="836" y="1110"/>
                  </a:lnTo>
                  <a:lnTo>
                    <a:pt x="834" y="1113"/>
                  </a:lnTo>
                  <a:lnTo>
                    <a:pt x="832" y="1115"/>
                  </a:lnTo>
                  <a:lnTo>
                    <a:pt x="832" y="1117"/>
                  </a:lnTo>
                  <a:lnTo>
                    <a:pt x="829" y="1119"/>
                  </a:lnTo>
                  <a:lnTo>
                    <a:pt x="829" y="1112"/>
                  </a:lnTo>
                  <a:lnTo>
                    <a:pt x="827" y="1106"/>
                  </a:lnTo>
                  <a:lnTo>
                    <a:pt x="827" y="1103"/>
                  </a:lnTo>
                  <a:lnTo>
                    <a:pt x="825" y="1099"/>
                  </a:lnTo>
                  <a:lnTo>
                    <a:pt x="822" y="1099"/>
                  </a:lnTo>
                  <a:lnTo>
                    <a:pt x="820" y="1099"/>
                  </a:lnTo>
                  <a:lnTo>
                    <a:pt x="818" y="1099"/>
                  </a:lnTo>
                  <a:lnTo>
                    <a:pt x="817" y="1099"/>
                  </a:lnTo>
                  <a:lnTo>
                    <a:pt x="815" y="1099"/>
                  </a:lnTo>
                  <a:lnTo>
                    <a:pt x="810" y="1099"/>
                  </a:lnTo>
                  <a:lnTo>
                    <a:pt x="806" y="1087"/>
                  </a:lnTo>
                  <a:lnTo>
                    <a:pt x="803" y="1075"/>
                  </a:lnTo>
                  <a:lnTo>
                    <a:pt x="797" y="1065"/>
                  </a:lnTo>
                  <a:lnTo>
                    <a:pt x="789" y="1056"/>
                  </a:lnTo>
                  <a:lnTo>
                    <a:pt x="778" y="1049"/>
                  </a:lnTo>
                  <a:lnTo>
                    <a:pt x="768" y="1042"/>
                  </a:lnTo>
                  <a:lnTo>
                    <a:pt x="759" y="1030"/>
                  </a:lnTo>
                  <a:lnTo>
                    <a:pt x="762" y="1028"/>
                  </a:lnTo>
                  <a:lnTo>
                    <a:pt x="764" y="1028"/>
                  </a:lnTo>
                  <a:lnTo>
                    <a:pt x="764" y="1028"/>
                  </a:lnTo>
                  <a:lnTo>
                    <a:pt x="766" y="1028"/>
                  </a:lnTo>
                  <a:lnTo>
                    <a:pt x="766" y="1026"/>
                  </a:lnTo>
                  <a:lnTo>
                    <a:pt x="766" y="1024"/>
                  </a:lnTo>
                  <a:lnTo>
                    <a:pt x="768" y="1023"/>
                  </a:lnTo>
                  <a:lnTo>
                    <a:pt x="755" y="1014"/>
                  </a:lnTo>
                  <a:lnTo>
                    <a:pt x="749" y="1003"/>
                  </a:lnTo>
                  <a:lnTo>
                    <a:pt x="743" y="991"/>
                  </a:lnTo>
                  <a:lnTo>
                    <a:pt x="740" y="977"/>
                  </a:lnTo>
                  <a:lnTo>
                    <a:pt x="733" y="965"/>
                  </a:lnTo>
                  <a:lnTo>
                    <a:pt x="724" y="955"/>
                  </a:lnTo>
                  <a:lnTo>
                    <a:pt x="714" y="949"/>
                  </a:lnTo>
                  <a:lnTo>
                    <a:pt x="701" y="944"/>
                  </a:lnTo>
                  <a:lnTo>
                    <a:pt x="691" y="937"/>
                  </a:lnTo>
                  <a:lnTo>
                    <a:pt x="684" y="928"/>
                  </a:lnTo>
                  <a:lnTo>
                    <a:pt x="680" y="918"/>
                  </a:lnTo>
                  <a:lnTo>
                    <a:pt x="675" y="907"/>
                  </a:lnTo>
                  <a:lnTo>
                    <a:pt x="663" y="890"/>
                  </a:lnTo>
                  <a:lnTo>
                    <a:pt x="653" y="878"/>
                  </a:lnTo>
                  <a:lnTo>
                    <a:pt x="642" y="867"/>
                  </a:lnTo>
                  <a:lnTo>
                    <a:pt x="635" y="855"/>
                  </a:lnTo>
                  <a:lnTo>
                    <a:pt x="630" y="839"/>
                  </a:lnTo>
                  <a:lnTo>
                    <a:pt x="626" y="818"/>
                  </a:lnTo>
                  <a:lnTo>
                    <a:pt x="625" y="789"/>
                  </a:lnTo>
                  <a:lnTo>
                    <a:pt x="625" y="782"/>
                  </a:lnTo>
                  <a:lnTo>
                    <a:pt x="626" y="768"/>
                  </a:lnTo>
                  <a:lnTo>
                    <a:pt x="626" y="749"/>
                  </a:lnTo>
                  <a:lnTo>
                    <a:pt x="626" y="726"/>
                  </a:lnTo>
                  <a:lnTo>
                    <a:pt x="626" y="705"/>
                  </a:lnTo>
                  <a:lnTo>
                    <a:pt x="628" y="688"/>
                  </a:lnTo>
                  <a:lnTo>
                    <a:pt x="630" y="677"/>
                  </a:lnTo>
                  <a:lnTo>
                    <a:pt x="635" y="675"/>
                  </a:lnTo>
                  <a:lnTo>
                    <a:pt x="639" y="675"/>
                  </a:lnTo>
                  <a:lnTo>
                    <a:pt x="642" y="675"/>
                  </a:lnTo>
                  <a:lnTo>
                    <a:pt x="646" y="675"/>
                  </a:lnTo>
                  <a:lnTo>
                    <a:pt x="649" y="677"/>
                  </a:lnTo>
                  <a:lnTo>
                    <a:pt x="651" y="681"/>
                  </a:lnTo>
                  <a:lnTo>
                    <a:pt x="654" y="684"/>
                  </a:lnTo>
                  <a:lnTo>
                    <a:pt x="656" y="688"/>
                  </a:lnTo>
                  <a:lnTo>
                    <a:pt x="656" y="668"/>
                  </a:lnTo>
                  <a:lnTo>
                    <a:pt x="644" y="654"/>
                  </a:lnTo>
                  <a:lnTo>
                    <a:pt x="630" y="640"/>
                  </a:lnTo>
                  <a:lnTo>
                    <a:pt x="614" y="630"/>
                  </a:lnTo>
                  <a:lnTo>
                    <a:pt x="614" y="639"/>
                  </a:lnTo>
                  <a:lnTo>
                    <a:pt x="621" y="644"/>
                  </a:lnTo>
                  <a:lnTo>
                    <a:pt x="628" y="649"/>
                  </a:lnTo>
                  <a:lnTo>
                    <a:pt x="635" y="654"/>
                  </a:lnTo>
                  <a:lnTo>
                    <a:pt x="640" y="661"/>
                  </a:lnTo>
                  <a:lnTo>
                    <a:pt x="640" y="665"/>
                  </a:lnTo>
                  <a:lnTo>
                    <a:pt x="639" y="665"/>
                  </a:lnTo>
                  <a:lnTo>
                    <a:pt x="639" y="667"/>
                  </a:lnTo>
                  <a:lnTo>
                    <a:pt x="639" y="667"/>
                  </a:lnTo>
                  <a:lnTo>
                    <a:pt x="637" y="668"/>
                  </a:lnTo>
                  <a:lnTo>
                    <a:pt x="633" y="670"/>
                  </a:lnTo>
                  <a:lnTo>
                    <a:pt x="632" y="672"/>
                  </a:lnTo>
                  <a:lnTo>
                    <a:pt x="626" y="672"/>
                  </a:lnTo>
                  <a:lnTo>
                    <a:pt x="621" y="672"/>
                  </a:lnTo>
                  <a:lnTo>
                    <a:pt x="619" y="672"/>
                  </a:lnTo>
                  <a:lnTo>
                    <a:pt x="619" y="670"/>
                  </a:lnTo>
                  <a:lnTo>
                    <a:pt x="618" y="670"/>
                  </a:lnTo>
                  <a:lnTo>
                    <a:pt x="618" y="670"/>
                  </a:lnTo>
                  <a:lnTo>
                    <a:pt x="614" y="668"/>
                  </a:lnTo>
                  <a:lnTo>
                    <a:pt x="602" y="653"/>
                  </a:lnTo>
                  <a:lnTo>
                    <a:pt x="591" y="637"/>
                  </a:lnTo>
                  <a:lnTo>
                    <a:pt x="583" y="619"/>
                  </a:lnTo>
                  <a:lnTo>
                    <a:pt x="591" y="619"/>
                  </a:lnTo>
                  <a:lnTo>
                    <a:pt x="595" y="621"/>
                  </a:lnTo>
                  <a:lnTo>
                    <a:pt x="598" y="621"/>
                  </a:lnTo>
                  <a:lnTo>
                    <a:pt x="602" y="621"/>
                  </a:lnTo>
                  <a:lnTo>
                    <a:pt x="605" y="619"/>
                  </a:lnTo>
                  <a:lnTo>
                    <a:pt x="591" y="614"/>
                  </a:lnTo>
                  <a:lnTo>
                    <a:pt x="583" y="606"/>
                  </a:lnTo>
                  <a:lnTo>
                    <a:pt x="576" y="595"/>
                  </a:lnTo>
                  <a:lnTo>
                    <a:pt x="570" y="583"/>
                  </a:lnTo>
                  <a:lnTo>
                    <a:pt x="567" y="571"/>
                  </a:lnTo>
                  <a:lnTo>
                    <a:pt x="562" y="560"/>
                  </a:lnTo>
                  <a:lnTo>
                    <a:pt x="555" y="551"/>
                  </a:lnTo>
                  <a:lnTo>
                    <a:pt x="544" y="546"/>
                  </a:lnTo>
                  <a:lnTo>
                    <a:pt x="548" y="523"/>
                  </a:lnTo>
                  <a:lnTo>
                    <a:pt x="536" y="510"/>
                  </a:lnTo>
                  <a:lnTo>
                    <a:pt x="525" y="494"/>
                  </a:lnTo>
                  <a:lnTo>
                    <a:pt x="516" y="478"/>
                  </a:lnTo>
                  <a:lnTo>
                    <a:pt x="504" y="462"/>
                  </a:lnTo>
                  <a:lnTo>
                    <a:pt x="490" y="450"/>
                  </a:lnTo>
                  <a:lnTo>
                    <a:pt x="471" y="441"/>
                  </a:lnTo>
                  <a:lnTo>
                    <a:pt x="448" y="436"/>
                  </a:lnTo>
                  <a:lnTo>
                    <a:pt x="429" y="427"/>
                  </a:lnTo>
                  <a:lnTo>
                    <a:pt x="415" y="415"/>
                  </a:lnTo>
                  <a:lnTo>
                    <a:pt x="399" y="401"/>
                  </a:lnTo>
                  <a:lnTo>
                    <a:pt x="384" y="393"/>
                  </a:lnTo>
                  <a:lnTo>
                    <a:pt x="352" y="393"/>
                  </a:lnTo>
                  <a:lnTo>
                    <a:pt x="342" y="387"/>
                  </a:lnTo>
                  <a:lnTo>
                    <a:pt x="333" y="380"/>
                  </a:lnTo>
                  <a:lnTo>
                    <a:pt x="323" y="375"/>
                  </a:lnTo>
                  <a:lnTo>
                    <a:pt x="307" y="373"/>
                  </a:lnTo>
                  <a:lnTo>
                    <a:pt x="307" y="396"/>
                  </a:lnTo>
                  <a:lnTo>
                    <a:pt x="289" y="405"/>
                  </a:lnTo>
                  <a:lnTo>
                    <a:pt x="274" y="414"/>
                  </a:lnTo>
                  <a:lnTo>
                    <a:pt x="253" y="419"/>
                  </a:lnTo>
                  <a:lnTo>
                    <a:pt x="258" y="403"/>
                  </a:lnTo>
                  <a:lnTo>
                    <a:pt x="265" y="387"/>
                  </a:lnTo>
                  <a:lnTo>
                    <a:pt x="275" y="373"/>
                  </a:lnTo>
                  <a:lnTo>
                    <a:pt x="284" y="358"/>
                  </a:lnTo>
                  <a:lnTo>
                    <a:pt x="275" y="358"/>
                  </a:lnTo>
                  <a:lnTo>
                    <a:pt x="275" y="361"/>
                  </a:lnTo>
                  <a:lnTo>
                    <a:pt x="262" y="372"/>
                  </a:lnTo>
                  <a:lnTo>
                    <a:pt x="251" y="386"/>
                  </a:lnTo>
                  <a:lnTo>
                    <a:pt x="244" y="401"/>
                  </a:lnTo>
                  <a:lnTo>
                    <a:pt x="239" y="417"/>
                  </a:lnTo>
                  <a:lnTo>
                    <a:pt x="232" y="434"/>
                  </a:lnTo>
                  <a:lnTo>
                    <a:pt x="221" y="450"/>
                  </a:lnTo>
                  <a:lnTo>
                    <a:pt x="214" y="457"/>
                  </a:lnTo>
                  <a:lnTo>
                    <a:pt x="200" y="468"/>
                  </a:lnTo>
                  <a:lnTo>
                    <a:pt x="183" y="478"/>
                  </a:lnTo>
                  <a:lnTo>
                    <a:pt x="162" y="490"/>
                  </a:lnTo>
                  <a:lnTo>
                    <a:pt x="141" y="504"/>
                  </a:lnTo>
                  <a:lnTo>
                    <a:pt x="120" y="517"/>
                  </a:lnTo>
                  <a:lnTo>
                    <a:pt x="99" y="527"/>
                  </a:lnTo>
                  <a:lnTo>
                    <a:pt x="83" y="534"/>
                  </a:lnTo>
                  <a:lnTo>
                    <a:pt x="73" y="537"/>
                  </a:lnTo>
                  <a:lnTo>
                    <a:pt x="73" y="534"/>
                  </a:lnTo>
                  <a:lnTo>
                    <a:pt x="77" y="534"/>
                  </a:lnTo>
                  <a:lnTo>
                    <a:pt x="89" y="522"/>
                  </a:lnTo>
                  <a:lnTo>
                    <a:pt x="104" y="511"/>
                  </a:lnTo>
                  <a:lnTo>
                    <a:pt x="122" y="501"/>
                  </a:lnTo>
                  <a:lnTo>
                    <a:pt x="139" y="490"/>
                  </a:lnTo>
                  <a:lnTo>
                    <a:pt x="155" y="478"/>
                  </a:lnTo>
                  <a:lnTo>
                    <a:pt x="167" y="464"/>
                  </a:lnTo>
                  <a:lnTo>
                    <a:pt x="176" y="448"/>
                  </a:lnTo>
                  <a:lnTo>
                    <a:pt x="179" y="427"/>
                  </a:lnTo>
                  <a:lnTo>
                    <a:pt x="166" y="431"/>
                  </a:lnTo>
                  <a:lnTo>
                    <a:pt x="157" y="434"/>
                  </a:lnTo>
                  <a:lnTo>
                    <a:pt x="145" y="438"/>
                  </a:lnTo>
                  <a:lnTo>
                    <a:pt x="145" y="434"/>
                  </a:lnTo>
                  <a:lnTo>
                    <a:pt x="145" y="431"/>
                  </a:lnTo>
                  <a:lnTo>
                    <a:pt x="145" y="431"/>
                  </a:lnTo>
                  <a:lnTo>
                    <a:pt x="143" y="429"/>
                  </a:lnTo>
                  <a:lnTo>
                    <a:pt x="143" y="429"/>
                  </a:lnTo>
                  <a:lnTo>
                    <a:pt x="141" y="429"/>
                  </a:lnTo>
                  <a:lnTo>
                    <a:pt x="138" y="427"/>
                  </a:lnTo>
                  <a:lnTo>
                    <a:pt x="136" y="429"/>
                  </a:lnTo>
                  <a:lnTo>
                    <a:pt x="134" y="431"/>
                  </a:lnTo>
                  <a:lnTo>
                    <a:pt x="132" y="433"/>
                  </a:lnTo>
                  <a:lnTo>
                    <a:pt x="131" y="433"/>
                  </a:lnTo>
                  <a:lnTo>
                    <a:pt x="127" y="434"/>
                  </a:lnTo>
                  <a:lnTo>
                    <a:pt x="122" y="434"/>
                  </a:lnTo>
                  <a:lnTo>
                    <a:pt x="120" y="424"/>
                  </a:lnTo>
                  <a:lnTo>
                    <a:pt x="115" y="410"/>
                  </a:lnTo>
                  <a:lnTo>
                    <a:pt x="111" y="400"/>
                  </a:lnTo>
                  <a:lnTo>
                    <a:pt x="108" y="403"/>
                  </a:lnTo>
                  <a:lnTo>
                    <a:pt x="106" y="405"/>
                  </a:lnTo>
                  <a:lnTo>
                    <a:pt x="104" y="405"/>
                  </a:lnTo>
                  <a:lnTo>
                    <a:pt x="101" y="405"/>
                  </a:lnTo>
                  <a:lnTo>
                    <a:pt x="99" y="403"/>
                  </a:lnTo>
                  <a:lnTo>
                    <a:pt x="82" y="391"/>
                  </a:lnTo>
                  <a:lnTo>
                    <a:pt x="68" y="373"/>
                  </a:lnTo>
                  <a:lnTo>
                    <a:pt x="57" y="354"/>
                  </a:lnTo>
                  <a:lnTo>
                    <a:pt x="63" y="344"/>
                  </a:lnTo>
                  <a:lnTo>
                    <a:pt x="68" y="331"/>
                  </a:lnTo>
                  <a:lnTo>
                    <a:pt x="73" y="321"/>
                  </a:lnTo>
                  <a:lnTo>
                    <a:pt x="80" y="312"/>
                  </a:lnTo>
                  <a:lnTo>
                    <a:pt x="92" y="305"/>
                  </a:lnTo>
                  <a:lnTo>
                    <a:pt x="103" y="302"/>
                  </a:lnTo>
                  <a:lnTo>
                    <a:pt x="113" y="297"/>
                  </a:lnTo>
                  <a:lnTo>
                    <a:pt x="120" y="290"/>
                  </a:lnTo>
                  <a:lnTo>
                    <a:pt x="125" y="279"/>
                  </a:lnTo>
                  <a:lnTo>
                    <a:pt x="125" y="262"/>
                  </a:lnTo>
                  <a:lnTo>
                    <a:pt x="127" y="260"/>
                  </a:lnTo>
                  <a:lnTo>
                    <a:pt x="129" y="260"/>
                  </a:lnTo>
                  <a:lnTo>
                    <a:pt x="129" y="258"/>
                  </a:lnTo>
                  <a:lnTo>
                    <a:pt x="129" y="256"/>
                  </a:lnTo>
                  <a:lnTo>
                    <a:pt x="131" y="255"/>
                  </a:lnTo>
                  <a:lnTo>
                    <a:pt x="115" y="255"/>
                  </a:lnTo>
                  <a:lnTo>
                    <a:pt x="111" y="258"/>
                  </a:lnTo>
                  <a:lnTo>
                    <a:pt x="110" y="260"/>
                  </a:lnTo>
                  <a:lnTo>
                    <a:pt x="108" y="262"/>
                  </a:lnTo>
                  <a:lnTo>
                    <a:pt x="104" y="263"/>
                  </a:lnTo>
                  <a:lnTo>
                    <a:pt x="101" y="265"/>
                  </a:lnTo>
                  <a:lnTo>
                    <a:pt x="96" y="265"/>
                  </a:lnTo>
                  <a:lnTo>
                    <a:pt x="85" y="262"/>
                  </a:lnTo>
                  <a:lnTo>
                    <a:pt x="70" y="256"/>
                  </a:lnTo>
                  <a:lnTo>
                    <a:pt x="52" y="253"/>
                  </a:lnTo>
                  <a:lnTo>
                    <a:pt x="38" y="246"/>
                  </a:lnTo>
                  <a:lnTo>
                    <a:pt x="35" y="220"/>
                  </a:lnTo>
                  <a:lnTo>
                    <a:pt x="42" y="220"/>
                  </a:lnTo>
                  <a:lnTo>
                    <a:pt x="45" y="218"/>
                  </a:lnTo>
                  <a:lnTo>
                    <a:pt x="50" y="216"/>
                  </a:lnTo>
                  <a:lnTo>
                    <a:pt x="54" y="215"/>
                  </a:lnTo>
                  <a:lnTo>
                    <a:pt x="57" y="215"/>
                  </a:lnTo>
                  <a:lnTo>
                    <a:pt x="61" y="211"/>
                  </a:lnTo>
                  <a:lnTo>
                    <a:pt x="64" y="208"/>
                  </a:lnTo>
                  <a:lnTo>
                    <a:pt x="63" y="206"/>
                  </a:lnTo>
                  <a:lnTo>
                    <a:pt x="63" y="206"/>
                  </a:lnTo>
                  <a:lnTo>
                    <a:pt x="63" y="204"/>
                  </a:lnTo>
                  <a:lnTo>
                    <a:pt x="63" y="204"/>
                  </a:lnTo>
                  <a:lnTo>
                    <a:pt x="61" y="201"/>
                  </a:lnTo>
                  <a:lnTo>
                    <a:pt x="77" y="201"/>
                  </a:lnTo>
                  <a:lnTo>
                    <a:pt x="78" y="199"/>
                  </a:lnTo>
                  <a:lnTo>
                    <a:pt x="80" y="199"/>
                  </a:lnTo>
                  <a:lnTo>
                    <a:pt x="82" y="197"/>
                  </a:lnTo>
                  <a:lnTo>
                    <a:pt x="83" y="197"/>
                  </a:lnTo>
                  <a:lnTo>
                    <a:pt x="87" y="197"/>
                  </a:lnTo>
                  <a:lnTo>
                    <a:pt x="92" y="202"/>
                  </a:lnTo>
                  <a:lnTo>
                    <a:pt x="97" y="206"/>
                  </a:lnTo>
                  <a:lnTo>
                    <a:pt x="103" y="211"/>
                  </a:lnTo>
                  <a:lnTo>
                    <a:pt x="106" y="216"/>
                  </a:lnTo>
                  <a:lnTo>
                    <a:pt x="118" y="211"/>
                  </a:lnTo>
                  <a:lnTo>
                    <a:pt x="118" y="204"/>
                  </a:lnTo>
                  <a:lnTo>
                    <a:pt x="115" y="199"/>
                  </a:lnTo>
                  <a:lnTo>
                    <a:pt x="113" y="194"/>
                  </a:lnTo>
                  <a:lnTo>
                    <a:pt x="111" y="188"/>
                  </a:lnTo>
                  <a:lnTo>
                    <a:pt x="110" y="183"/>
                  </a:lnTo>
                  <a:lnTo>
                    <a:pt x="106" y="178"/>
                  </a:lnTo>
                  <a:lnTo>
                    <a:pt x="94" y="164"/>
                  </a:lnTo>
                  <a:lnTo>
                    <a:pt x="80" y="153"/>
                  </a:lnTo>
                  <a:lnTo>
                    <a:pt x="64" y="143"/>
                  </a:lnTo>
                  <a:lnTo>
                    <a:pt x="50" y="133"/>
                  </a:lnTo>
                  <a:lnTo>
                    <a:pt x="42" y="117"/>
                  </a:lnTo>
                  <a:lnTo>
                    <a:pt x="45" y="112"/>
                  </a:lnTo>
                  <a:lnTo>
                    <a:pt x="47" y="106"/>
                  </a:lnTo>
                  <a:lnTo>
                    <a:pt x="49" y="101"/>
                  </a:lnTo>
                  <a:lnTo>
                    <a:pt x="70" y="103"/>
                  </a:lnTo>
                  <a:lnTo>
                    <a:pt x="90" y="101"/>
                  </a:lnTo>
                  <a:lnTo>
                    <a:pt x="106" y="92"/>
                  </a:lnTo>
                  <a:lnTo>
                    <a:pt x="111" y="80"/>
                  </a:lnTo>
                  <a:lnTo>
                    <a:pt x="115" y="68"/>
                  </a:lnTo>
                  <a:lnTo>
                    <a:pt x="118" y="57"/>
                  </a:lnTo>
                  <a:lnTo>
                    <a:pt x="131" y="47"/>
                  </a:lnTo>
                  <a:lnTo>
                    <a:pt x="148" y="38"/>
                  </a:lnTo>
                  <a:lnTo>
                    <a:pt x="167" y="33"/>
                  </a:lnTo>
                  <a:lnTo>
                    <a:pt x="183" y="26"/>
                  </a:lnTo>
                  <a:lnTo>
                    <a:pt x="199" y="16"/>
                  </a:lnTo>
                  <a:lnTo>
                    <a:pt x="204" y="19"/>
                  </a:lnTo>
                  <a:lnTo>
                    <a:pt x="207" y="21"/>
                  </a:lnTo>
                  <a:lnTo>
                    <a:pt x="207" y="24"/>
                  </a:lnTo>
                  <a:lnTo>
                    <a:pt x="209" y="26"/>
                  </a:lnTo>
                  <a:lnTo>
                    <a:pt x="209" y="30"/>
                  </a:lnTo>
                  <a:lnTo>
                    <a:pt x="211" y="31"/>
                  </a:lnTo>
                  <a:lnTo>
                    <a:pt x="214" y="35"/>
                  </a:lnTo>
                  <a:lnTo>
                    <a:pt x="218" y="38"/>
                  </a:lnTo>
                  <a:lnTo>
                    <a:pt x="223" y="38"/>
                  </a:lnTo>
                  <a:lnTo>
                    <a:pt x="227" y="38"/>
                  </a:lnTo>
                  <a:lnTo>
                    <a:pt x="230" y="37"/>
                  </a:lnTo>
                  <a:lnTo>
                    <a:pt x="234" y="35"/>
                  </a:lnTo>
                  <a:lnTo>
                    <a:pt x="237" y="35"/>
                  </a:lnTo>
                  <a:lnTo>
                    <a:pt x="241" y="35"/>
                  </a:lnTo>
                  <a:lnTo>
                    <a:pt x="244" y="37"/>
                  </a:lnTo>
                  <a:lnTo>
                    <a:pt x="248" y="40"/>
                  </a:lnTo>
                  <a:lnTo>
                    <a:pt x="253" y="45"/>
                  </a:lnTo>
                  <a:lnTo>
                    <a:pt x="256" y="49"/>
                  </a:lnTo>
                  <a:lnTo>
                    <a:pt x="260" y="52"/>
                  </a:lnTo>
                  <a:lnTo>
                    <a:pt x="265" y="54"/>
                  </a:lnTo>
                  <a:lnTo>
                    <a:pt x="270" y="56"/>
                  </a:lnTo>
                  <a:lnTo>
                    <a:pt x="275" y="54"/>
                  </a:lnTo>
                  <a:lnTo>
                    <a:pt x="279" y="54"/>
                  </a:lnTo>
                  <a:lnTo>
                    <a:pt x="282" y="52"/>
                  </a:lnTo>
                  <a:lnTo>
                    <a:pt x="288" y="50"/>
                  </a:lnTo>
                  <a:lnTo>
                    <a:pt x="291" y="50"/>
                  </a:lnTo>
                  <a:lnTo>
                    <a:pt x="302" y="54"/>
                  </a:lnTo>
                  <a:lnTo>
                    <a:pt x="317" y="59"/>
                  </a:lnTo>
                  <a:lnTo>
                    <a:pt x="331" y="66"/>
                  </a:lnTo>
                  <a:lnTo>
                    <a:pt x="345" y="70"/>
                  </a:lnTo>
                  <a:lnTo>
                    <a:pt x="375" y="66"/>
                  </a:lnTo>
                  <a:lnTo>
                    <a:pt x="394" y="75"/>
                  </a:lnTo>
                  <a:lnTo>
                    <a:pt x="412" y="87"/>
                  </a:lnTo>
                  <a:lnTo>
                    <a:pt x="429" y="98"/>
                  </a:lnTo>
                  <a:lnTo>
                    <a:pt x="448" y="108"/>
                  </a:lnTo>
                  <a:lnTo>
                    <a:pt x="471" y="112"/>
                  </a:lnTo>
                  <a:lnTo>
                    <a:pt x="471" y="105"/>
                  </a:lnTo>
                  <a:lnTo>
                    <a:pt x="466" y="99"/>
                  </a:lnTo>
                  <a:lnTo>
                    <a:pt x="461" y="92"/>
                  </a:lnTo>
                  <a:lnTo>
                    <a:pt x="455" y="85"/>
                  </a:lnTo>
                  <a:lnTo>
                    <a:pt x="452" y="77"/>
                  </a:lnTo>
                  <a:lnTo>
                    <a:pt x="473" y="75"/>
                  </a:lnTo>
                  <a:lnTo>
                    <a:pt x="487" y="71"/>
                  </a:lnTo>
                  <a:lnTo>
                    <a:pt x="499" y="64"/>
                  </a:lnTo>
                  <a:lnTo>
                    <a:pt x="509" y="57"/>
                  </a:lnTo>
                  <a:lnTo>
                    <a:pt x="520" y="49"/>
                  </a:lnTo>
                  <a:lnTo>
                    <a:pt x="532" y="43"/>
                  </a:lnTo>
                  <a:lnTo>
                    <a:pt x="548" y="40"/>
                  </a:lnTo>
                  <a:lnTo>
                    <a:pt x="551" y="42"/>
                  </a:lnTo>
                  <a:lnTo>
                    <a:pt x="557" y="43"/>
                  </a:lnTo>
                  <a:lnTo>
                    <a:pt x="560" y="45"/>
                  </a:lnTo>
                  <a:lnTo>
                    <a:pt x="563" y="47"/>
                  </a:lnTo>
                  <a:lnTo>
                    <a:pt x="557" y="47"/>
                  </a:lnTo>
                  <a:lnTo>
                    <a:pt x="539" y="61"/>
                  </a:lnTo>
                  <a:lnTo>
                    <a:pt x="520" y="73"/>
                  </a:lnTo>
                  <a:lnTo>
                    <a:pt x="499" y="82"/>
                  </a:lnTo>
                  <a:lnTo>
                    <a:pt x="499" y="89"/>
                  </a:lnTo>
                  <a:lnTo>
                    <a:pt x="518" y="92"/>
                  </a:lnTo>
                  <a:lnTo>
                    <a:pt x="527" y="82"/>
                  </a:lnTo>
                  <a:lnTo>
                    <a:pt x="536" y="77"/>
                  </a:lnTo>
                  <a:lnTo>
                    <a:pt x="548" y="75"/>
                  </a:lnTo>
                  <a:lnTo>
                    <a:pt x="560" y="75"/>
                  </a:lnTo>
                  <a:lnTo>
                    <a:pt x="576" y="73"/>
                  </a:lnTo>
                  <a:lnTo>
                    <a:pt x="577" y="68"/>
                  </a:lnTo>
                  <a:lnTo>
                    <a:pt x="579" y="63"/>
                  </a:lnTo>
                  <a:lnTo>
                    <a:pt x="583" y="57"/>
                  </a:lnTo>
                  <a:lnTo>
                    <a:pt x="586" y="54"/>
                  </a:lnTo>
                  <a:lnTo>
                    <a:pt x="591" y="66"/>
                  </a:lnTo>
                  <a:lnTo>
                    <a:pt x="597" y="75"/>
                  </a:lnTo>
                  <a:lnTo>
                    <a:pt x="605" y="82"/>
                  </a:lnTo>
                  <a:lnTo>
                    <a:pt x="618" y="85"/>
                  </a:lnTo>
                  <a:lnTo>
                    <a:pt x="621" y="82"/>
                  </a:lnTo>
                  <a:lnTo>
                    <a:pt x="623" y="80"/>
                  </a:lnTo>
                  <a:lnTo>
                    <a:pt x="626" y="78"/>
                  </a:lnTo>
                  <a:lnTo>
                    <a:pt x="628" y="77"/>
                  </a:lnTo>
                  <a:lnTo>
                    <a:pt x="632" y="77"/>
                  </a:lnTo>
                  <a:lnTo>
                    <a:pt x="633" y="77"/>
                  </a:lnTo>
                  <a:lnTo>
                    <a:pt x="637" y="82"/>
                  </a:lnTo>
                  <a:lnTo>
                    <a:pt x="639" y="85"/>
                  </a:lnTo>
                  <a:lnTo>
                    <a:pt x="640" y="89"/>
                  </a:lnTo>
                  <a:lnTo>
                    <a:pt x="646" y="87"/>
                  </a:lnTo>
                  <a:lnTo>
                    <a:pt x="651" y="84"/>
                  </a:lnTo>
                  <a:lnTo>
                    <a:pt x="654" y="80"/>
                  </a:lnTo>
                  <a:lnTo>
                    <a:pt x="659" y="78"/>
                  </a:lnTo>
                  <a:lnTo>
                    <a:pt x="663" y="77"/>
                  </a:lnTo>
                  <a:lnTo>
                    <a:pt x="682" y="82"/>
                  </a:lnTo>
                  <a:lnTo>
                    <a:pt x="698" y="94"/>
                  </a:lnTo>
                  <a:lnTo>
                    <a:pt x="714" y="106"/>
                  </a:lnTo>
                  <a:lnTo>
                    <a:pt x="729" y="117"/>
                  </a:lnTo>
                  <a:lnTo>
                    <a:pt x="735" y="117"/>
                  </a:lnTo>
                  <a:lnTo>
                    <a:pt x="740" y="117"/>
                  </a:lnTo>
                  <a:lnTo>
                    <a:pt x="743" y="115"/>
                  </a:lnTo>
                  <a:lnTo>
                    <a:pt x="749" y="113"/>
                  </a:lnTo>
                  <a:lnTo>
                    <a:pt x="752" y="112"/>
                  </a:lnTo>
                  <a:lnTo>
                    <a:pt x="755" y="112"/>
                  </a:lnTo>
                  <a:lnTo>
                    <a:pt x="759" y="115"/>
                  </a:lnTo>
                  <a:lnTo>
                    <a:pt x="762" y="119"/>
                  </a:lnTo>
                  <a:lnTo>
                    <a:pt x="766" y="124"/>
                  </a:lnTo>
                  <a:lnTo>
                    <a:pt x="769" y="131"/>
                  </a:lnTo>
                  <a:lnTo>
                    <a:pt x="771" y="134"/>
                  </a:lnTo>
                  <a:lnTo>
                    <a:pt x="768" y="136"/>
                  </a:lnTo>
                  <a:lnTo>
                    <a:pt x="764" y="138"/>
                  </a:lnTo>
                  <a:lnTo>
                    <a:pt x="764" y="138"/>
                  </a:lnTo>
                  <a:lnTo>
                    <a:pt x="762" y="139"/>
                  </a:lnTo>
                  <a:lnTo>
                    <a:pt x="762" y="141"/>
                  </a:lnTo>
                  <a:lnTo>
                    <a:pt x="761" y="143"/>
                  </a:lnTo>
                  <a:lnTo>
                    <a:pt x="759" y="146"/>
                  </a:lnTo>
                  <a:lnTo>
                    <a:pt x="771" y="146"/>
                  </a:lnTo>
                  <a:lnTo>
                    <a:pt x="787" y="148"/>
                  </a:lnTo>
                  <a:lnTo>
                    <a:pt x="803" y="148"/>
                  </a:lnTo>
                  <a:lnTo>
                    <a:pt x="817" y="148"/>
                  </a:lnTo>
                  <a:lnTo>
                    <a:pt x="825" y="150"/>
                  </a:lnTo>
                  <a:lnTo>
                    <a:pt x="834" y="160"/>
                  </a:lnTo>
                  <a:lnTo>
                    <a:pt x="843" y="171"/>
                  </a:lnTo>
                  <a:lnTo>
                    <a:pt x="851" y="181"/>
                  </a:lnTo>
                  <a:lnTo>
                    <a:pt x="851" y="146"/>
                  </a:lnTo>
                  <a:lnTo>
                    <a:pt x="860" y="146"/>
                  </a:lnTo>
                  <a:lnTo>
                    <a:pt x="867" y="146"/>
                  </a:lnTo>
                  <a:lnTo>
                    <a:pt x="872" y="145"/>
                  </a:lnTo>
                  <a:lnTo>
                    <a:pt x="879" y="143"/>
                  </a:lnTo>
                  <a:lnTo>
                    <a:pt x="879" y="139"/>
                  </a:lnTo>
                  <a:lnTo>
                    <a:pt x="848" y="139"/>
                  </a:lnTo>
                  <a:lnTo>
                    <a:pt x="846" y="134"/>
                  </a:lnTo>
                  <a:lnTo>
                    <a:pt x="845" y="133"/>
                  </a:lnTo>
                  <a:lnTo>
                    <a:pt x="843" y="129"/>
                  </a:lnTo>
                  <a:lnTo>
                    <a:pt x="841" y="126"/>
                  </a:lnTo>
                  <a:lnTo>
                    <a:pt x="841" y="120"/>
                  </a:lnTo>
                  <a:lnTo>
                    <a:pt x="845" y="120"/>
                  </a:lnTo>
                  <a:lnTo>
                    <a:pt x="845" y="117"/>
                  </a:lnTo>
                  <a:lnTo>
                    <a:pt x="890" y="112"/>
                  </a:lnTo>
                  <a:lnTo>
                    <a:pt x="890" y="124"/>
                  </a:lnTo>
                  <a:lnTo>
                    <a:pt x="895" y="127"/>
                  </a:lnTo>
                  <a:lnTo>
                    <a:pt x="899" y="133"/>
                  </a:lnTo>
                  <a:lnTo>
                    <a:pt x="902" y="136"/>
                  </a:lnTo>
                  <a:lnTo>
                    <a:pt x="906" y="143"/>
                  </a:lnTo>
                  <a:lnTo>
                    <a:pt x="925" y="143"/>
                  </a:lnTo>
                  <a:lnTo>
                    <a:pt x="937" y="146"/>
                  </a:lnTo>
                  <a:lnTo>
                    <a:pt x="949" y="148"/>
                  </a:lnTo>
                  <a:lnTo>
                    <a:pt x="961" y="150"/>
                  </a:lnTo>
                  <a:lnTo>
                    <a:pt x="979" y="150"/>
                  </a:lnTo>
                  <a:lnTo>
                    <a:pt x="981" y="148"/>
                  </a:lnTo>
                  <a:lnTo>
                    <a:pt x="982" y="146"/>
                  </a:lnTo>
                  <a:lnTo>
                    <a:pt x="984" y="145"/>
                  </a:lnTo>
                  <a:lnTo>
                    <a:pt x="986" y="143"/>
                  </a:lnTo>
                  <a:lnTo>
                    <a:pt x="986" y="131"/>
                  </a:lnTo>
                  <a:lnTo>
                    <a:pt x="1009" y="131"/>
                  </a:lnTo>
                  <a:lnTo>
                    <a:pt x="1016" y="146"/>
                  </a:lnTo>
                  <a:lnTo>
                    <a:pt x="1024" y="162"/>
                  </a:lnTo>
                  <a:lnTo>
                    <a:pt x="1026" y="155"/>
                  </a:lnTo>
                  <a:lnTo>
                    <a:pt x="1026" y="152"/>
                  </a:lnTo>
                  <a:lnTo>
                    <a:pt x="1028" y="146"/>
                  </a:lnTo>
                  <a:lnTo>
                    <a:pt x="1028" y="143"/>
                  </a:lnTo>
                  <a:lnTo>
                    <a:pt x="1040" y="143"/>
                  </a:lnTo>
                  <a:lnTo>
                    <a:pt x="1040" y="129"/>
                  </a:lnTo>
                  <a:lnTo>
                    <a:pt x="1040" y="113"/>
                  </a:lnTo>
                  <a:lnTo>
                    <a:pt x="1042" y="99"/>
                  </a:lnTo>
                  <a:lnTo>
                    <a:pt x="1040" y="92"/>
                  </a:lnTo>
                  <a:lnTo>
                    <a:pt x="1028" y="78"/>
                  </a:lnTo>
                  <a:lnTo>
                    <a:pt x="1019" y="63"/>
                  </a:lnTo>
                  <a:lnTo>
                    <a:pt x="1017" y="45"/>
                  </a:lnTo>
                  <a:lnTo>
                    <a:pt x="1021" y="28"/>
                  </a:lnTo>
                  <a:lnTo>
                    <a:pt x="1033" y="9"/>
                  </a:lnTo>
                  <a:lnTo>
                    <a:pt x="1042" y="5"/>
                  </a:lnTo>
                  <a:lnTo>
                    <a:pt x="1052" y="2"/>
                  </a:lnTo>
                  <a:lnTo>
                    <a:pt x="106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1" name="Freeform 14">
              <a:extLst>
                <a:ext uri="{FF2B5EF4-FFF2-40B4-BE49-F238E27FC236}">
                  <a16:creationId xmlns:a16="http://schemas.microsoft.com/office/drawing/2014/main" id="{1B36E3BF-5D56-4663-8879-A7A5FA0D86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7819" y="1173162"/>
              <a:ext cx="2600325" cy="1519238"/>
            </a:xfrm>
            <a:custGeom>
              <a:avLst/>
              <a:gdLst>
                <a:gd name="T0" fmla="*/ 273 w 1638"/>
                <a:gd name="T1" fmla="*/ 613 h 957"/>
                <a:gd name="T2" fmla="*/ 102 w 1638"/>
                <a:gd name="T3" fmla="*/ 506 h 957"/>
                <a:gd name="T4" fmla="*/ 219 w 1638"/>
                <a:gd name="T5" fmla="*/ 485 h 957"/>
                <a:gd name="T6" fmla="*/ 562 w 1638"/>
                <a:gd name="T7" fmla="*/ 430 h 957"/>
                <a:gd name="T8" fmla="*/ 665 w 1638"/>
                <a:gd name="T9" fmla="*/ 492 h 957"/>
                <a:gd name="T10" fmla="*/ 704 w 1638"/>
                <a:gd name="T11" fmla="*/ 499 h 957"/>
                <a:gd name="T12" fmla="*/ 857 w 1638"/>
                <a:gd name="T13" fmla="*/ 672 h 957"/>
                <a:gd name="T14" fmla="*/ 833 w 1638"/>
                <a:gd name="T15" fmla="*/ 716 h 957"/>
                <a:gd name="T16" fmla="*/ 781 w 1638"/>
                <a:gd name="T17" fmla="*/ 836 h 957"/>
                <a:gd name="T18" fmla="*/ 683 w 1638"/>
                <a:gd name="T19" fmla="*/ 585 h 957"/>
                <a:gd name="T20" fmla="*/ 534 w 1638"/>
                <a:gd name="T21" fmla="*/ 433 h 957"/>
                <a:gd name="T22" fmla="*/ 365 w 1638"/>
                <a:gd name="T23" fmla="*/ 440 h 957"/>
                <a:gd name="T24" fmla="*/ 454 w 1638"/>
                <a:gd name="T25" fmla="*/ 503 h 957"/>
                <a:gd name="T26" fmla="*/ 67 w 1638"/>
                <a:gd name="T27" fmla="*/ 543 h 957"/>
                <a:gd name="T28" fmla="*/ 21 w 1638"/>
                <a:gd name="T29" fmla="*/ 466 h 957"/>
                <a:gd name="T30" fmla="*/ 435 w 1638"/>
                <a:gd name="T31" fmla="*/ 403 h 957"/>
                <a:gd name="T32" fmla="*/ 391 w 1638"/>
                <a:gd name="T33" fmla="*/ 342 h 957"/>
                <a:gd name="T34" fmla="*/ 323 w 1638"/>
                <a:gd name="T35" fmla="*/ 372 h 957"/>
                <a:gd name="T36" fmla="*/ 285 w 1638"/>
                <a:gd name="T37" fmla="*/ 368 h 957"/>
                <a:gd name="T38" fmla="*/ 194 w 1638"/>
                <a:gd name="T39" fmla="*/ 416 h 957"/>
                <a:gd name="T40" fmla="*/ 157 w 1638"/>
                <a:gd name="T41" fmla="*/ 358 h 957"/>
                <a:gd name="T42" fmla="*/ 742 w 1638"/>
                <a:gd name="T43" fmla="*/ 325 h 957"/>
                <a:gd name="T44" fmla="*/ 140 w 1638"/>
                <a:gd name="T45" fmla="*/ 318 h 957"/>
                <a:gd name="T46" fmla="*/ 604 w 1638"/>
                <a:gd name="T47" fmla="*/ 396 h 957"/>
                <a:gd name="T48" fmla="*/ 515 w 1638"/>
                <a:gd name="T49" fmla="*/ 400 h 957"/>
                <a:gd name="T50" fmla="*/ 418 w 1638"/>
                <a:gd name="T51" fmla="*/ 328 h 957"/>
                <a:gd name="T52" fmla="*/ 318 w 1638"/>
                <a:gd name="T53" fmla="*/ 320 h 957"/>
                <a:gd name="T54" fmla="*/ 182 w 1638"/>
                <a:gd name="T55" fmla="*/ 323 h 957"/>
                <a:gd name="T56" fmla="*/ 217 w 1638"/>
                <a:gd name="T57" fmla="*/ 283 h 957"/>
                <a:gd name="T58" fmla="*/ 384 w 1638"/>
                <a:gd name="T59" fmla="*/ 265 h 957"/>
                <a:gd name="T60" fmla="*/ 1550 w 1638"/>
                <a:gd name="T61" fmla="*/ 225 h 957"/>
                <a:gd name="T62" fmla="*/ 531 w 1638"/>
                <a:gd name="T63" fmla="*/ 180 h 957"/>
                <a:gd name="T64" fmla="*/ 418 w 1638"/>
                <a:gd name="T65" fmla="*/ 206 h 957"/>
                <a:gd name="T66" fmla="*/ 454 w 1638"/>
                <a:gd name="T67" fmla="*/ 131 h 957"/>
                <a:gd name="T68" fmla="*/ 1081 w 1638"/>
                <a:gd name="T69" fmla="*/ 80 h 957"/>
                <a:gd name="T70" fmla="*/ 814 w 1638"/>
                <a:gd name="T71" fmla="*/ 129 h 957"/>
                <a:gd name="T72" fmla="*/ 669 w 1638"/>
                <a:gd name="T73" fmla="*/ 278 h 957"/>
                <a:gd name="T74" fmla="*/ 662 w 1638"/>
                <a:gd name="T75" fmla="*/ 334 h 957"/>
                <a:gd name="T76" fmla="*/ 517 w 1638"/>
                <a:gd name="T77" fmla="*/ 309 h 957"/>
                <a:gd name="T78" fmla="*/ 564 w 1638"/>
                <a:gd name="T79" fmla="*/ 197 h 957"/>
                <a:gd name="T80" fmla="*/ 657 w 1638"/>
                <a:gd name="T81" fmla="*/ 150 h 957"/>
                <a:gd name="T82" fmla="*/ 508 w 1638"/>
                <a:gd name="T83" fmla="*/ 161 h 957"/>
                <a:gd name="T84" fmla="*/ 510 w 1638"/>
                <a:gd name="T85" fmla="*/ 105 h 957"/>
                <a:gd name="T86" fmla="*/ 590 w 1638"/>
                <a:gd name="T87" fmla="*/ 70 h 957"/>
                <a:gd name="T88" fmla="*/ 1283 w 1638"/>
                <a:gd name="T89" fmla="*/ 0 h 957"/>
                <a:gd name="T90" fmla="*/ 1498 w 1638"/>
                <a:gd name="T91" fmla="*/ 84 h 957"/>
                <a:gd name="T92" fmla="*/ 1479 w 1638"/>
                <a:gd name="T93" fmla="*/ 161 h 957"/>
                <a:gd name="T94" fmla="*/ 1514 w 1638"/>
                <a:gd name="T95" fmla="*/ 222 h 957"/>
                <a:gd name="T96" fmla="*/ 1536 w 1638"/>
                <a:gd name="T97" fmla="*/ 349 h 957"/>
                <a:gd name="T98" fmla="*/ 1507 w 1638"/>
                <a:gd name="T99" fmla="*/ 442 h 957"/>
                <a:gd name="T100" fmla="*/ 1477 w 1638"/>
                <a:gd name="T101" fmla="*/ 526 h 957"/>
                <a:gd name="T102" fmla="*/ 1421 w 1638"/>
                <a:gd name="T103" fmla="*/ 581 h 957"/>
                <a:gd name="T104" fmla="*/ 1327 w 1638"/>
                <a:gd name="T105" fmla="*/ 693 h 957"/>
                <a:gd name="T106" fmla="*/ 1210 w 1638"/>
                <a:gd name="T107" fmla="*/ 829 h 957"/>
                <a:gd name="T108" fmla="*/ 1062 w 1638"/>
                <a:gd name="T109" fmla="*/ 852 h 957"/>
                <a:gd name="T110" fmla="*/ 1028 w 1638"/>
                <a:gd name="T111" fmla="*/ 779 h 957"/>
                <a:gd name="T112" fmla="*/ 1032 w 1638"/>
                <a:gd name="T113" fmla="*/ 595 h 957"/>
                <a:gd name="T114" fmla="*/ 889 w 1638"/>
                <a:gd name="T115" fmla="*/ 365 h 957"/>
                <a:gd name="T116" fmla="*/ 744 w 1638"/>
                <a:gd name="T117" fmla="*/ 278 h 957"/>
                <a:gd name="T118" fmla="*/ 966 w 1638"/>
                <a:gd name="T119" fmla="*/ 100 h 957"/>
                <a:gd name="T120" fmla="*/ 1117 w 1638"/>
                <a:gd name="T121" fmla="*/ 103 h 957"/>
                <a:gd name="T122" fmla="*/ 1196 w 1638"/>
                <a:gd name="T123" fmla="*/ 19 h 9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638" h="957">
                  <a:moveTo>
                    <a:pt x="246" y="461"/>
                  </a:moveTo>
                  <a:lnTo>
                    <a:pt x="267" y="475"/>
                  </a:lnTo>
                  <a:lnTo>
                    <a:pt x="280" y="492"/>
                  </a:lnTo>
                  <a:lnTo>
                    <a:pt x="287" y="513"/>
                  </a:lnTo>
                  <a:lnTo>
                    <a:pt x="292" y="540"/>
                  </a:lnTo>
                  <a:lnTo>
                    <a:pt x="297" y="567"/>
                  </a:lnTo>
                  <a:lnTo>
                    <a:pt x="313" y="569"/>
                  </a:lnTo>
                  <a:lnTo>
                    <a:pt x="323" y="571"/>
                  </a:lnTo>
                  <a:lnTo>
                    <a:pt x="332" y="578"/>
                  </a:lnTo>
                  <a:lnTo>
                    <a:pt x="337" y="587"/>
                  </a:lnTo>
                  <a:lnTo>
                    <a:pt x="339" y="602"/>
                  </a:lnTo>
                  <a:lnTo>
                    <a:pt x="336" y="602"/>
                  </a:lnTo>
                  <a:lnTo>
                    <a:pt x="334" y="601"/>
                  </a:lnTo>
                  <a:lnTo>
                    <a:pt x="332" y="599"/>
                  </a:lnTo>
                  <a:lnTo>
                    <a:pt x="330" y="597"/>
                  </a:lnTo>
                  <a:lnTo>
                    <a:pt x="327" y="595"/>
                  </a:lnTo>
                  <a:lnTo>
                    <a:pt x="327" y="602"/>
                  </a:lnTo>
                  <a:lnTo>
                    <a:pt x="330" y="606"/>
                  </a:lnTo>
                  <a:lnTo>
                    <a:pt x="332" y="608"/>
                  </a:lnTo>
                  <a:lnTo>
                    <a:pt x="334" y="608"/>
                  </a:lnTo>
                  <a:lnTo>
                    <a:pt x="334" y="611"/>
                  </a:lnTo>
                  <a:lnTo>
                    <a:pt x="334" y="613"/>
                  </a:lnTo>
                  <a:lnTo>
                    <a:pt x="336" y="618"/>
                  </a:lnTo>
                  <a:lnTo>
                    <a:pt x="327" y="620"/>
                  </a:lnTo>
                  <a:lnTo>
                    <a:pt x="318" y="622"/>
                  </a:lnTo>
                  <a:lnTo>
                    <a:pt x="308" y="622"/>
                  </a:lnTo>
                  <a:lnTo>
                    <a:pt x="290" y="615"/>
                  </a:lnTo>
                  <a:lnTo>
                    <a:pt x="273" y="613"/>
                  </a:lnTo>
                  <a:lnTo>
                    <a:pt x="253" y="616"/>
                  </a:lnTo>
                  <a:lnTo>
                    <a:pt x="234" y="622"/>
                  </a:lnTo>
                  <a:lnTo>
                    <a:pt x="215" y="625"/>
                  </a:lnTo>
                  <a:lnTo>
                    <a:pt x="194" y="625"/>
                  </a:lnTo>
                  <a:lnTo>
                    <a:pt x="170" y="618"/>
                  </a:lnTo>
                  <a:lnTo>
                    <a:pt x="157" y="615"/>
                  </a:lnTo>
                  <a:lnTo>
                    <a:pt x="147" y="613"/>
                  </a:lnTo>
                  <a:lnTo>
                    <a:pt x="138" y="611"/>
                  </a:lnTo>
                  <a:lnTo>
                    <a:pt x="130" y="606"/>
                  </a:lnTo>
                  <a:lnTo>
                    <a:pt x="124" y="595"/>
                  </a:lnTo>
                  <a:lnTo>
                    <a:pt x="128" y="595"/>
                  </a:lnTo>
                  <a:lnTo>
                    <a:pt x="137" y="587"/>
                  </a:lnTo>
                  <a:lnTo>
                    <a:pt x="150" y="583"/>
                  </a:lnTo>
                  <a:lnTo>
                    <a:pt x="166" y="581"/>
                  </a:lnTo>
                  <a:lnTo>
                    <a:pt x="182" y="580"/>
                  </a:lnTo>
                  <a:lnTo>
                    <a:pt x="182" y="576"/>
                  </a:lnTo>
                  <a:lnTo>
                    <a:pt x="175" y="571"/>
                  </a:lnTo>
                  <a:lnTo>
                    <a:pt x="170" y="567"/>
                  </a:lnTo>
                  <a:lnTo>
                    <a:pt x="163" y="566"/>
                  </a:lnTo>
                  <a:lnTo>
                    <a:pt x="150" y="564"/>
                  </a:lnTo>
                  <a:lnTo>
                    <a:pt x="144" y="564"/>
                  </a:lnTo>
                  <a:lnTo>
                    <a:pt x="131" y="564"/>
                  </a:lnTo>
                  <a:lnTo>
                    <a:pt x="116" y="564"/>
                  </a:lnTo>
                  <a:lnTo>
                    <a:pt x="114" y="553"/>
                  </a:lnTo>
                  <a:lnTo>
                    <a:pt x="109" y="543"/>
                  </a:lnTo>
                  <a:lnTo>
                    <a:pt x="105" y="534"/>
                  </a:lnTo>
                  <a:lnTo>
                    <a:pt x="102" y="524"/>
                  </a:lnTo>
                  <a:lnTo>
                    <a:pt x="102" y="506"/>
                  </a:lnTo>
                  <a:lnTo>
                    <a:pt x="109" y="496"/>
                  </a:lnTo>
                  <a:lnTo>
                    <a:pt x="116" y="484"/>
                  </a:lnTo>
                  <a:lnTo>
                    <a:pt x="124" y="473"/>
                  </a:lnTo>
                  <a:lnTo>
                    <a:pt x="135" y="466"/>
                  </a:lnTo>
                  <a:lnTo>
                    <a:pt x="147" y="468"/>
                  </a:lnTo>
                  <a:lnTo>
                    <a:pt x="150" y="468"/>
                  </a:lnTo>
                  <a:lnTo>
                    <a:pt x="150" y="471"/>
                  </a:lnTo>
                  <a:lnTo>
                    <a:pt x="150" y="473"/>
                  </a:lnTo>
                  <a:lnTo>
                    <a:pt x="149" y="473"/>
                  </a:lnTo>
                  <a:lnTo>
                    <a:pt x="149" y="475"/>
                  </a:lnTo>
                  <a:lnTo>
                    <a:pt x="149" y="475"/>
                  </a:lnTo>
                  <a:lnTo>
                    <a:pt x="150" y="477"/>
                  </a:lnTo>
                  <a:lnTo>
                    <a:pt x="150" y="480"/>
                  </a:lnTo>
                  <a:lnTo>
                    <a:pt x="159" y="480"/>
                  </a:lnTo>
                  <a:lnTo>
                    <a:pt x="171" y="480"/>
                  </a:lnTo>
                  <a:lnTo>
                    <a:pt x="182" y="480"/>
                  </a:lnTo>
                  <a:lnTo>
                    <a:pt x="189" y="480"/>
                  </a:lnTo>
                  <a:lnTo>
                    <a:pt x="192" y="482"/>
                  </a:lnTo>
                  <a:lnTo>
                    <a:pt x="194" y="484"/>
                  </a:lnTo>
                  <a:lnTo>
                    <a:pt x="196" y="487"/>
                  </a:lnTo>
                  <a:lnTo>
                    <a:pt x="198" y="491"/>
                  </a:lnTo>
                  <a:lnTo>
                    <a:pt x="201" y="492"/>
                  </a:lnTo>
                  <a:lnTo>
                    <a:pt x="205" y="496"/>
                  </a:lnTo>
                  <a:lnTo>
                    <a:pt x="206" y="491"/>
                  </a:lnTo>
                  <a:lnTo>
                    <a:pt x="208" y="489"/>
                  </a:lnTo>
                  <a:lnTo>
                    <a:pt x="212" y="487"/>
                  </a:lnTo>
                  <a:lnTo>
                    <a:pt x="213" y="485"/>
                  </a:lnTo>
                  <a:lnTo>
                    <a:pt x="219" y="485"/>
                  </a:lnTo>
                  <a:lnTo>
                    <a:pt x="224" y="484"/>
                  </a:lnTo>
                  <a:lnTo>
                    <a:pt x="231" y="498"/>
                  </a:lnTo>
                  <a:lnTo>
                    <a:pt x="238" y="508"/>
                  </a:lnTo>
                  <a:lnTo>
                    <a:pt x="243" y="515"/>
                  </a:lnTo>
                  <a:lnTo>
                    <a:pt x="245" y="510"/>
                  </a:lnTo>
                  <a:lnTo>
                    <a:pt x="246" y="505"/>
                  </a:lnTo>
                  <a:lnTo>
                    <a:pt x="246" y="499"/>
                  </a:lnTo>
                  <a:lnTo>
                    <a:pt x="246" y="492"/>
                  </a:lnTo>
                  <a:lnTo>
                    <a:pt x="240" y="482"/>
                  </a:lnTo>
                  <a:lnTo>
                    <a:pt x="241" y="471"/>
                  </a:lnTo>
                  <a:lnTo>
                    <a:pt x="246" y="461"/>
                  </a:lnTo>
                  <a:close/>
                  <a:moveTo>
                    <a:pt x="266" y="445"/>
                  </a:moveTo>
                  <a:lnTo>
                    <a:pt x="274" y="445"/>
                  </a:lnTo>
                  <a:lnTo>
                    <a:pt x="281" y="447"/>
                  </a:lnTo>
                  <a:lnTo>
                    <a:pt x="288" y="449"/>
                  </a:lnTo>
                  <a:lnTo>
                    <a:pt x="294" y="452"/>
                  </a:lnTo>
                  <a:lnTo>
                    <a:pt x="295" y="457"/>
                  </a:lnTo>
                  <a:lnTo>
                    <a:pt x="295" y="461"/>
                  </a:lnTo>
                  <a:lnTo>
                    <a:pt x="297" y="466"/>
                  </a:lnTo>
                  <a:lnTo>
                    <a:pt x="297" y="473"/>
                  </a:lnTo>
                  <a:lnTo>
                    <a:pt x="292" y="473"/>
                  </a:lnTo>
                  <a:lnTo>
                    <a:pt x="288" y="475"/>
                  </a:lnTo>
                  <a:lnTo>
                    <a:pt x="283" y="475"/>
                  </a:lnTo>
                  <a:lnTo>
                    <a:pt x="278" y="477"/>
                  </a:lnTo>
                  <a:lnTo>
                    <a:pt x="269" y="468"/>
                  </a:lnTo>
                  <a:lnTo>
                    <a:pt x="259" y="461"/>
                  </a:lnTo>
                  <a:lnTo>
                    <a:pt x="266" y="445"/>
                  </a:lnTo>
                  <a:close/>
                  <a:moveTo>
                    <a:pt x="562" y="430"/>
                  </a:moveTo>
                  <a:lnTo>
                    <a:pt x="562" y="433"/>
                  </a:lnTo>
                  <a:lnTo>
                    <a:pt x="566" y="433"/>
                  </a:lnTo>
                  <a:lnTo>
                    <a:pt x="564" y="451"/>
                  </a:lnTo>
                  <a:lnTo>
                    <a:pt x="566" y="466"/>
                  </a:lnTo>
                  <a:lnTo>
                    <a:pt x="573" y="480"/>
                  </a:lnTo>
                  <a:lnTo>
                    <a:pt x="576" y="482"/>
                  </a:lnTo>
                  <a:lnTo>
                    <a:pt x="580" y="482"/>
                  </a:lnTo>
                  <a:lnTo>
                    <a:pt x="583" y="484"/>
                  </a:lnTo>
                  <a:lnTo>
                    <a:pt x="589" y="484"/>
                  </a:lnTo>
                  <a:lnTo>
                    <a:pt x="589" y="442"/>
                  </a:lnTo>
                  <a:lnTo>
                    <a:pt x="615" y="442"/>
                  </a:lnTo>
                  <a:lnTo>
                    <a:pt x="620" y="454"/>
                  </a:lnTo>
                  <a:lnTo>
                    <a:pt x="627" y="466"/>
                  </a:lnTo>
                  <a:lnTo>
                    <a:pt x="634" y="477"/>
                  </a:lnTo>
                  <a:lnTo>
                    <a:pt x="646" y="480"/>
                  </a:lnTo>
                  <a:lnTo>
                    <a:pt x="646" y="485"/>
                  </a:lnTo>
                  <a:lnTo>
                    <a:pt x="648" y="496"/>
                  </a:lnTo>
                  <a:lnTo>
                    <a:pt x="650" y="508"/>
                  </a:lnTo>
                  <a:lnTo>
                    <a:pt x="650" y="515"/>
                  </a:lnTo>
                  <a:lnTo>
                    <a:pt x="653" y="513"/>
                  </a:lnTo>
                  <a:lnTo>
                    <a:pt x="655" y="513"/>
                  </a:lnTo>
                  <a:lnTo>
                    <a:pt x="655" y="513"/>
                  </a:lnTo>
                  <a:lnTo>
                    <a:pt x="657" y="512"/>
                  </a:lnTo>
                  <a:lnTo>
                    <a:pt x="658" y="510"/>
                  </a:lnTo>
                  <a:lnTo>
                    <a:pt x="660" y="506"/>
                  </a:lnTo>
                  <a:lnTo>
                    <a:pt x="662" y="501"/>
                  </a:lnTo>
                  <a:lnTo>
                    <a:pt x="664" y="496"/>
                  </a:lnTo>
                  <a:lnTo>
                    <a:pt x="665" y="492"/>
                  </a:lnTo>
                  <a:lnTo>
                    <a:pt x="669" y="489"/>
                  </a:lnTo>
                  <a:lnTo>
                    <a:pt x="672" y="487"/>
                  </a:lnTo>
                  <a:lnTo>
                    <a:pt x="678" y="485"/>
                  </a:lnTo>
                  <a:lnTo>
                    <a:pt x="681" y="482"/>
                  </a:lnTo>
                  <a:lnTo>
                    <a:pt x="685" y="480"/>
                  </a:lnTo>
                  <a:lnTo>
                    <a:pt x="681" y="480"/>
                  </a:lnTo>
                  <a:lnTo>
                    <a:pt x="681" y="477"/>
                  </a:lnTo>
                  <a:lnTo>
                    <a:pt x="672" y="480"/>
                  </a:lnTo>
                  <a:lnTo>
                    <a:pt x="667" y="484"/>
                  </a:lnTo>
                  <a:lnTo>
                    <a:pt x="660" y="489"/>
                  </a:lnTo>
                  <a:lnTo>
                    <a:pt x="650" y="492"/>
                  </a:lnTo>
                  <a:lnTo>
                    <a:pt x="648" y="477"/>
                  </a:lnTo>
                  <a:lnTo>
                    <a:pt x="646" y="466"/>
                  </a:lnTo>
                  <a:lnTo>
                    <a:pt x="643" y="457"/>
                  </a:lnTo>
                  <a:lnTo>
                    <a:pt x="639" y="445"/>
                  </a:lnTo>
                  <a:lnTo>
                    <a:pt x="643" y="444"/>
                  </a:lnTo>
                  <a:lnTo>
                    <a:pt x="644" y="444"/>
                  </a:lnTo>
                  <a:lnTo>
                    <a:pt x="648" y="442"/>
                  </a:lnTo>
                  <a:lnTo>
                    <a:pt x="653" y="442"/>
                  </a:lnTo>
                  <a:lnTo>
                    <a:pt x="658" y="445"/>
                  </a:lnTo>
                  <a:lnTo>
                    <a:pt x="662" y="447"/>
                  </a:lnTo>
                  <a:lnTo>
                    <a:pt x="667" y="449"/>
                  </a:lnTo>
                  <a:lnTo>
                    <a:pt x="672" y="451"/>
                  </a:lnTo>
                  <a:lnTo>
                    <a:pt x="678" y="452"/>
                  </a:lnTo>
                  <a:lnTo>
                    <a:pt x="685" y="464"/>
                  </a:lnTo>
                  <a:lnTo>
                    <a:pt x="692" y="478"/>
                  </a:lnTo>
                  <a:lnTo>
                    <a:pt x="697" y="491"/>
                  </a:lnTo>
                  <a:lnTo>
                    <a:pt x="704" y="499"/>
                  </a:lnTo>
                  <a:lnTo>
                    <a:pt x="707" y="501"/>
                  </a:lnTo>
                  <a:lnTo>
                    <a:pt x="713" y="501"/>
                  </a:lnTo>
                  <a:lnTo>
                    <a:pt x="718" y="501"/>
                  </a:lnTo>
                  <a:lnTo>
                    <a:pt x="723" y="501"/>
                  </a:lnTo>
                  <a:lnTo>
                    <a:pt x="726" y="501"/>
                  </a:lnTo>
                  <a:lnTo>
                    <a:pt x="730" y="503"/>
                  </a:lnTo>
                  <a:lnTo>
                    <a:pt x="747" y="515"/>
                  </a:lnTo>
                  <a:lnTo>
                    <a:pt x="761" y="531"/>
                  </a:lnTo>
                  <a:lnTo>
                    <a:pt x="777" y="545"/>
                  </a:lnTo>
                  <a:lnTo>
                    <a:pt x="777" y="557"/>
                  </a:lnTo>
                  <a:lnTo>
                    <a:pt x="791" y="562"/>
                  </a:lnTo>
                  <a:lnTo>
                    <a:pt x="803" y="569"/>
                  </a:lnTo>
                  <a:lnTo>
                    <a:pt x="810" y="580"/>
                  </a:lnTo>
                  <a:lnTo>
                    <a:pt x="819" y="592"/>
                  </a:lnTo>
                  <a:lnTo>
                    <a:pt x="826" y="604"/>
                  </a:lnTo>
                  <a:lnTo>
                    <a:pt x="835" y="615"/>
                  </a:lnTo>
                  <a:lnTo>
                    <a:pt x="829" y="622"/>
                  </a:lnTo>
                  <a:lnTo>
                    <a:pt x="826" y="625"/>
                  </a:lnTo>
                  <a:lnTo>
                    <a:pt x="824" y="630"/>
                  </a:lnTo>
                  <a:lnTo>
                    <a:pt x="822" y="634"/>
                  </a:lnTo>
                  <a:lnTo>
                    <a:pt x="829" y="646"/>
                  </a:lnTo>
                  <a:lnTo>
                    <a:pt x="840" y="655"/>
                  </a:lnTo>
                  <a:lnTo>
                    <a:pt x="854" y="660"/>
                  </a:lnTo>
                  <a:lnTo>
                    <a:pt x="854" y="665"/>
                  </a:lnTo>
                  <a:lnTo>
                    <a:pt x="854" y="667"/>
                  </a:lnTo>
                  <a:lnTo>
                    <a:pt x="856" y="669"/>
                  </a:lnTo>
                  <a:lnTo>
                    <a:pt x="856" y="670"/>
                  </a:lnTo>
                  <a:lnTo>
                    <a:pt x="857" y="672"/>
                  </a:lnTo>
                  <a:lnTo>
                    <a:pt x="861" y="674"/>
                  </a:lnTo>
                  <a:lnTo>
                    <a:pt x="864" y="677"/>
                  </a:lnTo>
                  <a:lnTo>
                    <a:pt x="870" y="679"/>
                  </a:lnTo>
                  <a:lnTo>
                    <a:pt x="873" y="681"/>
                  </a:lnTo>
                  <a:lnTo>
                    <a:pt x="877" y="684"/>
                  </a:lnTo>
                  <a:lnTo>
                    <a:pt x="878" y="686"/>
                  </a:lnTo>
                  <a:lnTo>
                    <a:pt x="880" y="690"/>
                  </a:lnTo>
                  <a:lnTo>
                    <a:pt x="878" y="691"/>
                  </a:lnTo>
                  <a:lnTo>
                    <a:pt x="878" y="693"/>
                  </a:lnTo>
                  <a:lnTo>
                    <a:pt x="878" y="693"/>
                  </a:lnTo>
                  <a:lnTo>
                    <a:pt x="878" y="695"/>
                  </a:lnTo>
                  <a:lnTo>
                    <a:pt x="880" y="697"/>
                  </a:lnTo>
                  <a:lnTo>
                    <a:pt x="884" y="698"/>
                  </a:lnTo>
                  <a:lnTo>
                    <a:pt x="889" y="700"/>
                  </a:lnTo>
                  <a:lnTo>
                    <a:pt x="892" y="702"/>
                  </a:lnTo>
                  <a:lnTo>
                    <a:pt x="898" y="702"/>
                  </a:lnTo>
                  <a:lnTo>
                    <a:pt x="903" y="702"/>
                  </a:lnTo>
                  <a:lnTo>
                    <a:pt x="896" y="749"/>
                  </a:lnTo>
                  <a:lnTo>
                    <a:pt x="891" y="751"/>
                  </a:lnTo>
                  <a:lnTo>
                    <a:pt x="885" y="751"/>
                  </a:lnTo>
                  <a:lnTo>
                    <a:pt x="880" y="752"/>
                  </a:lnTo>
                  <a:lnTo>
                    <a:pt x="873" y="752"/>
                  </a:lnTo>
                  <a:lnTo>
                    <a:pt x="866" y="744"/>
                  </a:lnTo>
                  <a:lnTo>
                    <a:pt x="857" y="735"/>
                  </a:lnTo>
                  <a:lnTo>
                    <a:pt x="850" y="726"/>
                  </a:lnTo>
                  <a:lnTo>
                    <a:pt x="845" y="714"/>
                  </a:lnTo>
                  <a:lnTo>
                    <a:pt x="838" y="714"/>
                  </a:lnTo>
                  <a:lnTo>
                    <a:pt x="833" y="716"/>
                  </a:lnTo>
                  <a:lnTo>
                    <a:pt x="828" y="716"/>
                  </a:lnTo>
                  <a:lnTo>
                    <a:pt x="822" y="718"/>
                  </a:lnTo>
                  <a:lnTo>
                    <a:pt x="831" y="745"/>
                  </a:lnTo>
                  <a:lnTo>
                    <a:pt x="838" y="775"/>
                  </a:lnTo>
                  <a:lnTo>
                    <a:pt x="850" y="775"/>
                  </a:lnTo>
                  <a:lnTo>
                    <a:pt x="857" y="789"/>
                  </a:lnTo>
                  <a:lnTo>
                    <a:pt x="863" y="803"/>
                  </a:lnTo>
                  <a:lnTo>
                    <a:pt x="864" y="822"/>
                  </a:lnTo>
                  <a:lnTo>
                    <a:pt x="863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59" y="829"/>
                  </a:lnTo>
                  <a:lnTo>
                    <a:pt x="857" y="831"/>
                  </a:lnTo>
                  <a:lnTo>
                    <a:pt x="854" y="833"/>
                  </a:lnTo>
                  <a:lnTo>
                    <a:pt x="847" y="829"/>
                  </a:lnTo>
                  <a:lnTo>
                    <a:pt x="838" y="824"/>
                  </a:lnTo>
                  <a:lnTo>
                    <a:pt x="829" y="819"/>
                  </a:lnTo>
                  <a:lnTo>
                    <a:pt x="822" y="815"/>
                  </a:lnTo>
                  <a:lnTo>
                    <a:pt x="819" y="814"/>
                  </a:lnTo>
                  <a:lnTo>
                    <a:pt x="816" y="814"/>
                  </a:lnTo>
                  <a:lnTo>
                    <a:pt x="826" y="828"/>
                  </a:lnTo>
                  <a:lnTo>
                    <a:pt x="835" y="840"/>
                  </a:lnTo>
                  <a:lnTo>
                    <a:pt x="842" y="855"/>
                  </a:lnTo>
                  <a:lnTo>
                    <a:pt x="838" y="855"/>
                  </a:lnTo>
                  <a:lnTo>
                    <a:pt x="826" y="850"/>
                  </a:lnTo>
                  <a:lnTo>
                    <a:pt x="810" y="847"/>
                  </a:lnTo>
                  <a:lnTo>
                    <a:pt x="793" y="843"/>
                  </a:lnTo>
                  <a:lnTo>
                    <a:pt x="781" y="836"/>
                  </a:lnTo>
                  <a:lnTo>
                    <a:pt x="770" y="826"/>
                  </a:lnTo>
                  <a:lnTo>
                    <a:pt x="763" y="810"/>
                  </a:lnTo>
                  <a:lnTo>
                    <a:pt x="756" y="796"/>
                  </a:lnTo>
                  <a:lnTo>
                    <a:pt x="746" y="782"/>
                  </a:lnTo>
                  <a:lnTo>
                    <a:pt x="735" y="772"/>
                  </a:lnTo>
                  <a:lnTo>
                    <a:pt x="720" y="780"/>
                  </a:lnTo>
                  <a:lnTo>
                    <a:pt x="702" y="786"/>
                  </a:lnTo>
                  <a:lnTo>
                    <a:pt x="681" y="787"/>
                  </a:lnTo>
                  <a:lnTo>
                    <a:pt x="679" y="782"/>
                  </a:lnTo>
                  <a:lnTo>
                    <a:pt x="678" y="777"/>
                  </a:lnTo>
                  <a:lnTo>
                    <a:pt x="678" y="772"/>
                  </a:lnTo>
                  <a:lnTo>
                    <a:pt x="678" y="765"/>
                  </a:lnTo>
                  <a:lnTo>
                    <a:pt x="693" y="759"/>
                  </a:lnTo>
                  <a:lnTo>
                    <a:pt x="713" y="754"/>
                  </a:lnTo>
                  <a:lnTo>
                    <a:pt x="730" y="749"/>
                  </a:lnTo>
                  <a:lnTo>
                    <a:pt x="735" y="739"/>
                  </a:lnTo>
                  <a:lnTo>
                    <a:pt x="740" y="725"/>
                  </a:lnTo>
                  <a:lnTo>
                    <a:pt x="746" y="709"/>
                  </a:lnTo>
                  <a:lnTo>
                    <a:pt x="749" y="693"/>
                  </a:lnTo>
                  <a:lnTo>
                    <a:pt x="751" y="681"/>
                  </a:lnTo>
                  <a:lnTo>
                    <a:pt x="749" y="672"/>
                  </a:lnTo>
                  <a:lnTo>
                    <a:pt x="742" y="660"/>
                  </a:lnTo>
                  <a:lnTo>
                    <a:pt x="733" y="653"/>
                  </a:lnTo>
                  <a:lnTo>
                    <a:pt x="723" y="646"/>
                  </a:lnTo>
                  <a:lnTo>
                    <a:pt x="716" y="637"/>
                  </a:lnTo>
                  <a:lnTo>
                    <a:pt x="707" y="595"/>
                  </a:lnTo>
                  <a:lnTo>
                    <a:pt x="693" y="592"/>
                  </a:lnTo>
                  <a:lnTo>
                    <a:pt x="683" y="585"/>
                  </a:lnTo>
                  <a:lnTo>
                    <a:pt x="674" y="578"/>
                  </a:lnTo>
                  <a:lnTo>
                    <a:pt x="665" y="576"/>
                  </a:lnTo>
                  <a:lnTo>
                    <a:pt x="657" y="580"/>
                  </a:lnTo>
                  <a:lnTo>
                    <a:pt x="651" y="585"/>
                  </a:lnTo>
                  <a:lnTo>
                    <a:pt x="646" y="590"/>
                  </a:lnTo>
                  <a:lnTo>
                    <a:pt x="639" y="595"/>
                  </a:lnTo>
                  <a:lnTo>
                    <a:pt x="627" y="599"/>
                  </a:lnTo>
                  <a:lnTo>
                    <a:pt x="615" y="592"/>
                  </a:lnTo>
                  <a:lnTo>
                    <a:pt x="599" y="587"/>
                  </a:lnTo>
                  <a:lnTo>
                    <a:pt x="582" y="583"/>
                  </a:lnTo>
                  <a:lnTo>
                    <a:pt x="566" y="578"/>
                  </a:lnTo>
                  <a:lnTo>
                    <a:pt x="552" y="573"/>
                  </a:lnTo>
                  <a:lnTo>
                    <a:pt x="541" y="564"/>
                  </a:lnTo>
                  <a:lnTo>
                    <a:pt x="534" y="550"/>
                  </a:lnTo>
                  <a:lnTo>
                    <a:pt x="536" y="548"/>
                  </a:lnTo>
                  <a:lnTo>
                    <a:pt x="536" y="547"/>
                  </a:lnTo>
                  <a:lnTo>
                    <a:pt x="538" y="547"/>
                  </a:lnTo>
                  <a:lnTo>
                    <a:pt x="538" y="545"/>
                  </a:lnTo>
                  <a:lnTo>
                    <a:pt x="538" y="541"/>
                  </a:lnTo>
                  <a:lnTo>
                    <a:pt x="531" y="540"/>
                  </a:lnTo>
                  <a:lnTo>
                    <a:pt x="524" y="538"/>
                  </a:lnTo>
                  <a:lnTo>
                    <a:pt x="519" y="534"/>
                  </a:lnTo>
                  <a:lnTo>
                    <a:pt x="515" y="529"/>
                  </a:lnTo>
                  <a:lnTo>
                    <a:pt x="512" y="522"/>
                  </a:lnTo>
                  <a:lnTo>
                    <a:pt x="521" y="505"/>
                  </a:lnTo>
                  <a:lnTo>
                    <a:pt x="528" y="482"/>
                  </a:lnTo>
                  <a:lnTo>
                    <a:pt x="531" y="457"/>
                  </a:lnTo>
                  <a:lnTo>
                    <a:pt x="534" y="433"/>
                  </a:lnTo>
                  <a:lnTo>
                    <a:pt x="562" y="430"/>
                  </a:lnTo>
                  <a:close/>
                  <a:moveTo>
                    <a:pt x="400" y="426"/>
                  </a:moveTo>
                  <a:lnTo>
                    <a:pt x="416" y="426"/>
                  </a:lnTo>
                  <a:lnTo>
                    <a:pt x="425" y="461"/>
                  </a:lnTo>
                  <a:lnTo>
                    <a:pt x="432" y="499"/>
                  </a:lnTo>
                  <a:lnTo>
                    <a:pt x="428" y="499"/>
                  </a:lnTo>
                  <a:lnTo>
                    <a:pt x="423" y="506"/>
                  </a:lnTo>
                  <a:lnTo>
                    <a:pt x="412" y="503"/>
                  </a:lnTo>
                  <a:lnTo>
                    <a:pt x="409" y="506"/>
                  </a:lnTo>
                  <a:lnTo>
                    <a:pt x="409" y="510"/>
                  </a:lnTo>
                  <a:lnTo>
                    <a:pt x="409" y="513"/>
                  </a:lnTo>
                  <a:lnTo>
                    <a:pt x="409" y="515"/>
                  </a:lnTo>
                  <a:lnTo>
                    <a:pt x="407" y="517"/>
                  </a:lnTo>
                  <a:lnTo>
                    <a:pt x="405" y="520"/>
                  </a:lnTo>
                  <a:lnTo>
                    <a:pt x="400" y="522"/>
                  </a:lnTo>
                  <a:lnTo>
                    <a:pt x="395" y="519"/>
                  </a:lnTo>
                  <a:lnTo>
                    <a:pt x="388" y="513"/>
                  </a:lnTo>
                  <a:lnTo>
                    <a:pt x="381" y="510"/>
                  </a:lnTo>
                  <a:lnTo>
                    <a:pt x="381" y="499"/>
                  </a:lnTo>
                  <a:lnTo>
                    <a:pt x="358" y="496"/>
                  </a:lnTo>
                  <a:lnTo>
                    <a:pt x="362" y="464"/>
                  </a:lnTo>
                  <a:lnTo>
                    <a:pt x="369" y="461"/>
                  </a:lnTo>
                  <a:lnTo>
                    <a:pt x="376" y="456"/>
                  </a:lnTo>
                  <a:lnTo>
                    <a:pt x="381" y="449"/>
                  </a:lnTo>
                  <a:lnTo>
                    <a:pt x="376" y="447"/>
                  </a:lnTo>
                  <a:lnTo>
                    <a:pt x="372" y="445"/>
                  </a:lnTo>
                  <a:lnTo>
                    <a:pt x="369" y="444"/>
                  </a:lnTo>
                  <a:lnTo>
                    <a:pt x="365" y="440"/>
                  </a:lnTo>
                  <a:lnTo>
                    <a:pt x="363" y="437"/>
                  </a:lnTo>
                  <a:lnTo>
                    <a:pt x="362" y="430"/>
                  </a:lnTo>
                  <a:lnTo>
                    <a:pt x="381" y="428"/>
                  </a:lnTo>
                  <a:lnTo>
                    <a:pt x="400" y="426"/>
                  </a:lnTo>
                  <a:close/>
                  <a:moveTo>
                    <a:pt x="438" y="410"/>
                  </a:moveTo>
                  <a:lnTo>
                    <a:pt x="451" y="412"/>
                  </a:lnTo>
                  <a:lnTo>
                    <a:pt x="465" y="414"/>
                  </a:lnTo>
                  <a:lnTo>
                    <a:pt x="477" y="416"/>
                  </a:lnTo>
                  <a:lnTo>
                    <a:pt x="486" y="419"/>
                  </a:lnTo>
                  <a:lnTo>
                    <a:pt x="487" y="423"/>
                  </a:lnTo>
                  <a:lnTo>
                    <a:pt x="487" y="428"/>
                  </a:lnTo>
                  <a:lnTo>
                    <a:pt x="489" y="435"/>
                  </a:lnTo>
                  <a:lnTo>
                    <a:pt x="489" y="442"/>
                  </a:lnTo>
                  <a:lnTo>
                    <a:pt x="487" y="445"/>
                  </a:lnTo>
                  <a:lnTo>
                    <a:pt x="486" y="449"/>
                  </a:lnTo>
                  <a:lnTo>
                    <a:pt x="484" y="454"/>
                  </a:lnTo>
                  <a:lnTo>
                    <a:pt x="480" y="457"/>
                  </a:lnTo>
                  <a:lnTo>
                    <a:pt x="477" y="459"/>
                  </a:lnTo>
                  <a:lnTo>
                    <a:pt x="473" y="461"/>
                  </a:lnTo>
                  <a:lnTo>
                    <a:pt x="472" y="463"/>
                  </a:lnTo>
                  <a:lnTo>
                    <a:pt x="468" y="464"/>
                  </a:lnTo>
                  <a:lnTo>
                    <a:pt x="466" y="468"/>
                  </a:lnTo>
                  <a:lnTo>
                    <a:pt x="468" y="477"/>
                  </a:lnTo>
                  <a:lnTo>
                    <a:pt x="466" y="487"/>
                  </a:lnTo>
                  <a:lnTo>
                    <a:pt x="465" y="494"/>
                  </a:lnTo>
                  <a:lnTo>
                    <a:pt x="461" y="499"/>
                  </a:lnTo>
                  <a:lnTo>
                    <a:pt x="458" y="501"/>
                  </a:lnTo>
                  <a:lnTo>
                    <a:pt x="454" y="503"/>
                  </a:lnTo>
                  <a:lnTo>
                    <a:pt x="449" y="503"/>
                  </a:lnTo>
                  <a:lnTo>
                    <a:pt x="442" y="503"/>
                  </a:lnTo>
                  <a:lnTo>
                    <a:pt x="438" y="492"/>
                  </a:lnTo>
                  <a:lnTo>
                    <a:pt x="442" y="482"/>
                  </a:lnTo>
                  <a:lnTo>
                    <a:pt x="442" y="470"/>
                  </a:lnTo>
                  <a:lnTo>
                    <a:pt x="438" y="456"/>
                  </a:lnTo>
                  <a:lnTo>
                    <a:pt x="437" y="440"/>
                  </a:lnTo>
                  <a:lnTo>
                    <a:pt x="435" y="426"/>
                  </a:lnTo>
                  <a:lnTo>
                    <a:pt x="438" y="410"/>
                  </a:lnTo>
                  <a:close/>
                  <a:moveTo>
                    <a:pt x="60" y="409"/>
                  </a:moveTo>
                  <a:lnTo>
                    <a:pt x="74" y="410"/>
                  </a:lnTo>
                  <a:lnTo>
                    <a:pt x="74" y="423"/>
                  </a:lnTo>
                  <a:lnTo>
                    <a:pt x="91" y="423"/>
                  </a:lnTo>
                  <a:lnTo>
                    <a:pt x="105" y="423"/>
                  </a:lnTo>
                  <a:lnTo>
                    <a:pt x="121" y="423"/>
                  </a:lnTo>
                  <a:lnTo>
                    <a:pt x="124" y="430"/>
                  </a:lnTo>
                  <a:lnTo>
                    <a:pt x="128" y="438"/>
                  </a:lnTo>
                  <a:lnTo>
                    <a:pt x="131" y="447"/>
                  </a:lnTo>
                  <a:lnTo>
                    <a:pt x="135" y="454"/>
                  </a:lnTo>
                  <a:lnTo>
                    <a:pt x="135" y="457"/>
                  </a:lnTo>
                  <a:lnTo>
                    <a:pt x="124" y="470"/>
                  </a:lnTo>
                  <a:lnTo>
                    <a:pt x="110" y="475"/>
                  </a:lnTo>
                  <a:lnTo>
                    <a:pt x="96" y="480"/>
                  </a:lnTo>
                  <a:lnTo>
                    <a:pt x="88" y="496"/>
                  </a:lnTo>
                  <a:lnTo>
                    <a:pt x="81" y="510"/>
                  </a:lnTo>
                  <a:lnTo>
                    <a:pt x="79" y="526"/>
                  </a:lnTo>
                  <a:lnTo>
                    <a:pt x="82" y="541"/>
                  </a:lnTo>
                  <a:lnTo>
                    <a:pt x="67" y="543"/>
                  </a:lnTo>
                  <a:lnTo>
                    <a:pt x="53" y="548"/>
                  </a:lnTo>
                  <a:lnTo>
                    <a:pt x="35" y="553"/>
                  </a:lnTo>
                  <a:lnTo>
                    <a:pt x="34" y="550"/>
                  </a:lnTo>
                  <a:lnTo>
                    <a:pt x="32" y="547"/>
                  </a:lnTo>
                  <a:lnTo>
                    <a:pt x="30" y="545"/>
                  </a:lnTo>
                  <a:lnTo>
                    <a:pt x="30" y="541"/>
                  </a:lnTo>
                  <a:lnTo>
                    <a:pt x="28" y="538"/>
                  </a:lnTo>
                  <a:lnTo>
                    <a:pt x="30" y="536"/>
                  </a:lnTo>
                  <a:lnTo>
                    <a:pt x="30" y="534"/>
                  </a:lnTo>
                  <a:lnTo>
                    <a:pt x="30" y="533"/>
                  </a:lnTo>
                  <a:lnTo>
                    <a:pt x="32" y="529"/>
                  </a:lnTo>
                  <a:lnTo>
                    <a:pt x="32" y="526"/>
                  </a:lnTo>
                  <a:lnTo>
                    <a:pt x="20" y="526"/>
                  </a:lnTo>
                  <a:lnTo>
                    <a:pt x="20" y="520"/>
                  </a:lnTo>
                  <a:lnTo>
                    <a:pt x="20" y="519"/>
                  </a:lnTo>
                  <a:lnTo>
                    <a:pt x="18" y="517"/>
                  </a:lnTo>
                  <a:lnTo>
                    <a:pt x="18" y="515"/>
                  </a:lnTo>
                  <a:lnTo>
                    <a:pt x="16" y="513"/>
                  </a:lnTo>
                  <a:lnTo>
                    <a:pt x="13" y="510"/>
                  </a:lnTo>
                  <a:lnTo>
                    <a:pt x="11" y="510"/>
                  </a:lnTo>
                  <a:lnTo>
                    <a:pt x="9" y="510"/>
                  </a:lnTo>
                  <a:lnTo>
                    <a:pt x="9" y="510"/>
                  </a:lnTo>
                  <a:lnTo>
                    <a:pt x="7" y="510"/>
                  </a:lnTo>
                  <a:lnTo>
                    <a:pt x="6" y="510"/>
                  </a:lnTo>
                  <a:lnTo>
                    <a:pt x="0" y="510"/>
                  </a:lnTo>
                  <a:lnTo>
                    <a:pt x="0" y="499"/>
                  </a:lnTo>
                  <a:lnTo>
                    <a:pt x="13" y="485"/>
                  </a:lnTo>
                  <a:lnTo>
                    <a:pt x="21" y="466"/>
                  </a:lnTo>
                  <a:lnTo>
                    <a:pt x="28" y="445"/>
                  </a:lnTo>
                  <a:lnTo>
                    <a:pt x="23" y="442"/>
                  </a:lnTo>
                  <a:lnTo>
                    <a:pt x="21" y="437"/>
                  </a:lnTo>
                  <a:lnTo>
                    <a:pt x="20" y="433"/>
                  </a:lnTo>
                  <a:lnTo>
                    <a:pt x="18" y="426"/>
                  </a:lnTo>
                  <a:lnTo>
                    <a:pt x="16" y="419"/>
                  </a:lnTo>
                  <a:lnTo>
                    <a:pt x="30" y="416"/>
                  </a:lnTo>
                  <a:lnTo>
                    <a:pt x="41" y="414"/>
                  </a:lnTo>
                  <a:lnTo>
                    <a:pt x="49" y="410"/>
                  </a:lnTo>
                  <a:lnTo>
                    <a:pt x="60" y="409"/>
                  </a:lnTo>
                  <a:close/>
                  <a:moveTo>
                    <a:pt x="1556" y="368"/>
                  </a:moveTo>
                  <a:lnTo>
                    <a:pt x="1571" y="368"/>
                  </a:lnTo>
                  <a:lnTo>
                    <a:pt x="1571" y="372"/>
                  </a:lnTo>
                  <a:lnTo>
                    <a:pt x="1568" y="372"/>
                  </a:lnTo>
                  <a:lnTo>
                    <a:pt x="1564" y="374"/>
                  </a:lnTo>
                  <a:lnTo>
                    <a:pt x="1563" y="374"/>
                  </a:lnTo>
                  <a:lnTo>
                    <a:pt x="1563" y="374"/>
                  </a:lnTo>
                  <a:lnTo>
                    <a:pt x="1561" y="374"/>
                  </a:lnTo>
                  <a:lnTo>
                    <a:pt x="1561" y="374"/>
                  </a:lnTo>
                  <a:lnTo>
                    <a:pt x="1559" y="372"/>
                  </a:lnTo>
                  <a:lnTo>
                    <a:pt x="1556" y="368"/>
                  </a:lnTo>
                  <a:close/>
                  <a:moveTo>
                    <a:pt x="454" y="368"/>
                  </a:moveTo>
                  <a:lnTo>
                    <a:pt x="458" y="391"/>
                  </a:lnTo>
                  <a:lnTo>
                    <a:pt x="452" y="395"/>
                  </a:lnTo>
                  <a:lnTo>
                    <a:pt x="449" y="396"/>
                  </a:lnTo>
                  <a:lnTo>
                    <a:pt x="445" y="398"/>
                  </a:lnTo>
                  <a:lnTo>
                    <a:pt x="440" y="402"/>
                  </a:lnTo>
                  <a:lnTo>
                    <a:pt x="435" y="403"/>
                  </a:lnTo>
                  <a:lnTo>
                    <a:pt x="433" y="402"/>
                  </a:lnTo>
                  <a:lnTo>
                    <a:pt x="432" y="402"/>
                  </a:lnTo>
                  <a:lnTo>
                    <a:pt x="430" y="400"/>
                  </a:lnTo>
                  <a:lnTo>
                    <a:pt x="428" y="400"/>
                  </a:lnTo>
                  <a:lnTo>
                    <a:pt x="423" y="400"/>
                  </a:lnTo>
                  <a:lnTo>
                    <a:pt x="423" y="396"/>
                  </a:lnTo>
                  <a:lnTo>
                    <a:pt x="423" y="395"/>
                  </a:lnTo>
                  <a:lnTo>
                    <a:pt x="421" y="395"/>
                  </a:lnTo>
                  <a:lnTo>
                    <a:pt x="421" y="393"/>
                  </a:lnTo>
                  <a:lnTo>
                    <a:pt x="419" y="391"/>
                  </a:lnTo>
                  <a:lnTo>
                    <a:pt x="419" y="384"/>
                  </a:lnTo>
                  <a:lnTo>
                    <a:pt x="428" y="379"/>
                  </a:lnTo>
                  <a:lnTo>
                    <a:pt x="435" y="374"/>
                  </a:lnTo>
                  <a:lnTo>
                    <a:pt x="442" y="370"/>
                  </a:lnTo>
                  <a:lnTo>
                    <a:pt x="454" y="368"/>
                  </a:lnTo>
                  <a:close/>
                  <a:moveTo>
                    <a:pt x="109" y="365"/>
                  </a:moveTo>
                  <a:lnTo>
                    <a:pt x="112" y="365"/>
                  </a:lnTo>
                  <a:lnTo>
                    <a:pt x="116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7" y="367"/>
                  </a:lnTo>
                  <a:lnTo>
                    <a:pt x="119" y="368"/>
                  </a:lnTo>
                  <a:lnTo>
                    <a:pt x="121" y="372"/>
                  </a:lnTo>
                  <a:lnTo>
                    <a:pt x="109" y="372"/>
                  </a:lnTo>
                  <a:lnTo>
                    <a:pt x="109" y="365"/>
                  </a:lnTo>
                  <a:close/>
                  <a:moveTo>
                    <a:pt x="384" y="342"/>
                  </a:moveTo>
                  <a:lnTo>
                    <a:pt x="390" y="342"/>
                  </a:lnTo>
                  <a:lnTo>
                    <a:pt x="391" y="342"/>
                  </a:lnTo>
                  <a:lnTo>
                    <a:pt x="393" y="344"/>
                  </a:lnTo>
                  <a:lnTo>
                    <a:pt x="395" y="344"/>
                  </a:lnTo>
                  <a:lnTo>
                    <a:pt x="397" y="346"/>
                  </a:lnTo>
                  <a:lnTo>
                    <a:pt x="398" y="349"/>
                  </a:lnTo>
                  <a:lnTo>
                    <a:pt x="400" y="351"/>
                  </a:lnTo>
                  <a:lnTo>
                    <a:pt x="400" y="356"/>
                  </a:lnTo>
                  <a:lnTo>
                    <a:pt x="400" y="361"/>
                  </a:lnTo>
                  <a:lnTo>
                    <a:pt x="397" y="372"/>
                  </a:lnTo>
                  <a:lnTo>
                    <a:pt x="395" y="388"/>
                  </a:lnTo>
                  <a:lnTo>
                    <a:pt x="393" y="400"/>
                  </a:lnTo>
                  <a:lnTo>
                    <a:pt x="388" y="402"/>
                  </a:lnTo>
                  <a:lnTo>
                    <a:pt x="384" y="403"/>
                  </a:lnTo>
                  <a:lnTo>
                    <a:pt x="381" y="407"/>
                  </a:lnTo>
                  <a:lnTo>
                    <a:pt x="377" y="407"/>
                  </a:lnTo>
                  <a:lnTo>
                    <a:pt x="377" y="405"/>
                  </a:lnTo>
                  <a:lnTo>
                    <a:pt x="376" y="405"/>
                  </a:lnTo>
                  <a:lnTo>
                    <a:pt x="376" y="405"/>
                  </a:lnTo>
                  <a:lnTo>
                    <a:pt x="374" y="403"/>
                  </a:lnTo>
                  <a:lnTo>
                    <a:pt x="370" y="400"/>
                  </a:lnTo>
                  <a:lnTo>
                    <a:pt x="369" y="396"/>
                  </a:lnTo>
                  <a:lnTo>
                    <a:pt x="369" y="391"/>
                  </a:lnTo>
                  <a:lnTo>
                    <a:pt x="369" y="388"/>
                  </a:lnTo>
                  <a:lnTo>
                    <a:pt x="365" y="384"/>
                  </a:lnTo>
                  <a:lnTo>
                    <a:pt x="358" y="379"/>
                  </a:lnTo>
                  <a:lnTo>
                    <a:pt x="349" y="377"/>
                  </a:lnTo>
                  <a:lnTo>
                    <a:pt x="341" y="379"/>
                  </a:lnTo>
                  <a:lnTo>
                    <a:pt x="332" y="377"/>
                  </a:lnTo>
                  <a:lnTo>
                    <a:pt x="323" y="372"/>
                  </a:lnTo>
                  <a:lnTo>
                    <a:pt x="316" y="361"/>
                  </a:lnTo>
                  <a:lnTo>
                    <a:pt x="320" y="361"/>
                  </a:lnTo>
                  <a:lnTo>
                    <a:pt x="322" y="358"/>
                  </a:lnTo>
                  <a:lnTo>
                    <a:pt x="323" y="356"/>
                  </a:lnTo>
                  <a:lnTo>
                    <a:pt x="323" y="355"/>
                  </a:lnTo>
                  <a:lnTo>
                    <a:pt x="325" y="355"/>
                  </a:lnTo>
                  <a:lnTo>
                    <a:pt x="327" y="355"/>
                  </a:lnTo>
                  <a:lnTo>
                    <a:pt x="330" y="355"/>
                  </a:lnTo>
                  <a:lnTo>
                    <a:pt x="336" y="353"/>
                  </a:lnTo>
                  <a:lnTo>
                    <a:pt x="346" y="356"/>
                  </a:lnTo>
                  <a:lnTo>
                    <a:pt x="358" y="355"/>
                  </a:lnTo>
                  <a:lnTo>
                    <a:pt x="372" y="353"/>
                  </a:lnTo>
                  <a:lnTo>
                    <a:pt x="384" y="353"/>
                  </a:lnTo>
                  <a:lnTo>
                    <a:pt x="384" y="342"/>
                  </a:lnTo>
                  <a:close/>
                  <a:moveTo>
                    <a:pt x="255" y="339"/>
                  </a:moveTo>
                  <a:lnTo>
                    <a:pt x="257" y="342"/>
                  </a:lnTo>
                  <a:lnTo>
                    <a:pt x="259" y="344"/>
                  </a:lnTo>
                  <a:lnTo>
                    <a:pt x="260" y="348"/>
                  </a:lnTo>
                  <a:lnTo>
                    <a:pt x="260" y="351"/>
                  </a:lnTo>
                  <a:lnTo>
                    <a:pt x="262" y="355"/>
                  </a:lnTo>
                  <a:lnTo>
                    <a:pt x="262" y="361"/>
                  </a:lnTo>
                  <a:lnTo>
                    <a:pt x="259" y="361"/>
                  </a:lnTo>
                  <a:lnTo>
                    <a:pt x="259" y="365"/>
                  </a:lnTo>
                  <a:lnTo>
                    <a:pt x="262" y="365"/>
                  </a:lnTo>
                  <a:lnTo>
                    <a:pt x="267" y="367"/>
                  </a:lnTo>
                  <a:lnTo>
                    <a:pt x="273" y="368"/>
                  </a:lnTo>
                  <a:lnTo>
                    <a:pt x="278" y="368"/>
                  </a:lnTo>
                  <a:lnTo>
                    <a:pt x="285" y="368"/>
                  </a:lnTo>
                  <a:lnTo>
                    <a:pt x="288" y="365"/>
                  </a:lnTo>
                  <a:lnTo>
                    <a:pt x="290" y="363"/>
                  </a:lnTo>
                  <a:lnTo>
                    <a:pt x="290" y="363"/>
                  </a:lnTo>
                  <a:lnTo>
                    <a:pt x="292" y="363"/>
                  </a:lnTo>
                  <a:lnTo>
                    <a:pt x="294" y="363"/>
                  </a:lnTo>
                  <a:lnTo>
                    <a:pt x="297" y="365"/>
                  </a:lnTo>
                  <a:lnTo>
                    <a:pt x="299" y="367"/>
                  </a:lnTo>
                  <a:lnTo>
                    <a:pt x="299" y="368"/>
                  </a:lnTo>
                  <a:lnTo>
                    <a:pt x="299" y="370"/>
                  </a:lnTo>
                  <a:lnTo>
                    <a:pt x="301" y="372"/>
                  </a:lnTo>
                  <a:lnTo>
                    <a:pt x="301" y="375"/>
                  </a:lnTo>
                  <a:lnTo>
                    <a:pt x="299" y="379"/>
                  </a:lnTo>
                  <a:lnTo>
                    <a:pt x="299" y="381"/>
                  </a:lnTo>
                  <a:lnTo>
                    <a:pt x="299" y="381"/>
                  </a:lnTo>
                  <a:lnTo>
                    <a:pt x="299" y="382"/>
                  </a:lnTo>
                  <a:lnTo>
                    <a:pt x="299" y="384"/>
                  </a:lnTo>
                  <a:lnTo>
                    <a:pt x="297" y="388"/>
                  </a:lnTo>
                  <a:lnTo>
                    <a:pt x="287" y="393"/>
                  </a:lnTo>
                  <a:lnTo>
                    <a:pt x="274" y="393"/>
                  </a:lnTo>
                  <a:lnTo>
                    <a:pt x="260" y="393"/>
                  </a:lnTo>
                  <a:lnTo>
                    <a:pt x="246" y="396"/>
                  </a:lnTo>
                  <a:lnTo>
                    <a:pt x="236" y="403"/>
                  </a:lnTo>
                  <a:lnTo>
                    <a:pt x="224" y="412"/>
                  </a:lnTo>
                  <a:lnTo>
                    <a:pt x="213" y="421"/>
                  </a:lnTo>
                  <a:lnTo>
                    <a:pt x="198" y="426"/>
                  </a:lnTo>
                  <a:lnTo>
                    <a:pt x="196" y="423"/>
                  </a:lnTo>
                  <a:lnTo>
                    <a:pt x="194" y="419"/>
                  </a:lnTo>
                  <a:lnTo>
                    <a:pt x="194" y="416"/>
                  </a:lnTo>
                  <a:lnTo>
                    <a:pt x="192" y="410"/>
                  </a:lnTo>
                  <a:lnTo>
                    <a:pt x="198" y="407"/>
                  </a:lnTo>
                  <a:lnTo>
                    <a:pt x="203" y="403"/>
                  </a:lnTo>
                  <a:lnTo>
                    <a:pt x="206" y="398"/>
                  </a:lnTo>
                  <a:lnTo>
                    <a:pt x="210" y="393"/>
                  </a:lnTo>
                  <a:lnTo>
                    <a:pt x="212" y="388"/>
                  </a:lnTo>
                  <a:lnTo>
                    <a:pt x="192" y="388"/>
                  </a:lnTo>
                  <a:lnTo>
                    <a:pt x="180" y="393"/>
                  </a:lnTo>
                  <a:lnTo>
                    <a:pt x="166" y="395"/>
                  </a:lnTo>
                  <a:lnTo>
                    <a:pt x="150" y="393"/>
                  </a:lnTo>
                  <a:lnTo>
                    <a:pt x="140" y="388"/>
                  </a:lnTo>
                  <a:lnTo>
                    <a:pt x="135" y="388"/>
                  </a:lnTo>
                  <a:lnTo>
                    <a:pt x="135" y="384"/>
                  </a:lnTo>
                  <a:lnTo>
                    <a:pt x="140" y="382"/>
                  </a:lnTo>
                  <a:lnTo>
                    <a:pt x="144" y="381"/>
                  </a:lnTo>
                  <a:lnTo>
                    <a:pt x="145" y="379"/>
                  </a:lnTo>
                  <a:lnTo>
                    <a:pt x="149" y="377"/>
                  </a:lnTo>
                  <a:lnTo>
                    <a:pt x="150" y="372"/>
                  </a:lnTo>
                  <a:lnTo>
                    <a:pt x="147" y="372"/>
                  </a:lnTo>
                  <a:lnTo>
                    <a:pt x="147" y="368"/>
                  </a:lnTo>
                  <a:lnTo>
                    <a:pt x="152" y="368"/>
                  </a:lnTo>
                  <a:lnTo>
                    <a:pt x="156" y="367"/>
                  </a:lnTo>
                  <a:lnTo>
                    <a:pt x="159" y="367"/>
                  </a:lnTo>
                  <a:lnTo>
                    <a:pt x="163" y="365"/>
                  </a:lnTo>
                  <a:lnTo>
                    <a:pt x="161" y="363"/>
                  </a:lnTo>
                  <a:lnTo>
                    <a:pt x="159" y="361"/>
                  </a:lnTo>
                  <a:lnTo>
                    <a:pt x="157" y="360"/>
                  </a:lnTo>
                  <a:lnTo>
                    <a:pt x="157" y="358"/>
                  </a:lnTo>
                  <a:lnTo>
                    <a:pt x="156" y="356"/>
                  </a:lnTo>
                  <a:lnTo>
                    <a:pt x="154" y="353"/>
                  </a:lnTo>
                  <a:lnTo>
                    <a:pt x="157" y="353"/>
                  </a:lnTo>
                  <a:lnTo>
                    <a:pt x="159" y="351"/>
                  </a:lnTo>
                  <a:lnTo>
                    <a:pt x="159" y="351"/>
                  </a:lnTo>
                  <a:lnTo>
                    <a:pt x="161" y="351"/>
                  </a:lnTo>
                  <a:lnTo>
                    <a:pt x="163" y="349"/>
                  </a:lnTo>
                  <a:lnTo>
                    <a:pt x="182" y="355"/>
                  </a:lnTo>
                  <a:lnTo>
                    <a:pt x="198" y="361"/>
                  </a:lnTo>
                  <a:lnTo>
                    <a:pt x="212" y="368"/>
                  </a:lnTo>
                  <a:lnTo>
                    <a:pt x="227" y="374"/>
                  </a:lnTo>
                  <a:lnTo>
                    <a:pt x="246" y="375"/>
                  </a:lnTo>
                  <a:lnTo>
                    <a:pt x="243" y="367"/>
                  </a:lnTo>
                  <a:lnTo>
                    <a:pt x="240" y="360"/>
                  </a:lnTo>
                  <a:lnTo>
                    <a:pt x="238" y="355"/>
                  </a:lnTo>
                  <a:lnTo>
                    <a:pt x="236" y="342"/>
                  </a:lnTo>
                  <a:lnTo>
                    <a:pt x="240" y="341"/>
                  </a:lnTo>
                  <a:lnTo>
                    <a:pt x="243" y="339"/>
                  </a:lnTo>
                  <a:lnTo>
                    <a:pt x="248" y="339"/>
                  </a:lnTo>
                  <a:lnTo>
                    <a:pt x="255" y="339"/>
                  </a:lnTo>
                  <a:close/>
                  <a:moveTo>
                    <a:pt x="742" y="318"/>
                  </a:moveTo>
                  <a:lnTo>
                    <a:pt x="754" y="323"/>
                  </a:lnTo>
                  <a:lnTo>
                    <a:pt x="754" y="327"/>
                  </a:lnTo>
                  <a:lnTo>
                    <a:pt x="749" y="327"/>
                  </a:lnTo>
                  <a:lnTo>
                    <a:pt x="746" y="327"/>
                  </a:lnTo>
                  <a:lnTo>
                    <a:pt x="744" y="327"/>
                  </a:lnTo>
                  <a:lnTo>
                    <a:pt x="742" y="325"/>
                  </a:lnTo>
                  <a:lnTo>
                    <a:pt x="742" y="325"/>
                  </a:lnTo>
                  <a:lnTo>
                    <a:pt x="742" y="323"/>
                  </a:lnTo>
                  <a:lnTo>
                    <a:pt x="742" y="318"/>
                  </a:lnTo>
                  <a:close/>
                  <a:moveTo>
                    <a:pt x="140" y="318"/>
                  </a:moveTo>
                  <a:lnTo>
                    <a:pt x="140" y="325"/>
                  </a:lnTo>
                  <a:lnTo>
                    <a:pt x="140" y="330"/>
                  </a:lnTo>
                  <a:lnTo>
                    <a:pt x="142" y="335"/>
                  </a:lnTo>
                  <a:lnTo>
                    <a:pt x="140" y="339"/>
                  </a:lnTo>
                  <a:lnTo>
                    <a:pt x="140" y="342"/>
                  </a:lnTo>
                  <a:lnTo>
                    <a:pt x="135" y="346"/>
                  </a:lnTo>
                  <a:lnTo>
                    <a:pt x="130" y="349"/>
                  </a:lnTo>
                  <a:lnTo>
                    <a:pt x="124" y="353"/>
                  </a:lnTo>
                  <a:lnTo>
                    <a:pt x="121" y="358"/>
                  </a:lnTo>
                  <a:lnTo>
                    <a:pt x="114" y="355"/>
                  </a:lnTo>
                  <a:lnTo>
                    <a:pt x="110" y="353"/>
                  </a:lnTo>
                  <a:lnTo>
                    <a:pt x="107" y="351"/>
                  </a:lnTo>
                  <a:lnTo>
                    <a:pt x="105" y="349"/>
                  </a:lnTo>
                  <a:lnTo>
                    <a:pt x="102" y="346"/>
                  </a:lnTo>
                  <a:lnTo>
                    <a:pt x="100" y="363"/>
                  </a:lnTo>
                  <a:lnTo>
                    <a:pt x="95" y="372"/>
                  </a:lnTo>
                  <a:lnTo>
                    <a:pt x="82" y="375"/>
                  </a:lnTo>
                  <a:lnTo>
                    <a:pt x="72" y="375"/>
                  </a:lnTo>
                  <a:lnTo>
                    <a:pt x="61" y="375"/>
                  </a:lnTo>
                  <a:lnTo>
                    <a:pt x="48" y="375"/>
                  </a:lnTo>
                  <a:lnTo>
                    <a:pt x="48" y="361"/>
                  </a:lnTo>
                  <a:lnTo>
                    <a:pt x="67" y="348"/>
                  </a:lnTo>
                  <a:lnTo>
                    <a:pt x="88" y="335"/>
                  </a:lnTo>
                  <a:lnTo>
                    <a:pt x="112" y="325"/>
                  </a:lnTo>
                  <a:lnTo>
                    <a:pt x="140" y="318"/>
                  </a:lnTo>
                  <a:close/>
                  <a:moveTo>
                    <a:pt x="458" y="311"/>
                  </a:moveTo>
                  <a:lnTo>
                    <a:pt x="461" y="321"/>
                  </a:lnTo>
                  <a:lnTo>
                    <a:pt x="468" y="325"/>
                  </a:lnTo>
                  <a:lnTo>
                    <a:pt x="479" y="325"/>
                  </a:lnTo>
                  <a:lnTo>
                    <a:pt x="496" y="323"/>
                  </a:lnTo>
                  <a:lnTo>
                    <a:pt x="496" y="327"/>
                  </a:lnTo>
                  <a:lnTo>
                    <a:pt x="498" y="332"/>
                  </a:lnTo>
                  <a:lnTo>
                    <a:pt x="500" y="337"/>
                  </a:lnTo>
                  <a:lnTo>
                    <a:pt x="500" y="341"/>
                  </a:lnTo>
                  <a:lnTo>
                    <a:pt x="500" y="346"/>
                  </a:lnTo>
                  <a:lnTo>
                    <a:pt x="500" y="349"/>
                  </a:lnTo>
                  <a:lnTo>
                    <a:pt x="519" y="360"/>
                  </a:lnTo>
                  <a:lnTo>
                    <a:pt x="541" y="365"/>
                  </a:lnTo>
                  <a:lnTo>
                    <a:pt x="566" y="365"/>
                  </a:lnTo>
                  <a:lnTo>
                    <a:pt x="590" y="365"/>
                  </a:lnTo>
                  <a:lnTo>
                    <a:pt x="617" y="363"/>
                  </a:lnTo>
                  <a:lnTo>
                    <a:pt x="639" y="365"/>
                  </a:lnTo>
                  <a:lnTo>
                    <a:pt x="639" y="370"/>
                  </a:lnTo>
                  <a:lnTo>
                    <a:pt x="641" y="375"/>
                  </a:lnTo>
                  <a:lnTo>
                    <a:pt x="643" y="379"/>
                  </a:lnTo>
                  <a:lnTo>
                    <a:pt x="643" y="381"/>
                  </a:lnTo>
                  <a:lnTo>
                    <a:pt x="643" y="384"/>
                  </a:lnTo>
                  <a:lnTo>
                    <a:pt x="643" y="388"/>
                  </a:lnTo>
                  <a:lnTo>
                    <a:pt x="639" y="400"/>
                  </a:lnTo>
                  <a:lnTo>
                    <a:pt x="629" y="400"/>
                  </a:lnTo>
                  <a:lnTo>
                    <a:pt x="617" y="398"/>
                  </a:lnTo>
                  <a:lnTo>
                    <a:pt x="608" y="396"/>
                  </a:lnTo>
                  <a:lnTo>
                    <a:pt x="604" y="396"/>
                  </a:lnTo>
                  <a:lnTo>
                    <a:pt x="601" y="398"/>
                  </a:lnTo>
                  <a:lnTo>
                    <a:pt x="599" y="402"/>
                  </a:lnTo>
                  <a:lnTo>
                    <a:pt x="597" y="403"/>
                  </a:lnTo>
                  <a:lnTo>
                    <a:pt x="594" y="403"/>
                  </a:lnTo>
                  <a:lnTo>
                    <a:pt x="592" y="405"/>
                  </a:lnTo>
                  <a:lnTo>
                    <a:pt x="587" y="407"/>
                  </a:lnTo>
                  <a:lnTo>
                    <a:pt x="582" y="407"/>
                  </a:lnTo>
                  <a:lnTo>
                    <a:pt x="576" y="409"/>
                  </a:lnTo>
                  <a:lnTo>
                    <a:pt x="573" y="410"/>
                  </a:lnTo>
                  <a:lnTo>
                    <a:pt x="568" y="410"/>
                  </a:lnTo>
                  <a:lnTo>
                    <a:pt x="562" y="410"/>
                  </a:lnTo>
                  <a:lnTo>
                    <a:pt x="559" y="405"/>
                  </a:lnTo>
                  <a:lnTo>
                    <a:pt x="557" y="400"/>
                  </a:lnTo>
                  <a:lnTo>
                    <a:pt x="554" y="396"/>
                  </a:lnTo>
                  <a:lnTo>
                    <a:pt x="554" y="400"/>
                  </a:lnTo>
                  <a:lnTo>
                    <a:pt x="550" y="403"/>
                  </a:lnTo>
                  <a:lnTo>
                    <a:pt x="548" y="407"/>
                  </a:lnTo>
                  <a:lnTo>
                    <a:pt x="547" y="410"/>
                  </a:lnTo>
                  <a:lnTo>
                    <a:pt x="538" y="410"/>
                  </a:lnTo>
                  <a:lnTo>
                    <a:pt x="534" y="405"/>
                  </a:lnTo>
                  <a:lnTo>
                    <a:pt x="531" y="398"/>
                  </a:lnTo>
                  <a:lnTo>
                    <a:pt x="528" y="391"/>
                  </a:lnTo>
                  <a:lnTo>
                    <a:pt x="526" y="396"/>
                  </a:lnTo>
                  <a:lnTo>
                    <a:pt x="524" y="400"/>
                  </a:lnTo>
                  <a:lnTo>
                    <a:pt x="522" y="402"/>
                  </a:lnTo>
                  <a:lnTo>
                    <a:pt x="522" y="402"/>
                  </a:lnTo>
                  <a:lnTo>
                    <a:pt x="519" y="402"/>
                  </a:lnTo>
                  <a:lnTo>
                    <a:pt x="515" y="400"/>
                  </a:lnTo>
                  <a:lnTo>
                    <a:pt x="512" y="398"/>
                  </a:lnTo>
                  <a:lnTo>
                    <a:pt x="510" y="396"/>
                  </a:lnTo>
                  <a:lnTo>
                    <a:pt x="510" y="395"/>
                  </a:lnTo>
                  <a:lnTo>
                    <a:pt x="510" y="393"/>
                  </a:lnTo>
                  <a:lnTo>
                    <a:pt x="510" y="391"/>
                  </a:lnTo>
                  <a:lnTo>
                    <a:pt x="510" y="389"/>
                  </a:lnTo>
                  <a:lnTo>
                    <a:pt x="508" y="388"/>
                  </a:lnTo>
                  <a:lnTo>
                    <a:pt x="507" y="388"/>
                  </a:lnTo>
                  <a:lnTo>
                    <a:pt x="505" y="389"/>
                  </a:lnTo>
                  <a:lnTo>
                    <a:pt x="501" y="389"/>
                  </a:lnTo>
                  <a:lnTo>
                    <a:pt x="496" y="391"/>
                  </a:lnTo>
                  <a:lnTo>
                    <a:pt x="493" y="391"/>
                  </a:lnTo>
                  <a:lnTo>
                    <a:pt x="487" y="393"/>
                  </a:lnTo>
                  <a:lnTo>
                    <a:pt x="486" y="391"/>
                  </a:lnTo>
                  <a:lnTo>
                    <a:pt x="484" y="391"/>
                  </a:lnTo>
                  <a:lnTo>
                    <a:pt x="480" y="389"/>
                  </a:lnTo>
                  <a:lnTo>
                    <a:pt x="479" y="388"/>
                  </a:lnTo>
                  <a:lnTo>
                    <a:pt x="475" y="386"/>
                  </a:lnTo>
                  <a:lnTo>
                    <a:pt x="473" y="384"/>
                  </a:lnTo>
                  <a:lnTo>
                    <a:pt x="475" y="374"/>
                  </a:lnTo>
                  <a:lnTo>
                    <a:pt x="473" y="367"/>
                  </a:lnTo>
                  <a:lnTo>
                    <a:pt x="470" y="361"/>
                  </a:lnTo>
                  <a:lnTo>
                    <a:pt x="466" y="353"/>
                  </a:lnTo>
                  <a:lnTo>
                    <a:pt x="466" y="342"/>
                  </a:lnTo>
                  <a:lnTo>
                    <a:pt x="449" y="341"/>
                  </a:lnTo>
                  <a:lnTo>
                    <a:pt x="433" y="335"/>
                  </a:lnTo>
                  <a:lnTo>
                    <a:pt x="419" y="330"/>
                  </a:lnTo>
                  <a:lnTo>
                    <a:pt x="418" y="328"/>
                  </a:lnTo>
                  <a:lnTo>
                    <a:pt x="418" y="327"/>
                  </a:lnTo>
                  <a:lnTo>
                    <a:pt x="418" y="325"/>
                  </a:lnTo>
                  <a:lnTo>
                    <a:pt x="416" y="323"/>
                  </a:lnTo>
                  <a:lnTo>
                    <a:pt x="416" y="318"/>
                  </a:lnTo>
                  <a:lnTo>
                    <a:pt x="423" y="316"/>
                  </a:lnTo>
                  <a:lnTo>
                    <a:pt x="432" y="316"/>
                  </a:lnTo>
                  <a:lnTo>
                    <a:pt x="442" y="314"/>
                  </a:lnTo>
                  <a:lnTo>
                    <a:pt x="445" y="313"/>
                  </a:lnTo>
                  <a:lnTo>
                    <a:pt x="449" y="313"/>
                  </a:lnTo>
                  <a:lnTo>
                    <a:pt x="452" y="311"/>
                  </a:lnTo>
                  <a:lnTo>
                    <a:pt x="458" y="311"/>
                  </a:lnTo>
                  <a:close/>
                  <a:moveTo>
                    <a:pt x="377" y="311"/>
                  </a:moveTo>
                  <a:lnTo>
                    <a:pt x="409" y="311"/>
                  </a:lnTo>
                  <a:lnTo>
                    <a:pt x="409" y="314"/>
                  </a:lnTo>
                  <a:lnTo>
                    <a:pt x="411" y="318"/>
                  </a:lnTo>
                  <a:lnTo>
                    <a:pt x="411" y="321"/>
                  </a:lnTo>
                  <a:lnTo>
                    <a:pt x="412" y="327"/>
                  </a:lnTo>
                  <a:lnTo>
                    <a:pt x="404" y="327"/>
                  </a:lnTo>
                  <a:lnTo>
                    <a:pt x="400" y="327"/>
                  </a:lnTo>
                  <a:lnTo>
                    <a:pt x="397" y="327"/>
                  </a:lnTo>
                  <a:lnTo>
                    <a:pt x="390" y="325"/>
                  </a:lnTo>
                  <a:lnTo>
                    <a:pt x="384" y="325"/>
                  </a:lnTo>
                  <a:lnTo>
                    <a:pt x="377" y="323"/>
                  </a:lnTo>
                  <a:lnTo>
                    <a:pt x="377" y="311"/>
                  </a:lnTo>
                  <a:close/>
                  <a:moveTo>
                    <a:pt x="301" y="307"/>
                  </a:moveTo>
                  <a:lnTo>
                    <a:pt x="308" y="311"/>
                  </a:lnTo>
                  <a:lnTo>
                    <a:pt x="315" y="314"/>
                  </a:lnTo>
                  <a:lnTo>
                    <a:pt x="318" y="320"/>
                  </a:lnTo>
                  <a:lnTo>
                    <a:pt x="322" y="327"/>
                  </a:lnTo>
                  <a:lnTo>
                    <a:pt x="323" y="334"/>
                  </a:lnTo>
                  <a:lnTo>
                    <a:pt x="313" y="334"/>
                  </a:lnTo>
                  <a:lnTo>
                    <a:pt x="313" y="330"/>
                  </a:lnTo>
                  <a:lnTo>
                    <a:pt x="308" y="327"/>
                  </a:lnTo>
                  <a:lnTo>
                    <a:pt x="306" y="323"/>
                  </a:lnTo>
                  <a:lnTo>
                    <a:pt x="304" y="320"/>
                  </a:lnTo>
                  <a:lnTo>
                    <a:pt x="302" y="314"/>
                  </a:lnTo>
                  <a:lnTo>
                    <a:pt x="301" y="307"/>
                  </a:lnTo>
                  <a:close/>
                  <a:moveTo>
                    <a:pt x="489" y="299"/>
                  </a:moveTo>
                  <a:lnTo>
                    <a:pt x="505" y="299"/>
                  </a:lnTo>
                  <a:lnTo>
                    <a:pt x="505" y="307"/>
                  </a:lnTo>
                  <a:lnTo>
                    <a:pt x="489" y="307"/>
                  </a:lnTo>
                  <a:lnTo>
                    <a:pt x="489" y="299"/>
                  </a:lnTo>
                  <a:close/>
                  <a:moveTo>
                    <a:pt x="192" y="299"/>
                  </a:moveTo>
                  <a:lnTo>
                    <a:pt x="201" y="300"/>
                  </a:lnTo>
                  <a:lnTo>
                    <a:pt x="208" y="300"/>
                  </a:lnTo>
                  <a:lnTo>
                    <a:pt x="215" y="302"/>
                  </a:lnTo>
                  <a:lnTo>
                    <a:pt x="220" y="304"/>
                  </a:lnTo>
                  <a:lnTo>
                    <a:pt x="217" y="309"/>
                  </a:lnTo>
                  <a:lnTo>
                    <a:pt x="213" y="314"/>
                  </a:lnTo>
                  <a:lnTo>
                    <a:pt x="210" y="318"/>
                  </a:lnTo>
                  <a:lnTo>
                    <a:pt x="205" y="323"/>
                  </a:lnTo>
                  <a:lnTo>
                    <a:pt x="199" y="327"/>
                  </a:lnTo>
                  <a:lnTo>
                    <a:pt x="194" y="328"/>
                  </a:lnTo>
                  <a:lnTo>
                    <a:pt x="191" y="328"/>
                  </a:lnTo>
                  <a:lnTo>
                    <a:pt x="185" y="327"/>
                  </a:lnTo>
                  <a:lnTo>
                    <a:pt x="182" y="323"/>
                  </a:lnTo>
                  <a:lnTo>
                    <a:pt x="180" y="320"/>
                  </a:lnTo>
                  <a:lnTo>
                    <a:pt x="178" y="316"/>
                  </a:lnTo>
                  <a:lnTo>
                    <a:pt x="178" y="311"/>
                  </a:lnTo>
                  <a:lnTo>
                    <a:pt x="185" y="306"/>
                  </a:lnTo>
                  <a:lnTo>
                    <a:pt x="192" y="299"/>
                  </a:lnTo>
                  <a:close/>
                  <a:moveTo>
                    <a:pt x="435" y="292"/>
                  </a:moveTo>
                  <a:lnTo>
                    <a:pt x="440" y="292"/>
                  </a:lnTo>
                  <a:lnTo>
                    <a:pt x="444" y="292"/>
                  </a:lnTo>
                  <a:lnTo>
                    <a:pt x="447" y="292"/>
                  </a:lnTo>
                  <a:lnTo>
                    <a:pt x="449" y="292"/>
                  </a:lnTo>
                  <a:lnTo>
                    <a:pt x="452" y="292"/>
                  </a:lnTo>
                  <a:lnTo>
                    <a:pt x="456" y="292"/>
                  </a:lnTo>
                  <a:lnTo>
                    <a:pt x="461" y="292"/>
                  </a:lnTo>
                  <a:lnTo>
                    <a:pt x="461" y="299"/>
                  </a:lnTo>
                  <a:lnTo>
                    <a:pt x="438" y="304"/>
                  </a:lnTo>
                  <a:lnTo>
                    <a:pt x="435" y="292"/>
                  </a:lnTo>
                  <a:close/>
                  <a:moveTo>
                    <a:pt x="220" y="281"/>
                  </a:moveTo>
                  <a:lnTo>
                    <a:pt x="227" y="283"/>
                  </a:lnTo>
                  <a:lnTo>
                    <a:pt x="234" y="285"/>
                  </a:lnTo>
                  <a:lnTo>
                    <a:pt x="240" y="288"/>
                  </a:lnTo>
                  <a:lnTo>
                    <a:pt x="236" y="288"/>
                  </a:lnTo>
                  <a:lnTo>
                    <a:pt x="227" y="292"/>
                  </a:lnTo>
                  <a:lnTo>
                    <a:pt x="217" y="292"/>
                  </a:lnTo>
                  <a:lnTo>
                    <a:pt x="205" y="292"/>
                  </a:lnTo>
                  <a:lnTo>
                    <a:pt x="205" y="288"/>
                  </a:lnTo>
                  <a:lnTo>
                    <a:pt x="208" y="288"/>
                  </a:lnTo>
                  <a:lnTo>
                    <a:pt x="212" y="285"/>
                  </a:lnTo>
                  <a:lnTo>
                    <a:pt x="217" y="283"/>
                  </a:lnTo>
                  <a:lnTo>
                    <a:pt x="220" y="281"/>
                  </a:lnTo>
                  <a:close/>
                  <a:moveTo>
                    <a:pt x="400" y="253"/>
                  </a:moveTo>
                  <a:lnTo>
                    <a:pt x="416" y="253"/>
                  </a:lnTo>
                  <a:lnTo>
                    <a:pt x="421" y="260"/>
                  </a:lnTo>
                  <a:lnTo>
                    <a:pt x="428" y="267"/>
                  </a:lnTo>
                  <a:lnTo>
                    <a:pt x="435" y="272"/>
                  </a:lnTo>
                  <a:lnTo>
                    <a:pt x="432" y="276"/>
                  </a:lnTo>
                  <a:lnTo>
                    <a:pt x="430" y="278"/>
                  </a:lnTo>
                  <a:lnTo>
                    <a:pt x="428" y="279"/>
                  </a:lnTo>
                  <a:lnTo>
                    <a:pt x="426" y="283"/>
                  </a:lnTo>
                  <a:lnTo>
                    <a:pt x="425" y="286"/>
                  </a:lnTo>
                  <a:lnTo>
                    <a:pt x="423" y="292"/>
                  </a:lnTo>
                  <a:lnTo>
                    <a:pt x="418" y="292"/>
                  </a:lnTo>
                  <a:lnTo>
                    <a:pt x="411" y="292"/>
                  </a:lnTo>
                  <a:lnTo>
                    <a:pt x="407" y="290"/>
                  </a:lnTo>
                  <a:lnTo>
                    <a:pt x="402" y="290"/>
                  </a:lnTo>
                  <a:lnTo>
                    <a:pt x="397" y="288"/>
                  </a:lnTo>
                  <a:lnTo>
                    <a:pt x="397" y="281"/>
                  </a:lnTo>
                  <a:lnTo>
                    <a:pt x="398" y="276"/>
                  </a:lnTo>
                  <a:lnTo>
                    <a:pt x="400" y="269"/>
                  </a:lnTo>
                  <a:lnTo>
                    <a:pt x="400" y="262"/>
                  </a:lnTo>
                  <a:lnTo>
                    <a:pt x="400" y="253"/>
                  </a:lnTo>
                  <a:close/>
                  <a:moveTo>
                    <a:pt x="323" y="224"/>
                  </a:moveTo>
                  <a:lnTo>
                    <a:pt x="341" y="229"/>
                  </a:lnTo>
                  <a:lnTo>
                    <a:pt x="353" y="238"/>
                  </a:lnTo>
                  <a:lnTo>
                    <a:pt x="363" y="246"/>
                  </a:lnTo>
                  <a:lnTo>
                    <a:pt x="374" y="257"/>
                  </a:lnTo>
                  <a:lnTo>
                    <a:pt x="384" y="265"/>
                  </a:lnTo>
                  <a:lnTo>
                    <a:pt x="384" y="262"/>
                  </a:lnTo>
                  <a:lnTo>
                    <a:pt x="390" y="262"/>
                  </a:lnTo>
                  <a:lnTo>
                    <a:pt x="390" y="265"/>
                  </a:lnTo>
                  <a:lnTo>
                    <a:pt x="391" y="269"/>
                  </a:lnTo>
                  <a:lnTo>
                    <a:pt x="395" y="274"/>
                  </a:lnTo>
                  <a:lnTo>
                    <a:pt x="397" y="281"/>
                  </a:lnTo>
                  <a:lnTo>
                    <a:pt x="390" y="281"/>
                  </a:lnTo>
                  <a:lnTo>
                    <a:pt x="386" y="281"/>
                  </a:lnTo>
                  <a:lnTo>
                    <a:pt x="386" y="283"/>
                  </a:lnTo>
                  <a:lnTo>
                    <a:pt x="384" y="283"/>
                  </a:lnTo>
                  <a:lnTo>
                    <a:pt x="381" y="283"/>
                  </a:lnTo>
                  <a:lnTo>
                    <a:pt x="377" y="285"/>
                  </a:lnTo>
                  <a:lnTo>
                    <a:pt x="363" y="274"/>
                  </a:lnTo>
                  <a:lnTo>
                    <a:pt x="349" y="269"/>
                  </a:lnTo>
                  <a:lnTo>
                    <a:pt x="332" y="265"/>
                  </a:lnTo>
                  <a:lnTo>
                    <a:pt x="316" y="257"/>
                  </a:lnTo>
                  <a:lnTo>
                    <a:pt x="322" y="252"/>
                  </a:lnTo>
                  <a:lnTo>
                    <a:pt x="323" y="246"/>
                  </a:lnTo>
                  <a:lnTo>
                    <a:pt x="322" y="241"/>
                  </a:lnTo>
                  <a:lnTo>
                    <a:pt x="322" y="234"/>
                  </a:lnTo>
                  <a:lnTo>
                    <a:pt x="323" y="224"/>
                  </a:lnTo>
                  <a:close/>
                  <a:moveTo>
                    <a:pt x="1538" y="217"/>
                  </a:moveTo>
                  <a:lnTo>
                    <a:pt x="1542" y="217"/>
                  </a:lnTo>
                  <a:lnTo>
                    <a:pt x="1545" y="218"/>
                  </a:lnTo>
                  <a:lnTo>
                    <a:pt x="1547" y="220"/>
                  </a:lnTo>
                  <a:lnTo>
                    <a:pt x="1549" y="222"/>
                  </a:lnTo>
                  <a:lnTo>
                    <a:pt x="1550" y="224"/>
                  </a:lnTo>
                  <a:lnTo>
                    <a:pt x="1550" y="225"/>
                  </a:lnTo>
                  <a:lnTo>
                    <a:pt x="1550" y="227"/>
                  </a:lnTo>
                  <a:lnTo>
                    <a:pt x="1552" y="231"/>
                  </a:lnTo>
                  <a:lnTo>
                    <a:pt x="1545" y="231"/>
                  </a:lnTo>
                  <a:lnTo>
                    <a:pt x="1542" y="232"/>
                  </a:lnTo>
                  <a:lnTo>
                    <a:pt x="1538" y="232"/>
                  </a:lnTo>
                  <a:lnTo>
                    <a:pt x="1535" y="234"/>
                  </a:lnTo>
                  <a:lnTo>
                    <a:pt x="1529" y="234"/>
                  </a:lnTo>
                  <a:lnTo>
                    <a:pt x="1529" y="231"/>
                  </a:lnTo>
                  <a:lnTo>
                    <a:pt x="1526" y="231"/>
                  </a:lnTo>
                  <a:lnTo>
                    <a:pt x="1526" y="218"/>
                  </a:lnTo>
                  <a:lnTo>
                    <a:pt x="1531" y="218"/>
                  </a:lnTo>
                  <a:lnTo>
                    <a:pt x="1536" y="217"/>
                  </a:lnTo>
                  <a:lnTo>
                    <a:pt x="1538" y="217"/>
                  </a:lnTo>
                  <a:close/>
                  <a:moveTo>
                    <a:pt x="377" y="208"/>
                  </a:moveTo>
                  <a:lnTo>
                    <a:pt x="393" y="208"/>
                  </a:lnTo>
                  <a:lnTo>
                    <a:pt x="393" y="211"/>
                  </a:lnTo>
                  <a:lnTo>
                    <a:pt x="390" y="211"/>
                  </a:lnTo>
                  <a:lnTo>
                    <a:pt x="386" y="211"/>
                  </a:lnTo>
                  <a:lnTo>
                    <a:pt x="384" y="213"/>
                  </a:lnTo>
                  <a:lnTo>
                    <a:pt x="383" y="213"/>
                  </a:lnTo>
                  <a:lnTo>
                    <a:pt x="383" y="213"/>
                  </a:lnTo>
                  <a:lnTo>
                    <a:pt x="381" y="213"/>
                  </a:lnTo>
                  <a:lnTo>
                    <a:pt x="379" y="211"/>
                  </a:lnTo>
                  <a:lnTo>
                    <a:pt x="377" y="208"/>
                  </a:lnTo>
                  <a:close/>
                  <a:moveTo>
                    <a:pt x="458" y="131"/>
                  </a:moveTo>
                  <a:lnTo>
                    <a:pt x="477" y="152"/>
                  </a:lnTo>
                  <a:lnTo>
                    <a:pt x="501" y="168"/>
                  </a:lnTo>
                  <a:lnTo>
                    <a:pt x="531" y="180"/>
                  </a:lnTo>
                  <a:lnTo>
                    <a:pt x="533" y="197"/>
                  </a:lnTo>
                  <a:lnTo>
                    <a:pt x="538" y="210"/>
                  </a:lnTo>
                  <a:lnTo>
                    <a:pt x="543" y="217"/>
                  </a:lnTo>
                  <a:lnTo>
                    <a:pt x="550" y="224"/>
                  </a:lnTo>
                  <a:lnTo>
                    <a:pt x="557" y="234"/>
                  </a:lnTo>
                  <a:lnTo>
                    <a:pt x="545" y="236"/>
                  </a:lnTo>
                  <a:lnTo>
                    <a:pt x="533" y="238"/>
                  </a:lnTo>
                  <a:lnTo>
                    <a:pt x="522" y="243"/>
                  </a:lnTo>
                  <a:lnTo>
                    <a:pt x="515" y="250"/>
                  </a:lnTo>
                  <a:lnTo>
                    <a:pt x="514" y="253"/>
                  </a:lnTo>
                  <a:lnTo>
                    <a:pt x="512" y="257"/>
                  </a:lnTo>
                  <a:lnTo>
                    <a:pt x="510" y="260"/>
                  </a:lnTo>
                  <a:lnTo>
                    <a:pt x="508" y="262"/>
                  </a:lnTo>
                  <a:lnTo>
                    <a:pt x="505" y="265"/>
                  </a:lnTo>
                  <a:lnTo>
                    <a:pt x="494" y="267"/>
                  </a:lnTo>
                  <a:lnTo>
                    <a:pt x="479" y="269"/>
                  </a:lnTo>
                  <a:lnTo>
                    <a:pt x="461" y="267"/>
                  </a:lnTo>
                  <a:lnTo>
                    <a:pt x="447" y="265"/>
                  </a:lnTo>
                  <a:lnTo>
                    <a:pt x="444" y="255"/>
                  </a:lnTo>
                  <a:lnTo>
                    <a:pt x="442" y="248"/>
                  </a:lnTo>
                  <a:lnTo>
                    <a:pt x="440" y="243"/>
                  </a:lnTo>
                  <a:lnTo>
                    <a:pt x="435" y="234"/>
                  </a:lnTo>
                  <a:lnTo>
                    <a:pt x="458" y="227"/>
                  </a:lnTo>
                  <a:lnTo>
                    <a:pt x="458" y="224"/>
                  </a:lnTo>
                  <a:lnTo>
                    <a:pt x="440" y="222"/>
                  </a:lnTo>
                  <a:lnTo>
                    <a:pt x="428" y="218"/>
                  </a:lnTo>
                  <a:lnTo>
                    <a:pt x="419" y="211"/>
                  </a:lnTo>
                  <a:lnTo>
                    <a:pt x="418" y="206"/>
                  </a:lnTo>
                  <a:lnTo>
                    <a:pt x="414" y="201"/>
                  </a:lnTo>
                  <a:lnTo>
                    <a:pt x="412" y="196"/>
                  </a:lnTo>
                  <a:lnTo>
                    <a:pt x="412" y="190"/>
                  </a:lnTo>
                  <a:lnTo>
                    <a:pt x="412" y="187"/>
                  </a:lnTo>
                  <a:lnTo>
                    <a:pt x="412" y="183"/>
                  </a:lnTo>
                  <a:lnTo>
                    <a:pt x="414" y="183"/>
                  </a:lnTo>
                  <a:lnTo>
                    <a:pt x="416" y="182"/>
                  </a:lnTo>
                  <a:lnTo>
                    <a:pt x="418" y="182"/>
                  </a:lnTo>
                  <a:lnTo>
                    <a:pt x="419" y="182"/>
                  </a:lnTo>
                  <a:lnTo>
                    <a:pt x="423" y="180"/>
                  </a:lnTo>
                  <a:lnTo>
                    <a:pt x="425" y="175"/>
                  </a:lnTo>
                  <a:lnTo>
                    <a:pt x="425" y="169"/>
                  </a:lnTo>
                  <a:lnTo>
                    <a:pt x="425" y="166"/>
                  </a:lnTo>
                  <a:lnTo>
                    <a:pt x="426" y="164"/>
                  </a:lnTo>
                  <a:lnTo>
                    <a:pt x="428" y="161"/>
                  </a:lnTo>
                  <a:lnTo>
                    <a:pt x="430" y="161"/>
                  </a:lnTo>
                  <a:lnTo>
                    <a:pt x="432" y="159"/>
                  </a:lnTo>
                  <a:lnTo>
                    <a:pt x="433" y="159"/>
                  </a:lnTo>
                  <a:lnTo>
                    <a:pt x="435" y="159"/>
                  </a:lnTo>
                  <a:lnTo>
                    <a:pt x="438" y="157"/>
                  </a:lnTo>
                  <a:lnTo>
                    <a:pt x="440" y="150"/>
                  </a:lnTo>
                  <a:lnTo>
                    <a:pt x="442" y="145"/>
                  </a:lnTo>
                  <a:lnTo>
                    <a:pt x="444" y="140"/>
                  </a:lnTo>
                  <a:lnTo>
                    <a:pt x="447" y="135"/>
                  </a:lnTo>
                  <a:lnTo>
                    <a:pt x="449" y="133"/>
                  </a:lnTo>
                  <a:lnTo>
                    <a:pt x="451" y="133"/>
                  </a:lnTo>
                  <a:lnTo>
                    <a:pt x="452" y="131"/>
                  </a:lnTo>
                  <a:lnTo>
                    <a:pt x="454" y="131"/>
                  </a:lnTo>
                  <a:lnTo>
                    <a:pt x="458" y="131"/>
                  </a:lnTo>
                  <a:close/>
                  <a:moveTo>
                    <a:pt x="1488" y="112"/>
                  </a:moveTo>
                  <a:lnTo>
                    <a:pt x="1493" y="114"/>
                  </a:lnTo>
                  <a:lnTo>
                    <a:pt x="1498" y="115"/>
                  </a:lnTo>
                  <a:lnTo>
                    <a:pt x="1501" y="117"/>
                  </a:lnTo>
                  <a:lnTo>
                    <a:pt x="1507" y="119"/>
                  </a:lnTo>
                  <a:lnTo>
                    <a:pt x="1507" y="124"/>
                  </a:lnTo>
                  <a:lnTo>
                    <a:pt x="1508" y="128"/>
                  </a:lnTo>
                  <a:lnTo>
                    <a:pt x="1508" y="131"/>
                  </a:lnTo>
                  <a:lnTo>
                    <a:pt x="1510" y="135"/>
                  </a:lnTo>
                  <a:lnTo>
                    <a:pt x="1498" y="135"/>
                  </a:lnTo>
                  <a:lnTo>
                    <a:pt x="1496" y="131"/>
                  </a:lnTo>
                  <a:lnTo>
                    <a:pt x="1494" y="128"/>
                  </a:lnTo>
                  <a:lnTo>
                    <a:pt x="1491" y="124"/>
                  </a:lnTo>
                  <a:lnTo>
                    <a:pt x="1489" y="122"/>
                  </a:lnTo>
                  <a:lnTo>
                    <a:pt x="1489" y="117"/>
                  </a:lnTo>
                  <a:lnTo>
                    <a:pt x="1488" y="112"/>
                  </a:lnTo>
                  <a:close/>
                  <a:moveTo>
                    <a:pt x="1081" y="80"/>
                  </a:moveTo>
                  <a:lnTo>
                    <a:pt x="1095" y="80"/>
                  </a:lnTo>
                  <a:lnTo>
                    <a:pt x="1098" y="89"/>
                  </a:lnTo>
                  <a:lnTo>
                    <a:pt x="1102" y="94"/>
                  </a:lnTo>
                  <a:lnTo>
                    <a:pt x="1105" y="101"/>
                  </a:lnTo>
                  <a:lnTo>
                    <a:pt x="1107" y="112"/>
                  </a:lnTo>
                  <a:lnTo>
                    <a:pt x="1104" y="112"/>
                  </a:lnTo>
                  <a:lnTo>
                    <a:pt x="1093" y="105"/>
                  </a:lnTo>
                  <a:lnTo>
                    <a:pt x="1086" y="98"/>
                  </a:lnTo>
                  <a:lnTo>
                    <a:pt x="1081" y="91"/>
                  </a:lnTo>
                  <a:lnTo>
                    <a:pt x="1081" y="80"/>
                  </a:lnTo>
                  <a:close/>
                  <a:moveTo>
                    <a:pt x="737" y="26"/>
                  </a:moveTo>
                  <a:lnTo>
                    <a:pt x="749" y="26"/>
                  </a:lnTo>
                  <a:lnTo>
                    <a:pt x="754" y="30"/>
                  </a:lnTo>
                  <a:lnTo>
                    <a:pt x="758" y="33"/>
                  </a:lnTo>
                  <a:lnTo>
                    <a:pt x="760" y="37"/>
                  </a:lnTo>
                  <a:lnTo>
                    <a:pt x="763" y="42"/>
                  </a:lnTo>
                  <a:lnTo>
                    <a:pt x="765" y="46"/>
                  </a:lnTo>
                  <a:lnTo>
                    <a:pt x="774" y="37"/>
                  </a:lnTo>
                  <a:lnTo>
                    <a:pt x="784" y="33"/>
                  </a:lnTo>
                  <a:lnTo>
                    <a:pt x="800" y="35"/>
                  </a:lnTo>
                  <a:lnTo>
                    <a:pt x="800" y="49"/>
                  </a:lnTo>
                  <a:lnTo>
                    <a:pt x="822" y="51"/>
                  </a:lnTo>
                  <a:lnTo>
                    <a:pt x="842" y="54"/>
                  </a:lnTo>
                  <a:lnTo>
                    <a:pt x="859" y="58"/>
                  </a:lnTo>
                  <a:lnTo>
                    <a:pt x="878" y="60"/>
                  </a:lnTo>
                  <a:lnTo>
                    <a:pt x="899" y="58"/>
                  </a:lnTo>
                  <a:lnTo>
                    <a:pt x="899" y="70"/>
                  </a:lnTo>
                  <a:lnTo>
                    <a:pt x="903" y="70"/>
                  </a:lnTo>
                  <a:lnTo>
                    <a:pt x="906" y="70"/>
                  </a:lnTo>
                  <a:lnTo>
                    <a:pt x="908" y="70"/>
                  </a:lnTo>
                  <a:lnTo>
                    <a:pt x="910" y="72"/>
                  </a:lnTo>
                  <a:lnTo>
                    <a:pt x="912" y="73"/>
                  </a:lnTo>
                  <a:lnTo>
                    <a:pt x="908" y="73"/>
                  </a:lnTo>
                  <a:lnTo>
                    <a:pt x="892" y="84"/>
                  </a:lnTo>
                  <a:lnTo>
                    <a:pt x="873" y="96"/>
                  </a:lnTo>
                  <a:lnTo>
                    <a:pt x="850" y="107"/>
                  </a:lnTo>
                  <a:lnTo>
                    <a:pt x="829" y="119"/>
                  </a:lnTo>
                  <a:lnTo>
                    <a:pt x="814" y="129"/>
                  </a:lnTo>
                  <a:lnTo>
                    <a:pt x="803" y="138"/>
                  </a:lnTo>
                  <a:lnTo>
                    <a:pt x="819" y="138"/>
                  </a:lnTo>
                  <a:lnTo>
                    <a:pt x="824" y="135"/>
                  </a:lnTo>
                  <a:lnTo>
                    <a:pt x="829" y="133"/>
                  </a:lnTo>
                  <a:lnTo>
                    <a:pt x="835" y="131"/>
                  </a:lnTo>
                  <a:lnTo>
                    <a:pt x="842" y="131"/>
                  </a:lnTo>
                  <a:lnTo>
                    <a:pt x="842" y="135"/>
                  </a:lnTo>
                  <a:lnTo>
                    <a:pt x="821" y="150"/>
                  </a:lnTo>
                  <a:lnTo>
                    <a:pt x="803" y="166"/>
                  </a:lnTo>
                  <a:lnTo>
                    <a:pt x="788" y="182"/>
                  </a:lnTo>
                  <a:lnTo>
                    <a:pt x="770" y="196"/>
                  </a:lnTo>
                  <a:lnTo>
                    <a:pt x="751" y="208"/>
                  </a:lnTo>
                  <a:lnTo>
                    <a:pt x="726" y="215"/>
                  </a:lnTo>
                  <a:lnTo>
                    <a:pt x="726" y="227"/>
                  </a:lnTo>
                  <a:lnTo>
                    <a:pt x="714" y="229"/>
                  </a:lnTo>
                  <a:lnTo>
                    <a:pt x="700" y="234"/>
                  </a:lnTo>
                  <a:lnTo>
                    <a:pt x="692" y="241"/>
                  </a:lnTo>
                  <a:lnTo>
                    <a:pt x="697" y="245"/>
                  </a:lnTo>
                  <a:lnTo>
                    <a:pt x="700" y="248"/>
                  </a:lnTo>
                  <a:lnTo>
                    <a:pt x="702" y="250"/>
                  </a:lnTo>
                  <a:lnTo>
                    <a:pt x="702" y="253"/>
                  </a:lnTo>
                  <a:lnTo>
                    <a:pt x="702" y="257"/>
                  </a:lnTo>
                  <a:lnTo>
                    <a:pt x="700" y="262"/>
                  </a:lnTo>
                  <a:lnTo>
                    <a:pt x="700" y="269"/>
                  </a:lnTo>
                  <a:lnTo>
                    <a:pt x="662" y="272"/>
                  </a:lnTo>
                  <a:lnTo>
                    <a:pt x="662" y="276"/>
                  </a:lnTo>
                  <a:lnTo>
                    <a:pt x="667" y="278"/>
                  </a:lnTo>
                  <a:lnTo>
                    <a:pt x="669" y="278"/>
                  </a:lnTo>
                  <a:lnTo>
                    <a:pt x="672" y="278"/>
                  </a:lnTo>
                  <a:lnTo>
                    <a:pt x="672" y="278"/>
                  </a:lnTo>
                  <a:lnTo>
                    <a:pt x="674" y="279"/>
                  </a:lnTo>
                  <a:lnTo>
                    <a:pt x="674" y="281"/>
                  </a:lnTo>
                  <a:lnTo>
                    <a:pt x="678" y="285"/>
                  </a:lnTo>
                  <a:lnTo>
                    <a:pt x="672" y="285"/>
                  </a:lnTo>
                  <a:lnTo>
                    <a:pt x="664" y="288"/>
                  </a:lnTo>
                  <a:lnTo>
                    <a:pt x="653" y="292"/>
                  </a:lnTo>
                  <a:lnTo>
                    <a:pt x="643" y="295"/>
                  </a:lnTo>
                  <a:lnTo>
                    <a:pt x="646" y="297"/>
                  </a:lnTo>
                  <a:lnTo>
                    <a:pt x="648" y="297"/>
                  </a:lnTo>
                  <a:lnTo>
                    <a:pt x="650" y="297"/>
                  </a:lnTo>
                  <a:lnTo>
                    <a:pt x="651" y="299"/>
                  </a:lnTo>
                  <a:lnTo>
                    <a:pt x="653" y="299"/>
                  </a:lnTo>
                  <a:lnTo>
                    <a:pt x="651" y="302"/>
                  </a:lnTo>
                  <a:lnTo>
                    <a:pt x="650" y="306"/>
                  </a:lnTo>
                  <a:lnTo>
                    <a:pt x="648" y="307"/>
                  </a:lnTo>
                  <a:lnTo>
                    <a:pt x="650" y="309"/>
                  </a:lnTo>
                  <a:lnTo>
                    <a:pt x="650" y="311"/>
                  </a:lnTo>
                  <a:lnTo>
                    <a:pt x="651" y="314"/>
                  </a:lnTo>
                  <a:lnTo>
                    <a:pt x="653" y="318"/>
                  </a:lnTo>
                  <a:lnTo>
                    <a:pt x="646" y="320"/>
                  </a:lnTo>
                  <a:lnTo>
                    <a:pt x="641" y="320"/>
                  </a:lnTo>
                  <a:lnTo>
                    <a:pt x="636" y="320"/>
                  </a:lnTo>
                  <a:lnTo>
                    <a:pt x="630" y="323"/>
                  </a:lnTo>
                  <a:lnTo>
                    <a:pt x="648" y="323"/>
                  </a:lnTo>
                  <a:lnTo>
                    <a:pt x="662" y="327"/>
                  </a:lnTo>
                  <a:lnTo>
                    <a:pt x="662" y="334"/>
                  </a:lnTo>
                  <a:lnTo>
                    <a:pt x="639" y="334"/>
                  </a:lnTo>
                  <a:lnTo>
                    <a:pt x="637" y="339"/>
                  </a:lnTo>
                  <a:lnTo>
                    <a:pt x="637" y="341"/>
                  </a:lnTo>
                  <a:lnTo>
                    <a:pt x="637" y="342"/>
                  </a:lnTo>
                  <a:lnTo>
                    <a:pt x="636" y="344"/>
                  </a:lnTo>
                  <a:lnTo>
                    <a:pt x="634" y="346"/>
                  </a:lnTo>
                  <a:lnTo>
                    <a:pt x="625" y="349"/>
                  </a:lnTo>
                  <a:lnTo>
                    <a:pt x="613" y="349"/>
                  </a:lnTo>
                  <a:lnTo>
                    <a:pt x="601" y="349"/>
                  </a:lnTo>
                  <a:lnTo>
                    <a:pt x="589" y="342"/>
                  </a:lnTo>
                  <a:lnTo>
                    <a:pt x="573" y="342"/>
                  </a:lnTo>
                  <a:lnTo>
                    <a:pt x="557" y="344"/>
                  </a:lnTo>
                  <a:lnTo>
                    <a:pt x="540" y="346"/>
                  </a:lnTo>
                  <a:lnTo>
                    <a:pt x="524" y="344"/>
                  </a:lnTo>
                  <a:lnTo>
                    <a:pt x="508" y="339"/>
                  </a:lnTo>
                  <a:lnTo>
                    <a:pt x="507" y="337"/>
                  </a:lnTo>
                  <a:lnTo>
                    <a:pt x="507" y="335"/>
                  </a:lnTo>
                  <a:lnTo>
                    <a:pt x="505" y="335"/>
                  </a:lnTo>
                  <a:lnTo>
                    <a:pt x="505" y="334"/>
                  </a:lnTo>
                  <a:lnTo>
                    <a:pt x="505" y="330"/>
                  </a:lnTo>
                  <a:lnTo>
                    <a:pt x="508" y="330"/>
                  </a:lnTo>
                  <a:lnTo>
                    <a:pt x="510" y="327"/>
                  </a:lnTo>
                  <a:lnTo>
                    <a:pt x="514" y="323"/>
                  </a:lnTo>
                  <a:lnTo>
                    <a:pt x="515" y="321"/>
                  </a:lnTo>
                  <a:lnTo>
                    <a:pt x="519" y="320"/>
                  </a:lnTo>
                  <a:lnTo>
                    <a:pt x="521" y="316"/>
                  </a:lnTo>
                  <a:lnTo>
                    <a:pt x="524" y="311"/>
                  </a:lnTo>
                  <a:lnTo>
                    <a:pt x="517" y="309"/>
                  </a:lnTo>
                  <a:lnTo>
                    <a:pt x="512" y="306"/>
                  </a:lnTo>
                  <a:lnTo>
                    <a:pt x="508" y="300"/>
                  </a:lnTo>
                  <a:lnTo>
                    <a:pt x="507" y="295"/>
                  </a:lnTo>
                  <a:lnTo>
                    <a:pt x="505" y="288"/>
                  </a:lnTo>
                  <a:lnTo>
                    <a:pt x="512" y="288"/>
                  </a:lnTo>
                  <a:lnTo>
                    <a:pt x="524" y="285"/>
                  </a:lnTo>
                  <a:lnTo>
                    <a:pt x="538" y="288"/>
                  </a:lnTo>
                  <a:lnTo>
                    <a:pt x="550" y="293"/>
                  </a:lnTo>
                  <a:lnTo>
                    <a:pt x="562" y="299"/>
                  </a:lnTo>
                  <a:lnTo>
                    <a:pt x="562" y="292"/>
                  </a:lnTo>
                  <a:lnTo>
                    <a:pt x="550" y="286"/>
                  </a:lnTo>
                  <a:lnTo>
                    <a:pt x="540" y="281"/>
                  </a:lnTo>
                  <a:lnTo>
                    <a:pt x="531" y="272"/>
                  </a:lnTo>
                  <a:lnTo>
                    <a:pt x="534" y="272"/>
                  </a:lnTo>
                  <a:lnTo>
                    <a:pt x="543" y="259"/>
                  </a:lnTo>
                  <a:lnTo>
                    <a:pt x="554" y="250"/>
                  </a:lnTo>
                  <a:lnTo>
                    <a:pt x="568" y="243"/>
                  </a:lnTo>
                  <a:lnTo>
                    <a:pt x="585" y="238"/>
                  </a:lnTo>
                  <a:lnTo>
                    <a:pt x="585" y="234"/>
                  </a:lnTo>
                  <a:lnTo>
                    <a:pt x="569" y="229"/>
                  </a:lnTo>
                  <a:lnTo>
                    <a:pt x="557" y="220"/>
                  </a:lnTo>
                  <a:lnTo>
                    <a:pt x="547" y="208"/>
                  </a:lnTo>
                  <a:lnTo>
                    <a:pt x="538" y="196"/>
                  </a:lnTo>
                  <a:lnTo>
                    <a:pt x="543" y="194"/>
                  </a:lnTo>
                  <a:lnTo>
                    <a:pt x="547" y="194"/>
                  </a:lnTo>
                  <a:lnTo>
                    <a:pt x="552" y="192"/>
                  </a:lnTo>
                  <a:lnTo>
                    <a:pt x="557" y="192"/>
                  </a:lnTo>
                  <a:lnTo>
                    <a:pt x="564" y="197"/>
                  </a:lnTo>
                  <a:lnTo>
                    <a:pt x="569" y="203"/>
                  </a:lnTo>
                  <a:lnTo>
                    <a:pt x="576" y="208"/>
                  </a:lnTo>
                  <a:lnTo>
                    <a:pt x="576" y="204"/>
                  </a:lnTo>
                  <a:lnTo>
                    <a:pt x="575" y="201"/>
                  </a:lnTo>
                  <a:lnTo>
                    <a:pt x="573" y="201"/>
                  </a:lnTo>
                  <a:lnTo>
                    <a:pt x="573" y="199"/>
                  </a:lnTo>
                  <a:lnTo>
                    <a:pt x="571" y="197"/>
                  </a:lnTo>
                  <a:lnTo>
                    <a:pt x="571" y="196"/>
                  </a:lnTo>
                  <a:lnTo>
                    <a:pt x="569" y="192"/>
                  </a:lnTo>
                  <a:lnTo>
                    <a:pt x="573" y="192"/>
                  </a:lnTo>
                  <a:lnTo>
                    <a:pt x="573" y="189"/>
                  </a:lnTo>
                  <a:lnTo>
                    <a:pt x="589" y="183"/>
                  </a:lnTo>
                  <a:lnTo>
                    <a:pt x="604" y="180"/>
                  </a:lnTo>
                  <a:lnTo>
                    <a:pt x="620" y="178"/>
                  </a:lnTo>
                  <a:lnTo>
                    <a:pt x="639" y="180"/>
                  </a:lnTo>
                  <a:lnTo>
                    <a:pt x="630" y="169"/>
                  </a:lnTo>
                  <a:lnTo>
                    <a:pt x="641" y="166"/>
                  </a:lnTo>
                  <a:lnTo>
                    <a:pt x="653" y="161"/>
                  </a:lnTo>
                  <a:lnTo>
                    <a:pt x="665" y="156"/>
                  </a:lnTo>
                  <a:lnTo>
                    <a:pt x="672" y="150"/>
                  </a:lnTo>
                  <a:lnTo>
                    <a:pt x="678" y="150"/>
                  </a:lnTo>
                  <a:lnTo>
                    <a:pt x="678" y="147"/>
                  </a:lnTo>
                  <a:lnTo>
                    <a:pt x="669" y="147"/>
                  </a:lnTo>
                  <a:lnTo>
                    <a:pt x="665" y="149"/>
                  </a:lnTo>
                  <a:lnTo>
                    <a:pt x="662" y="150"/>
                  </a:lnTo>
                  <a:lnTo>
                    <a:pt x="660" y="150"/>
                  </a:lnTo>
                  <a:lnTo>
                    <a:pt x="658" y="150"/>
                  </a:lnTo>
                  <a:lnTo>
                    <a:pt x="657" y="150"/>
                  </a:lnTo>
                  <a:lnTo>
                    <a:pt x="655" y="149"/>
                  </a:lnTo>
                  <a:lnTo>
                    <a:pt x="653" y="147"/>
                  </a:lnTo>
                  <a:lnTo>
                    <a:pt x="650" y="147"/>
                  </a:lnTo>
                  <a:lnTo>
                    <a:pt x="646" y="150"/>
                  </a:lnTo>
                  <a:lnTo>
                    <a:pt x="641" y="156"/>
                  </a:lnTo>
                  <a:lnTo>
                    <a:pt x="636" y="161"/>
                  </a:lnTo>
                  <a:lnTo>
                    <a:pt x="632" y="166"/>
                  </a:lnTo>
                  <a:lnTo>
                    <a:pt x="627" y="169"/>
                  </a:lnTo>
                  <a:lnTo>
                    <a:pt x="608" y="175"/>
                  </a:lnTo>
                  <a:lnTo>
                    <a:pt x="590" y="175"/>
                  </a:lnTo>
                  <a:lnTo>
                    <a:pt x="573" y="171"/>
                  </a:lnTo>
                  <a:lnTo>
                    <a:pt x="557" y="164"/>
                  </a:lnTo>
                  <a:lnTo>
                    <a:pt x="555" y="164"/>
                  </a:lnTo>
                  <a:lnTo>
                    <a:pt x="552" y="166"/>
                  </a:lnTo>
                  <a:lnTo>
                    <a:pt x="547" y="168"/>
                  </a:lnTo>
                  <a:lnTo>
                    <a:pt x="543" y="169"/>
                  </a:lnTo>
                  <a:lnTo>
                    <a:pt x="540" y="171"/>
                  </a:lnTo>
                  <a:lnTo>
                    <a:pt x="534" y="173"/>
                  </a:lnTo>
                  <a:lnTo>
                    <a:pt x="531" y="164"/>
                  </a:lnTo>
                  <a:lnTo>
                    <a:pt x="534" y="163"/>
                  </a:lnTo>
                  <a:lnTo>
                    <a:pt x="534" y="163"/>
                  </a:lnTo>
                  <a:lnTo>
                    <a:pt x="536" y="161"/>
                  </a:lnTo>
                  <a:lnTo>
                    <a:pt x="538" y="157"/>
                  </a:lnTo>
                  <a:lnTo>
                    <a:pt x="528" y="157"/>
                  </a:lnTo>
                  <a:lnTo>
                    <a:pt x="524" y="159"/>
                  </a:lnTo>
                  <a:lnTo>
                    <a:pt x="519" y="161"/>
                  </a:lnTo>
                  <a:lnTo>
                    <a:pt x="514" y="161"/>
                  </a:lnTo>
                  <a:lnTo>
                    <a:pt x="508" y="161"/>
                  </a:lnTo>
                  <a:lnTo>
                    <a:pt x="505" y="150"/>
                  </a:lnTo>
                  <a:lnTo>
                    <a:pt x="508" y="149"/>
                  </a:lnTo>
                  <a:lnTo>
                    <a:pt x="510" y="149"/>
                  </a:lnTo>
                  <a:lnTo>
                    <a:pt x="512" y="149"/>
                  </a:lnTo>
                  <a:lnTo>
                    <a:pt x="514" y="147"/>
                  </a:lnTo>
                  <a:lnTo>
                    <a:pt x="515" y="147"/>
                  </a:lnTo>
                  <a:lnTo>
                    <a:pt x="493" y="150"/>
                  </a:lnTo>
                  <a:lnTo>
                    <a:pt x="491" y="145"/>
                  </a:lnTo>
                  <a:lnTo>
                    <a:pt x="487" y="142"/>
                  </a:lnTo>
                  <a:lnTo>
                    <a:pt x="486" y="140"/>
                  </a:lnTo>
                  <a:lnTo>
                    <a:pt x="484" y="136"/>
                  </a:lnTo>
                  <a:lnTo>
                    <a:pt x="480" y="131"/>
                  </a:lnTo>
                  <a:lnTo>
                    <a:pt x="486" y="129"/>
                  </a:lnTo>
                  <a:lnTo>
                    <a:pt x="489" y="129"/>
                  </a:lnTo>
                  <a:lnTo>
                    <a:pt x="491" y="129"/>
                  </a:lnTo>
                  <a:lnTo>
                    <a:pt x="493" y="129"/>
                  </a:lnTo>
                  <a:lnTo>
                    <a:pt x="493" y="128"/>
                  </a:lnTo>
                  <a:lnTo>
                    <a:pt x="494" y="126"/>
                  </a:lnTo>
                  <a:lnTo>
                    <a:pt x="496" y="122"/>
                  </a:lnTo>
                  <a:lnTo>
                    <a:pt x="489" y="121"/>
                  </a:lnTo>
                  <a:lnTo>
                    <a:pt x="482" y="119"/>
                  </a:lnTo>
                  <a:lnTo>
                    <a:pt x="479" y="115"/>
                  </a:lnTo>
                  <a:lnTo>
                    <a:pt x="473" y="112"/>
                  </a:lnTo>
                  <a:lnTo>
                    <a:pt x="477" y="112"/>
                  </a:lnTo>
                  <a:lnTo>
                    <a:pt x="477" y="107"/>
                  </a:lnTo>
                  <a:lnTo>
                    <a:pt x="494" y="110"/>
                  </a:lnTo>
                  <a:lnTo>
                    <a:pt x="503" y="108"/>
                  </a:lnTo>
                  <a:lnTo>
                    <a:pt x="510" y="105"/>
                  </a:lnTo>
                  <a:lnTo>
                    <a:pt x="514" y="100"/>
                  </a:lnTo>
                  <a:lnTo>
                    <a:pt x="519" y="93"/>
                  </a:lnTo>
                  <a:lnTo>
                    <a:pt x="528" y="89"/>
                  </a:lnTo>
                  <a:lnTo>
                    <a:pt x="538" y="86"/>
                  </a:lnTo>
                  <a:lnTo>
                    <a:pt x="545" y="89"/>
                  </a:lnTo>
                  <a:lnTo>
                    <a:pt x="554" y="93"/>
                  </a:lnTo>
                  <a:lnTo>
                    <a:pt x="561" y="94"/>
                  </a:lnTo>
                  <a:lnTo>
                    <a:pt x="569" y="93"/>
                  </a:lnTo>
                  <a:lnTo>
                    <a:pt x="566" y="91"/>
                  </a:lnTo>
                  <a:lnTo>
                    <a:pt x="562" y="89"/>
                  </a:lnTo>
                  <a:lnTo>
                    <a:pt x="561" y="89"/>
                  </a:lnTo>
                  <a:lnTo>
                    <a:pt x="561" y="87"/>
                  </a:lnTo>
                  <a:lnTo>
                    <a:pt x="559" y="86"/>
                  </a:lnTo>
                  <a:lnTo>
                    <a:pt x="559" y="82"/>
                  </a:lnTo>
                  <a:lnTo>
                    <a:pt x="557" y="77"/>
                  </a:lnTo>
                  <a:lnTo>
                    <a:pt x="562" y="75"/>
                  </a:lnTo>
                  <a:lnTo>
                    <a:pt x="566" y="73"/>
                  </a:lnTo>
                  <a:lnTo>
                    <a:pt x="569" y="73"/>
                  </a:lnTo>
                  <a:lnTo>
                    <a:pt x="571" y="72"/>
                  </a:lnTo>
                  <a:lnTo>
                    <a:pt x="575" y="70"/>
                  </a:lnTo>
                  <a:lnTo>
                    <a:pt x="582" y="70"/>
                  </a:lnTo>
                  <a:lnTo>
                    <a:pt x="585" y="72"/>
                  </a:lnTo>
                  <a:lnTo>
                    <a:pt x="589" y="75"/>
                  </a:lnTo>
                  <a:lnTo>
                    <a:pt x="592" y="77"/>
                  </a:lnTo>
                  <a:lnTo>
                    <a:pt x="592" y="73"/>
                  </a:lnTo>
                  <a:lnTo>
                    <a:pt x="590" y="72"/>
                  </a:lnTo>
                  <a:lnTo>
                    <a:pt x="590" y="70"/>
                  </a:lnTo>
                  <a:lnTo>
                    <a:pt x="590" y="70"/>
                  </a:lnTo>
                  <a:lnTo>
                    <a:pt x="590" y="68"/>
                  </a:lnTo>
                  <a:lnTo>
                    <a:pt x="589" y="65"/>
                  </a:lnTo>
                  <a:lnTo>
                    <a:pt x="594" y="63"/>
                  </a:lnTo>
                  <a:lnTo>
                    <a:pt x="597" y="61"/>
                  </a:lnTo>
                  <a:lnTo>
                    <a:pt x="603" y="58"/>
                  </a:lnTo>
                  <a:lnTo>
                    <a:pt x="606" y="54"/>
                  </a:lnTo>
                  <a:lnTo>
                    <a:pt x="608" y="54"/>
                  </a:lnTo>
                  <a:lnTo>
                    <a:pt x="615" y="54"/>
                  </a:lnTo>
                  <a:lnTo>
                    <a:pt x="620" y="56"/>
                  </a:lnTo>
                  <a:lnTo>
                    <a:pt x="624" y="60"/>
                  </a:lnTo>
                  <a:lnTo>
                    <a:pt x="630" y="60"/>
                  </a:lnTo>
                  <a:lnTo>
                    <a:pt x="639" y="58"/>
                  </a:lnTo>
                  <a:lnTo>
                    <a:pt x="643" y="46"/>
                  </a:lnTo>
                  <a:lnTo>
                    <a:pt x="648" y="44"/>
                  </a:lnTo>
                  <a:lnTo>
                    <a:pt x="653" y="44"/>
                  </a:lnTo>
                  <a:lnTo>
                    <a:pt x="658" y="44"/>
                  </a:lnTo>
                  <a:lnTo>
                    <a:pt x="662" y="46"/>
                  </a:lnTo>
                  <a:lnTo>
                    <a:pt x="665" y="46"/>
                  </a:lnTo>
                  <a:lnTo>
                    <a:pt x="672" y="35"/>
                  </a:lnTo>
                  <a:lnTo>
                    <a:pt x="683" y="33"/>
                  </a:lnTo>
                  <a:lnTo>
                    <a:pt x="690" y="37"/>
                  </a:lnTo>
                  <a:lnTo>
                    <a:pt x="697" y="40"/>
                  </a:lnTo>
                  <a:lnTo>
                    <a:pt x="704" y="42"/>
                  </a:lnTo>
                  <a:lnTo>
                    <a:pt x="713" y="39"/>
                  </a:lnTo>
                  <a:lnTo>
                    <a:pt x="725" y="32"/>
                  </a:lnTo>
                  <a:lnTo>
                    <a:pt x="737" y="26"/>
                  </a:lnTo>
                  <a:close/>
                  <a:moveTo>
                    <a:pt x="1259" y="0"/>
                  </a:moveTo>
                  <a:lnTo>
                    <a:pt x="1283" y="0"/>
                  </a:lnTo>
                  <a:lnTo>
                    <a:pt x="1308" y="4"/>
                  </a:lnTo>
                  <a:lnTo>
                    <a:pt x="1330" y="7"/>
                  </a:lnTo>
                  <a:lnTo>
                    <a:pt x="1350" y="12"/>
                  </a:lnTo>
                  <a:lnTo>
                    <a:pt x="1379" y="7"/>
                  </a:lnTo>
                  <a:lnTo>
                    <a:pt x="1383" y="11"/>
                  </a:lnTo>
                  <a:lnTo>
                    <a:pt x="1386" y="12"/>
                  </a:lnTo>
                  <a:lnTo>
                    <a:pt x="1390" y="18"/>
                  </a:lnTo>
                  <a:lnTo>
                    <a:pt x="1392" y="21"/>
                  </a:lnTo>
                  <a:lnTo>
                    <a:pt x="1395" y="23"/>
                  </a:lnTo>
                  <a:lnTo>
                    <a:pt x="1412" y="30"/>
                  </a:lnTo>
                  <a:lnTo>
                    <a:pt x="1432" y="35"/>
                  </a:lnTo>
                  <a:lnTo>
                    <a:pt x="1449" y="39"/>
                  </a:lnTo>
                  <a:lnTo>
                    <a:pt x="1449" y="46"/>
                  </a:lnTo>
                  <a:lnTo>
                    <a:pt x="1421" y="46"/>
                  </a:lnTo>
                  <a:lnTo>
                    <a:pt x="1409" y="40"/>
                  </a:lnTo>
                  <a:lnTo>
                    <a:pt x="1395" y="40"/>
                  </a:lnTo>
                  <a:lnTo>
                    <a:pt x="1379" y="42"/>
                  </a:lnTo>
                  <a:lnTo>
                    <a:pt x="1364" y="46"/>
                  </a:lnTo>
                  <a:lnTo>
                    <a:pt x="1364" y="54"/>
                  </a:lnTo>
                  <a:lnTo>
                    <a:pt x="1383" y="54"/>
                  </a:lnTo>
                  <a:lnTo>
                    <a:pt x="1397" y="51"/>
                  </a:lnTo>
                  <a:lnTo>
                    <a:pt x="1414" y="49"/>
                  </a:lnTo>
                  <a:lnTo>
                    <a:pt x="1435" y="49"/>
                  </a:lnTo>
                  <a:lnTo>
                    <a:pt x="1456" y="49"/>
                  </a:lnTo>
                  <a:lnTo>
                    <a:pt x="1472" y="49"/>
                  </a:lnTo>
                  <a:lnTo>
                    <a:pt x="1486" y="63"/>
                  </a:lnTo>
                  <a:lnTo>
                    <a:pt x="1503" y="73"/>
                  </a:lnTo>
                  <a:lnTo>
                    <a:pt x="1498" y="84"/>
                  </a:lnTo>
                  <a:lnTo>
                    <a:pt x="1488" y="91"/>
                  </a:lnTo>
                  <a:lnTo>
                    <a:pt x="1479" y="96"/>
                  </a:lnTo>
                  <a:lnTo>
                    <a:pt x="1467" y="100"/>
                  </a:lnTo>
                  <a:lnTo>
                    <a:pt x="1449" y="100"/>
                  </a:lnTo>
                  <a:lnTo>
                    <a:pt x="1433" y="105"/>
                  </a:lnTo>
                  <a:lnTo>
                    <a:pt x="1416" y="105"/>
                  </a:lnTo>
                  <a:lnTo>
                    <a:pt x="1397" y="103"/>
                  </a:lnTo>
                  <a:lnTo>
                    <a:pt x="1379" y="101"/>
                  </a:lnTo>
                  <a:lnTo>
                    <a:pt x="1362" y="101"/>
                  </a:lnTo>
                  <a:lnTo>
                    <a:pt x="1348" y="105"/>
                  </a:lnTo>
                  <a:lnTo>
                    <a:pt x="1337" y="115"/>
                  </a:lnTo>
                  <a:lnTo>
                    <a:pt x="1379" y="115"/>
                  </a:lnTo>
                  <a:lnTo>
                    <a:pt x="1392" y="112"/>
                  </a:lnTo>
                  <a:lnTo>
                    <a:pt x="1407" y="110"/>
                  </a:lnTo>
                  <a:lnTo>
                    <a:pt x="1425" y="112"/>
                  </a:lnTo>
                  <a:lnTo>
                    <a:pt x="1437" y="115"/>
                  </a:lnTo>
                  <a:lnTo>
                    <a:pt x="1440" y="128"/>
                  </a:lnTo>
                  <a:lnTo>
                    <a:pt x="1446" y="126"/>
                  </a:lnTo>
                  <a:lnTo>
                    <a:pt x="1454" y="121"/>
                  </a:lnTo>
                  <a:lnTo>
                    <a:pt x="1465" y="117"/>
                  </a:lnTo>
                  <a:lnTo>
                    <a:pt x="1475" y="115"/>
                  </a:lnTo>
                  <a:lnTo>
                    <a:pt x="1477" y="121"/>
                  </a:lnTo>
                  <a:lnTo>
                    <a:pt x="1479" y="124"/>
                  </a:lnTo>
                  <a:lnTo>
                    <a:pt x="1481" y="126"/>
                  </a:lnTo>
                  <a:lnTo>
                    <a:pt x="1484" y="128"/>
                  </a:lnTo>
                  <a:lnTo>
                    <a:pt x="1488" y="131"/>
                  </a:lnTo>
                  <a:lnTo>
                    <a:pt x="1472" y="161"/>
                  </a:lnTo>
                  <a:lnTo>
                    <a:pt x="1479" y="161"/>
                  </a:lnTo>
                  <a:lnTo>
                    <a:pt x="1491" y="154"/>
                  </a:lnTo>
                  <a:lnTo>
                    <a:pt x="1507" y="145"/>
                  </a:lnTo>
                  <a:lnTo>
                    <a:pt x="1526" y="138"/>
                  </a:lnTo>
                  <a:lnTo>
                    <a:pt x="1547" y="131"/>
                  </a:lnTo>
                  <a:lnTo>
                    <a:pt x="1570" y="126"/>
                  </a:lnTo>
                  <a:lnTo>
                    <a:pt x="1590" y="126"/>
                  </a:lnTo>
                  <a:lnTo>
                    <a:pt x="1610" y="128"/>
                  </a:lnTo>
                  <a:lnTo>
                    <a:pt x="1624" y="136"/>
                  </a:lnTo>
                  <a:lnTo>
                    <a:pt x="1632" y="150"/>
                  </a:lnTo>
                  <a:lnTo>
                    <a:pt x="1638" y="150"/>
                  </a:lnTo>
                  <a:lnTo>
                    <a:pt x="1638" y="152"/>
                  </a:lnTo>
                  <a:lnTo>
                    <a:pt x="1638" y="152"/>
                  </a:lnTo>
                  <a:lnTo>
                    <a:pt x="1636" y="154"/>
                  </a:lnTo>
                  <a:lnTo>
                    <a:pt x="1634" y="154"/>
                  </a:lnTo>
                  <a:lnTo>
                    <a:pt x="1634" y="154"/>
                  </a:lnTo>
                  <a:lnTo>
                    <a:pt x="1632" y="154"/>
                  </a:lnTo>
                  <a:lnTo>
                    <a:pt x="1629" y="157"/>
                  </a:lnTo>
                  <a:lnTo>
                    <a:pt x="1624" y="159"/>
                  </a:lnTo>
                  <a:lnTo>
                    <a:pt x="1618" y="161"/>
                  </a:lnTo>
                  <a:lnTo>
                    <a:pt x="1611" y="163"/>
                  </a:lnTo>
                  <a:lnTo>
                    <a:pt x="1606" y="164"/>
                  </a:lnTo>
                  <a:lnTo>
                    <a:pt x="1594" y="183"/>
                  </a:lnTo>
                  <a:lnTo>
                    <a:pt x="1571" y="197"/>
                  </a:lnTo>
                  <a:lnTo>
                    <a:pt x="1545" y="206"/>
                  </a:lnTo>
                  <a:lnTo>
                    <a:pt x="1514" y="211"/>
                  </a:lnTo>
                  <a:lnTo>
                    <a:pt x="1514" y="217"/>
                  </a:lnTo>
                  <a:lnTo>
                    <a:pt x="1514" y="220"/>
                  </a:lnTo>
                  <a:lnTo>
                    <a:pt x="1514" y="222"/>
                  </a:lnTo>
                  <a:lnTo>
                    <a:pt x="1512" y="224"/>
                  </a:lnTo>
                  <a:lnTo>
                    <a:pt x="1514" y="225"/>
                  </a:lnTo>
                  <a:lnTo>
                    <a:pt x="1514" y="227"/>
                  </a:lnTo>
                  <a:lnTo>
                    <a:pt x="1517" y="231"/>
                  </a:lnTo>
                  <a:lnTo>
                    <a:pt x="1522" y="234"/>
                  </a:lnTo>
                  <a:lnTo>
                    <a:pt x="1526" y="236"/>
                  </a:lnTo>
                  <a:lnTo>
                    <a:pt x="1529" y="239"/>
                  </a:lnTo>
                  <a:lnTo>
                    <a:pt x="1533" y="241"/>
                  </a:lnTo>
                  <a:lnTo>
                    <a:pt x="1536" y="246"/>
                  </a:lnTo>
                  <a:lnTo>
                    <a:pt x="1533" y="253"/>
                  </a:lnTo>
                  <a:lnTo>
                    <a:pt x="1529" y="269"/>
                  </a:lnTo>
                  <a:lnTo>
                    <a:pt x="1526" y="288"/>
                  </a:lnTo>
                  <a:lnTo>
                    <a:pt x="1522" y="307"/>
                  </a:lnTo>
                  <a:lnTo>
                    <a:pt x="1522" y="323"/>
                  </a:lnTo>
                  <a:lnTo>
                    <a:pt x="1526" y="321"/>
                  </a:lnTo>
                  <a:lnTo>
                    <a:pt x="1529" y="321"/>
                  </a:lnTo>
                  <a:lnTo>
                    <a:pt x="1531" y="321"/>
                  </a:lnTo>
                  <a:lnTo>
                    <a:pt x="1535" y="321"/>
                  </a:lnTo>
                  <a:lnTo>
                    <a:pt x="1536" y="321"/>
                  </a:lnTo>
                  <a:lnTo>
                    <a:pt x="1542" y="323"/>
                  </a:lnTo>
                  <a:lnTo>
                    <a:pt x="1540" y="328"/>
                  </a:lnTo>
                  <a:lnTo>
                    <a:pt x="1540" y="330"/>
                  </a:lnTo>
                  <a:lnTo>
                    <a:pt x="1540" y="334"/>
                  </a:lnTo>
                  <a:lnTo>
                    <a:pt x="1540" y="335"/>
                  </a:lnTo>
                  <a:lnTo>
                    <a:pt x="1540" y="339"/>
                  </a:lnTo>
                  <a:lnTo>
                    <a:pt x="1542" y="346"/>
                  </a:lnTo>
                  <a:lnTo>
                    <a:pt x="1536" y="346"/>
                  </a:lnTo>
                  <a:lnTo>
                    <a:pt x="1536" y="349"/>
                  </a:lnTo>
                  <a:lnTo>
                    <a:pt x="1533" y="348"/>
                  </a:lnTo>
                  <a:lnTo>
                    <a:pt x="1529" y="344"/>
                  </a:lnTo>
                  <a:lnTo>
                    <a:pt x="1528" y="342"/>
                  </a:lnTo>
                  <a:lnTo>
                    <a:pt x="1524" y="341"/>
                  </a:lnTo>
                  <a:lnTo>
                    <a:pt x="1521" y="339"/>
                  </a:lnTo>
                  <a:lnTo>
                    <a:pt x="1514" y="339"/>
                  </a:lnTo>
                  <a:lnTo>
                    <a:pt x="1510" y="341"/>
                  </a:lnTo>
                  <a:lnTo>
                    <a:pt x="1507" y="342"/>
                  </a:lnTo>
                  <a:lnTo>
                    <a:pt x="1503" y="344"/>
                  </a:lnTo>
                  <a:lnTo>
                    <a:pt x="1501" y="346"/>
                  </a:lnTo>
                  <a:lnTo>
                    <a:pt x="1498" y="348"/>
                  </a:lnTo>
                  <a:lnTo>
                    <a:pt x="1496" y="351"/>
                  </a:lnTo>
                  <a:lnTo>
                    <a:pt x="1494" y="358"/>
                  </a:lnTo>
                  <a:lnTo>
                    <a:pt x="1517" y="365"/>
                  </a:lnTo>
                  <a:lnTo>
                    <a:pt x="1522" y="396"/>
                  </a:lnTo>
                  <a:lnTo>
                    <a:pt x="1517" y="396"/>
                  </a:lnTo>
                  <a:lnTo>
                    <a:pt x="1514" y="396"/>
                  </a:lnTo>
                  <a:lnTo>
                    <a:pt x="1510" y="398"/>
                  </a:lnTo>
                  <a:lnTo>
                    <a:pt x="1507" y="400"/>
                  </a:lnTo>
                  <a:lnTo>
                    <a:pt x="1507" y="407"/>
                  </a:lnTo>
                  <a:lnTo>
                    <a:pt x="1515" y="412"/>
                  </a:lnTo>
                  <a:lnTo>
                    <a:pt x="1521" y="419"/>
                  </a:lnTo>
                  <a:lnTo>
                    <a:pt x="1524" y="428"/>
                  </a:lnTo>
                  <a:lnTo>
                    <a:pt x="1526" y="442"/>
                  </a:lnTo>
                  <a:lnTo>
                    <a:pt x="1517" y="442"/>
                  </a:lnTo>
                  <a:lnTo>
                    <a:pt x="1515" y="442"/>
                  </a:lnTo>
                  <a:lnTo>
                    <a:pt x="1510" y="440"/>
                  </a:lnTo>
                  <a:lnTo>
                    <a:pt x="1507" y="442"/>
                  </a:lnTo>
                  <a:lnTo>
                    <a:pt x="1501" y="442"/>
                  </a:lnTo>
                  <a:lnTo>
                    <a:pt x="1498" y="445"/>
                  </a:lnTo>
                  <a:lnTo>
                    <a:pt x="1494" y="449"/>
                  </a:lnTo>
                  <a:lnTo>
                    <a:pt x="1500" y="452"/>
                  </a:lnTo>
                  <a:lnTo>
                    <a:pt x="1503" y="454"/>
                  </a:lnTo>
                  <a:lnTo>
                    <a:pt x="1505" y="456"/>
                  </a:lnTo>
                  <a:lnTo>
                    <a:pt x="1507" y="457"/>
                  </a:lnTo>
                  <a:lnTo>
                    <a:pt x="1508" y="463"/>
                  </a:lnTo>
                  <a:lnTo>
                    <a:pt x="1510" y="468"/>
                  </a:lnTo>
                  <a:lnTo>
                    <a:pt x="1508" y="470"/>
                  </a:lnTo>
                  <a:lnTo>
                    <a:pt x="1508" y="471"/>
                  </a:lnTo>
                  <a:lnTo>
                    <a:pt x="1508" y="471"/>
                  </a:lnTo>
                  <a:lnTo>
                    <a:pt x="1507" y="473"/>
                  </a:lnTo>
                  <a:lnTo>
                    <a:pt x="1507" y="477"/>
                  </a:lnTo>
                  <a:lnTo>
                    <a:pt x="1493" y="477"/>
                  </a:lnTo>
                  <a:lnTo>
                    <a:pt x="1479" y="480"/>
                  </a:lnTo>
                  <a:lnTo>
                    <a:pt x="1468" y="484"/>
                  </a:lnTo>
                  <a:lnTo>
                    <a:pt x="1472" y="484"/>
                  </a:lnTo>
                  <a:lnTo>
                    <a:pt x="1477" y="487"/>
                  </a:lnTo>
                  <a:lnTo>
                    <a:pt x="1481" y="489"/>
                  </a:lnTo>
                  <a:lnTo>
                    <a:pt x="1484" y="489"/>
                  </a:lnTo>
                  <a:lnTo>
                    <a:pt x="1488" y="491"/>
                  </a:lnTo>
                  <a:lnTo>
                    <a:pt x="1491" y="494"/>
                  </a:lnTo>
                  <a:lnTo>
                    <a:pt x="1494" y="499"/>
                  </a:lnTo>
                  <a:lnTo>
                    <a:pt x="1488" y="508"/>
                  </a:lnTo>
                  <a:lnTo>
                    <a:pt x="1484" y="519"/>
                  </a:lnTo>
                  <a:lnTo>
                    <a:pt x="1479" y="531"/>
                  </a:lnTo>
                  <a:lnTo>
                    <a:pt x="1477" y="526"/>
                  </a:lnTo>
                  <a:lnTo>
                    <a:pt x="1474" y="522"/>
                  </a:lnTo>
                  <a:lnTo>
                    <a:pt x="1472" y="520"/>
                  </a:lnTo>
                  <a:lnTo>
                    <a:pt x="1468" y="520"/>
                  </a:lnTo>
                  <a:lnTo>
                    <a:pt x="1463" y="519"/>
                  </a:lnTo>
                  <a:lnTo>
                    <a:pt x="1456" y="519"/>
                  </a:lnTo>
                  <a:lnTo>
                    <a:pt x="1456" y="522"/>
                  </a:lnTo>
                  <a:lnTo>
                    <a:pt x="1460" y="522"/>
                  </a:lnTo>
                  <a:lnTo>
                    <a:pt x="1472" y="534"/>
                  </a:lnTo>
                  <a:lnTo>
                    <a:pt x="1482" y="548"/>
                  </a:lnTo>
                  <a:lnTo>
                    <a:pt x="1488" y="566"/>
                  </a:lnTo>
                  <a:lnTo>
                    <a:pt x="1491" y="587"/>
                  </a:lnTo>
                  <a:lnTo>
                    <a:pt x="1488" y="587"/>
                  </a:lnTo>
                  <a:lnTo>
                    <a:pt x="1488" y="592"/>
                  </a:lnTo>
                  <a:lnTo>
                    <a:pt x="1460" y="595"/>
                  </a:lnTo>
                  <a:lnTo>
                    <a:pt x="1460" y="576"/>
                  </a:lnTo>
                  <a:lnTo>
                    <a:pt x="1456" y="573"/>
                  </a:lnTo>
                  <a:lnTo>
                    <a:pt x="1453" y="571"/>
                  </a:lnTo>
                  <a:lnTo>
                    <a:pt x="1451" y="569"/>
                  </a:lnTo>
                  <a:lnTo>
                    <a:pt x="1446" y="566"/>
                  </a:lnTo>
                  <a:lnTo>
                    <a:pt x="1440" y="564"/>
                  </a:lnTo>
                  <a:lnTo>
                    <a:pt x="1432" y="569"/>
                  </a:lnTo>
                  <a:lnTo>
                    <a:pt x="1421" y="573"/>
                  </a:lnTo>
                  <a:lnTo>
                    <a:pt x="1409" y="574"/>
                  </a:lnTo>
                  <a:lnTo>
                    <a:pt x="1398" y="578"/>
                  </a:lnTo>
                  <a:lnTo>
                    <a:pt x="1392" y="583"/>
                  </a:lnTo>
                  <a:lnTo>
                    <a:pt x="1398" y="583"/>
                  </a:lnTo>
                  <a:lnTo>
                    <a:pt x="1407" y="583"/>
                  </a:lnTo>
                  <a:lnTo>
                    <a:pt x="1421" y="581"/>
                  </a:lnTo>
                  <a:lnTo>
                    <a:pt x="1437" y="580"/>
                  </a:lnTo>
                  <a:lnTo>
                    <a:pt x="1437" y="587"/>
                  </a:lnTo>
                  <a:lnTo>
                    <a:pt x="1402" y="599"/>
                  </a:lnTo>
                  <a:lnTo>
                    <a:pt x="1402" y="602"/>
                  </a:lnTo>
                  <a:lnTo>
                    <a:pt x="1411" y="602"/>
                  </a:lnTo>
                  <a:lnTo>
                    <a:pt x="1416" y="601"/>
                  </a:lnTo>
                  <a:lnTo>
                    <a:pt x="1423" y="599"/>
                  </a:lnTo>
                  <a:lnTo>
                    <a:pt x="1430" y="597"/>
                  </a:lnTo>
                  <a:lnTo>
                    <a:pt x="1437" y="595"/>
                  </a:lnTo>
                  <a:lnTo>
                    <a:pt x="1439" y="604"/>
                  </a:lnTo>
                  <a:lnTo>
                    <a:pt x="1446" y="608"/>
                  </a:lnTo>
                  <a:lnTo>
                    <a:pt x="1453" y="609"/>
                  </a:lnTo>
                  <a:lnTo>
                    <a:pt x="1465" y="608"/>
                  </a:lnTo>
                  <a:lnTo>
                    <a:pt x="1479" y="608"/>
                  </a:lnTo>
                  <a:lnTo>
                    <a:pt x="1479" y="611"/>
                  </a:lnTo>
                  <a:lnTo>
                    <a:pt x="1475" y="611"/>
                  </a:lnTo>
                  <a:lnTo>
                    <a:pt x="1456" y="629"/>
                  </a:lnTo>
                  <a:lnTo>
                    <a:pt x="1435" y="646"/>
                  </a:lnTo>
                  <a:lnTo>
                    <a:pt x="1414" y="660"/>
                  </a:lnTo>
                  <a:lnTo>
                    <a:pt x="1390" y="672"/>
                  </a:lnTo>
                  <a:lnTo>
                    <a:pt x="1364" y="677"/>
                  </a:lnTo>
                  <a:lnTo>
                    <a:pt x="1334" y="676"/>
                  </a:lnTo>
                  <a:lnTo>
                    <a:pt x="1334" y="681"/>
                  </a:lnTo>
                  <a:lnTo>
                    <a:pt x="1334" y="686"/>
                  </a:lnTo>
                  <a:lnTo>
                    <a:pt x="1332" y="690"/>
                  </a:lnTo>
                  <a:lnTo>
                    <a:pt x="1330" y="691"/>
                  </a:lnTo>
                  <a:lnTo>
                    <a:pt x="1329" y="691"/>
                  </a:lnTo>
                  <a:lnTo>
                    <a:pt x="1327" y="693"/>
                  </a:lnTo>
                  <a:lnTo>
                    <a:pt x="1323" y="695"/>
                  </a:lnTo>
                  <a:lnTo>
                    <a:pt x="1320" y="697"/>
                  </a:lnTo>
                  <a:lnTo>
                    <a:pt x="1318" y="698"/>
                  </a:lnTo>
                  <a:lnTo>
                    <a:pt x="1315" y="702"/>
                  </a:lnTo>
                  <a:lnTo>
                    <a:pt x="1311" y="712"/>
                  </a:lnTo>
                  <a:lnTo>
                    <a:pt x="1309" y="725"/>
                  </a:lnTo>
                  <a:lnTo>
                    <a:pt x="1306" y="733"/>
                  </a:lnTo>
                  <a:lnTo>
                    <a:pt x="1297" y="742"/>
                  </a:lnTo>
                  <a:lnTo>
                    <a:pt x="1282" y="752"/>
                  </a:lnTo>
                  <a:lnTo>
                    <a:pt x="1262" y="761"/>
                  </a:lnTo>
                  <a:lnTo>
                    <a:pt x="1245" y="768"/>
                  </a:lnTo>
                  <a:lnTo>
                    <a:pt x="1229" y="772"/>
                  </a:lnTo>
                  <a:lnTo>
                    <a:pt x="1229" y="768"/>
                  </a:lnTo>
                  <a:lnTo>
                    <a:pt x="1229" y="765"/>
                  </a:lnTo>
                  <a:lnTo>
                    <a:pt x="1227" y="765"/>
                  </a:lnTo>
                  <a:lnTo>
                    <a:pt x="1227" y="763"/>
                  </a:lnTo>
                  <a:lnTo>
                    <a:pt x="1226" y="761"/>
                  </a:lnTo>
                  <a:lnTo>
                    <a:pt x="1224" y="775"/>
                  </a:lnTo>
                  <a:lnTo>
                    <a:pt x="1219" y="787"/>
                  </a:lnTo>
                  <a:lnTo>
                    <a:pt x="1215" y="798"/>
                  </a:lnTo>
                  <a:lnTo>
                    <a:pt x="1210" y="808"/>
                  </a:lnTo>
                  <a:lnTo>
                    <a:pt x="1206" y="822"/>
                  </a:lnTo>
                  <a:lnTo>
                    <a:pt x="1210" y="824"/>
                  </a:lnTo>
                  <a:lnTo>
                    <a:pt x="1210" y="826"/>
                  </a:lnTo>
                  <a:lnTo>
                    <a:pt x="1212" y="826"/>
                  </a:lnTo>
                  <a:lnTo>
                    <a:pt x="1212" y="826"/>
                  </a:lnTo>
                  <a:lnTo>
                    <a:pt x="1212" y="828"/>
                  </a:lnTo>
                  <a:lnTo>
                    <a:pt x="1210" y="829"/>
                  </a:lnTo>
                  <a:lnTo>
                    <a:pt x="1206" y="833"/>
                  </a:lnTo>
                  <a:lnTo>
                    <a:pt x="1203" y="835"/>
                  </a:lnTo>
                  <a:lnTo>
                    <a:pt x="1200" y="838"/>
                  </a:lnTo>
                  <a:lnTo>
                    <a:pt x="1196" y="840"/>
                  </a:lnTo>
                  <a:lnTo>
                    <a:pt x="1194" y="843"/>
                  </a:lnTo>
                  <a:lnTo>
                    <a:pt x="1191" y="848"/>
                  </a:lnTo>
                  <a:lnTo>
                    <a:pt x="1184" y="868"/>
                  </a:lnTo>
                  <a:lnTo>
                    <a:pt x="1179" y="889"/>
                  </a:lnTo>
                  <a:lnTo>
                    <a:pt x="1177" y="913"/>
                  </a:lnTo>
                  <a:lnTo>
                    <a:pt x="1173" y="936"/>
                  </a:lnTo>
                  <a:lnTo>
                    <a:pt x="1168" y="957"/>
                  </a:lnTo>
                  <a:lnTo>
                    <a:pt x="1165" y="955"/>
                  </a:lnTo>
                  <a:lnTo>
                    <a:pt x="1165" y="955"/>
                  </a:lnTo>
                  <a:lnTo>
                    <a:pt x="1163" y="955"/>
                  </a:lnTo>
                  <a:lnTo>
                    <a:pt x="1163" y="953"/>
                  </a:lnTo>
                  <a:lnTo>
                    <a:pt x="1161" y="953"/>
                  </a:lnTo>
                  <a:lnTo>
                    <a:pt x="1156" y="950"/>
                  </a:lnTo>
                  <a:lnTo>
                    <a:pt x="1147" y="943"/>
                  </a:lnTo>
                  <a:lnTo>
                    <a:pt x="1133" y="934"/>
                  </a:lnTo>
                  <a:lnTo>
                    <a:pt x="1117" y="925"/>
                  </a:lnTo>
                  <a:lnTo>
                    <a:pt x="1102" y="915"/>
                  </a:lnTo>
                  <a:lnTo>
                    <a:pt x="1090" y="906"/>
                  </a:lnTo>
                  <a:lnTo>
                    <a:pt x="1079" y="901"/>
                  </a:lnTo>
                  <a:lnTo>
                    <a:pt x="1076" y="899"/>
                  </a:lnTo>
                  <a:lnTo>
                    <a:pt x="1072" y="861"/>
                  </a:lnTo>
                  <a:lnTo>
                    <a:pt x="1070" y="857"/>
                  </a:lnTo>
                  <a:lnTo>
                    <a:pt x="1065" y="854"/>
                  </a:lnTo>
                  <a:lnTo>
                    <a:pt x="1062" y="852"/>
                  </a:lnTo>
                  <a:lnTo>
                    <a:pt x="1056" y="848"/>
                  </a:lnTo>
                  <a:lnTo>
                    <a:pt x="1053" y="845"/>
                  </a:lnTo>
                  <a:lnTo>
                    <a:pt x="1056" y="843"/>
                  </a:lnTo>
                  <a:lnTo>
                    <a:pt x="1056" y="841"/>
                  </a:lnTo>
                  <a:lnTo>
                    <a:pt x="1058" y="840"/>
                  </a:lnTo>
                  <a:lnTo>
                    <a:pt x="1058" y="840"/>
                  </a:lnTo>
                  <a:lnTo>
                    <a:pt x="1060" y="836"/>
                  </a:lnTo>
                  <a:lnTo>
                    <a:pt x="1062" y="833"/>
                  </a:lnTo>
                  <a:lnTo>
                    <a:pt x="1053" y="833"/>
                  </a:lnTo>
                  <a:lnTo>
                    <a:pt x="1048" y="833"/>
                  </a:lnTo>
                  <a:lnTo>
                    <a:pt x="1044" y="833"/>
                  </a:lnTo>
                  <a:lnTo>
                    <a:pt x="1042" y="831"/>
                  </a:lnTo>
                  <a:lnTo>
                    <a:pt x="1041" y="828"/>
                  </a:lnTo>
                  <a:lnTo>
                    <a:pt x="1037" y="822"/>
                  </a:lnTo>
                  <a:lnTo>
                    <a:pt x="1035" y="819"/>
                  </a:lnTo>
                  <a:lnTo>
                    <a:pt x="1035" y="815"/>
                  </a:lnTo>
                  <a:lnTo>
                    <a:pt x="1035" y="814"/>
                  </a:lnTo>
                  <a:lnTo>
                    <a:pt x="1035" y="810"/>
                  </a:lnTo>
                  <a:lnTo>
                    <a:pt x="1037" y="807"/>
                  </a:lnTo>
                  <a:lnTo>
                    <a:pt x="1037" y="803"/>
                  </a:lnTo>
                  <a:lnTo>
                    <a:pt x="1027" y="803"/>
                  </a:lnTo>
                  <a:lnTo>
                    <a:pt x="1027" y="798"/>
                  </a:lnTo>
                  <a:lnTo>
                    <a:pt x="1028" y="793"/>
                  </a:lnTo>
                  <a:lnTo>
                    <a:pt x="1030" y="791"/>
                  </a:lnTo>
                  <a:lnTo>
                    <a:pt x="1030" y="787"/>
                  </a:lnTo>
                  <a:lnTo>
                    <a:pt x="1032" y="784"/>
                  </a:lnTo>
                  <a:lnTo>
                    <a:pt x="1034" y="779"/>
                  </a:lnTo>
                  <a:lnTo>
                    <a:pt x="1028" y="779"/>
                  </a:lnTo>
                  <a:lnTo>
                    <a:pt x="1023" y="779"/>
                  </a:lnTo>
                  <a:lnTo>
                    <a:pt x="1020" y="777"/>
                  </a:lnTo>
                  <a:lnTo>
                    <a:pt x="1014" y="775"/>
                  </a:lnTo>
                  <a:lnTo>
                    <a:pt x="1013" y="749"/>
                  </a:lnTo>
                  <a:lnTo>
                    <a:pt x="1011" y="725"/>
                  </a:lnTo>
                  <a:lnTo>
                    <a:pt x="1011" y="702"/>
                  </a:lnTo>
                  <a:lnTo>
                    <a:pt x="1018" y="679"/>
                  </a:lnTo>
                  <a:lnTo>
                    <a:pt x="1025" y="669"/>
                  </a:lnTo>
                  <a:lnTo>
                    <a:pt x="1034" y="662"/>
                  </a:lnTo>
                  <a:lnTo>
                    <a:pt x="1041" y="656"/>
                  </a:lnTo>
                  <a:lnTo>
                    <a:pt x="1046" y="648"/>
                  </a:lnTo>
                  <a:lnTo>
                    <a:pt x="1051" y="637"/>
                  </a:lnTo>
                  <a:lnTo>
                    <a:pt x="1053" y="618"/>
                  </a:lnTo>
                  <a:lnTo>
                    <a:pt x="1049" y="618"/>
                  </a:lnTo>
                  <a:lnTo>
                    <a:pt x="1046" y="622"/>
                  </a:lnTo>
                  <a:lnTo>
                    <a:pt x="1042" y="623"/>
                  </a:lnTo>
                  <a:lnTo>
                    <a:pt x="1041" y="623"/>
                  </a:lnTo>
                  <a:lnTo>
                    <a:pt x="1037" y="623"/>
                  </a:lnTo>
                  <a:lnTo>
                    <a:pt x="1034" y="622"/>
                  </a:lnTo>
                  <a:lnTo>
                    <a:pt x="1020" y="618"/>
                  </a:lnTo>
                  <a:lnTo>
                    <a:pt x="1009" y="611"/>
                  </a:lnTo>
                  <a:lnTo>
                    <a:pt x="1002" y="601"/>
                  </a:lnTo>
                  <a:lnTo>
                    <a:pt x="999" y="583"/>
                  </a:lnTo>
                  <a:lnTo>
                    <a:pt x="1004" y="583"/>
                  </a:lnTo>
                  <a:lnTo>
                    <a:pt x="1004" y="580"/>
                  </a:lnTo>
                  <a:lnTo>
                    <a:pt x="1013" y="585"/>
                  </a:lnTo>
                  <a:lnTo>
                    <a:pt x="1023" y="592"/>
                  </a:lnTo>
                  <a:lnTo>
                    <a:pt x="1032" y="595"/>
                  </a:lnTo>
                  <a:lnTo>
                    <a:pt x="1042" y="595"/>
                  </a:lnTo>
                  <a:lnTo>
                    <a:pt x="1042" y="594"/>
                  </a:lnTo>
                  <a:lnTo>
                    <a:pt x="1044" y="592"/>
                  </a:lnTo>
                  <a:lnTo>
                    <a:pt x="1044" y="592"/>
                  </a:lnTo>
                  <a:lnTo>
                    <a:pt x="1044" y="590"/>
                  </a:lnTo>
                  <a:lnTo>
                    <a:pt x="1046" y="587"/>
                  </a:lnTo>
                  <a:lnTo>
                    <a:pt x="1027" y="573"/>
                  </a:lnTo>
                  <a:lnTo>
                    <a:pt x="1011" y="553"/>
                  </a:lnTo>
                  <a:lnTo>
                    <a:pt x="1006" y="555"/>
                  </a:lnTo>
                  <a:lnTo>
                    <a:pt x="1002" y="557"/>
                  </a:lnTo>
                  <a:lnTo>
                    <a:pt x="997" y="559"/>
                  </a:lnTo>
                  <a:lnTo>
                    <a:pt x="992" y="560"/>
                  </a:lnTo>
                  <a:lnTo>
                    <a:pt x="988" y="557"/>
                  </a:lnTo>
                  <a:lnTo>
                    <a:pt x="987" y="555"/>
                  </a:lnTo>
                  <a:lnTo>
                    <a:pt x="985" y="552"/>
                  </a:lnTo>
                  <a:lnTo>
                    <a:pt x="983" y="550"/>
                  </a:lnTo>
                  <a:lnTo>
                    <a:pt x="980" y="545"/>
                  </a:lnTo>
                  <a:lnTo>
                    <a:pt x="990" y="534"/>
                  </a:lnTo>
                  <a:lnTo>
                    <a:pt x="992" y="519"/>
                  </a:lnTo>
                  <a:lnTo>
                    <a:pt x="990" y="499"/>
                  </a:lnTo>
                  <a:lnTo>
                    <a:pt x="985" y="478"/>
                  </a:lnTo>
                  <a:lnTo>
                    <a:pt x="976" y="456"/>
                  </a:lnTo>
                  <a:lnTo>
                    <a:pt x="966" y="435"/>
                  </a:lnTo>
                  <a:lnTo>
                    <a:pt x="953" y="416"/>
                  </a:lnTo>
                  <a:lnTo>
                    <a:pt x="943" y="398"/>
                  </a:lnTo>
                  <a:lnTo>
                    <a:pt x="934" y="384"/>
                  </a:lnTo>
                  <a:lnTo>
                    <a:pt x="913" y="370"/>
                  </a:lnTo>
                  <a:lnTo>
                    <a:pt x="889" y="365"/>
                  </a:lnTo>
                  <a:lnTo>
                    <a:pt x="864" y="365"/>
                  </a:lnTo>
                  <a:lnTo>
                    <a:pt x="836" y="365"/>
                  </a:lnTo>
                  <a:lnTo>
                    <a:pt x="809" y="367"/>
                  </a:lnTo>
                  <a:lnTo>
                    <a:pt x="781" y="365"/>
                  </a:lnTo>
                  <a:lnTo>
                    <a:pt x="781" y="360"/>
                  </a:lnTo>
                  <a:lnTo>
                    <a:pt x="781" y="356"/>
                  </a:lnTo>
                  <a:lnTo>
                    <a:pt x="782" y="355"/>
                  </a:lnTo>
                  <a:lnTo>
                    <a:pt x="782" y="353"/>
                  </a:lnTo>
                  <a:lnTo>
                    <a:pt x="782" y="351"/>
                  </a:lnTo>
                  <a:lnTo>
                    <a:pt x="781" y="349"/>
                  </a:lnTo>
                  <a:lnTo>
                    <a:pt x="770" y="344"/>
                  </a:lnTo>
                  <a:lnTo>
                    <a:pt x="760" y="341"/>
                  </a:lnTo>
                  <a:lnTo>
                    <a:pt x="749" y="334"/>
                  </a:lnTo>
                  <a:lnTo>
                    <a:pt x="758" y="334"/>
                  </a:lnTo>
                  <a:lnTo>
                    <a:pt x="768" y="330"/>
                  </a:lnTo>
                  <a:lnTo>
                    <a:pt x="782" y="327"/>
                  </a:lnTo>
                  <a:lnTo>
                    <a:pt x="798" y="325"/>
                  </a:lnTo>
                  <a:lnTo>
                    <a:pt x="810" y="321"/>
                  </a:lnTo>
                  <a:lnTo>
                    <a:pt x="819" y="314"/>
                  </a:lnTo>
                  <a:lnTo>
                    <a:pt x="777" y="314"/>
                  </a:lnTo>
                  <a:lnTo>
                    <a:pt x="767" y="311"/>
                  </a:lnTo>
                  <a:lnTo>
                    <a:pt x="758" y="311"/>
                  </a:lnTo>
                  <a:lnTo>
                    <a:pt x="747" y="309"/>
                  </a:lnTo>
                  <a:lnTo>
                    <a:pt x="739" y="307"/>
                  </a:lnTo>
                  <a:lnTo>
                    <a:pt x="730" y="304"/>
                  </a:lnTo>
                  <a:lnTo>
                    <a:pt x="725" y="295"/>
                  </a:lnTo>
                  <a:lnTo>
                    <a:pt x="723" y="281"/>
                  </a:lnTo>
                  <a:lnTo>
                    <a:pt x="744" y="278"/>
                  </a:lnTo>
                  <a:lnTo>
                    <a:pt x="763" y="271"/>
                  </a:lnTo>
                  <a:lnTo>
                    <a:pt x="779" y="264"/>
                  </a:lnTo>
                  <a:lnTo>
                    <a:pt x="796" y="257"/>
                  </a:lnTo>
                  <a:lnTo>
                    <a:pt x="831" y="257"/>
                  </a:lnTo>
                  <a:lnTo>
                    <a:pt x="845" y="211"/>
                  </a:lnTo>
                  <a:lnTo>
                    <a:pt x="812" y="211"/>
                  </a:lnTo>
                  <a:lnTo>
                    <a:pt x="803" y="199"/>
                  </a:lnTo>
                  <a:lnTo>
                    <a:pt x="814" y="192"/>
                  </a:lnTo>
                  <a:lnTo>
                    <a:pt x="822" y="185"/>
                  </a:lnTo>
                  <a:lnTo>
                    <a:pt x="833" y="180"/>
                  </a:lnTo>
                  <a:lnTo>
                    <a:pt x="845" y="176"/>
                  </a:lnTo>
                  <a:lnTo>
                    <a:pt x="845" y="164"/>
                  </a:lnTo>
                  <a:lnTo>
                    <a:pt x="859" y="157"/>
                  </a:lnTo>
                  <a:lnTo>
                    <a:pt x="866" y="149"/>
                  </a:lnTo>
                  <a:lnTo>
                    <a:pt x="873" y="138"/>
                  </a:lnTo>
                  <a:lnTo>
                    <a:pt x="884" y="131"/>
                  </a:lnTo>
                  <a:lnTo>
                    <a:pt x="896" y="126"/>
                  </a:lnTo>
                  <a:lnTo>
                    <a:pt x="906" y="126"/>
                  </a:lnTo>
                  <a:lnTo>
                    <a:pt x="915" y="129"/>
                  </a:lnTo>
                  <a:lnTo>
                    <a:pt x="927" y="128"/>
                  </a:lnTo>
                  <a:lnTo>
                    <a:pt x="918" y="124"/>
                  </a:lnTo>
                  <a:lnTo>
                    <a:pt x="913" y="122"/>
                  </a:lnTo>
                  <a:lnTo>
                    <a:pt x="908" y="121"/>
                  </a:lnTo>
                  <a:lnTo>
                    <a:pt x="903" y="115"/>
                  </a:lnTo>
                  <a:lnTo>
                    <a:pt x="920" y="112"/>
                  </a:lnTo>
                  <a:lnTo>
                    <a:pt x="936" y="107"/>
                  </a:lnTo>
                  <a:lnTo>
                    <a:pt x="950" y="103"/>
                  </a:lnTo>
                  <a:lnTo>
                    <a:pt x="966" y="100"/>
                  </a:lnTo>
                  <a:lnTo>
                    <a:pt x="967" y="107"/>
                  </a:lnTo>
                  <a:lnTo>
                    <a:pt x="969" y="110"/>
                  </a:lnTo>
                  <a:lnTo>
                    <a:pt x="971" y="115"/>
                  </a:lnTo>
                  <a:lnTo>
                    <a:pt x="973" y="119"/>
                  </a:lnTo>
                  <a:lnTo>
                    <a:pt x="978" y="121"/>
                  </a:lnTo>
                  <a:lnTo>
                    <a:pt x="985" y="122"/>
                  </a:lnTo>
                  <a:lnTo>
                    <a:pt x="985" y="117"/>
                  </a:lnTo>
                  <a:lnTo>
                    <a:pt x="988" y="112"/>
                  </a:lnTo>
                  <a:lnTo>
                    <a:pt x="990" y="105"/>
                  </a:lnTo>
                  <a:lnTo>
                    <a:pt x="992" y="100"/>
                  </a:lnTo>
                  <a:lnTo>
                    <a:pt x="995" y="105"/>
                  </a:lnTo>
                  <a:lnTo>
                    <a:pt x="1001" y="110"/>
                  </a:lnTo>
                  <a:lnTo>
                    <a:pt x="1004" y="114"/>
                  </a:lnTo>
                  <a:lnTo>
                    <a:pt x="1011" y="117"/>
                  </a:lnTo>
                  <a:lnTo>
                    <a:pt x="1018" y="119"/>
                  </a:lnTo>
                  <a:lnTo>
                    <a:pt x="1014" y="96"/>
                  </a:lnTo>
                  <a:lnTo>
                    <a:pt x="1027" y="93"/>
                  </a:lnTo>
                  <a:lnTo>
                    <a:pt x="1037" y="89"/>
                  </a:lnTo>
                  <a:lnTo>
                    <a:pt x="1053" y="93"/>
                  </a:lnTo>
                  <a:lnTo>
                    <a:pt x="1070" y="100"/>
                  </a:lnTo>
                  <a:lnTo>
                    <a:pt x="1088" y="110"/>
                  </a:lnTo>
                  <a:lnTo>
                    <a:pt x="1107" y="119"/>
                  </a:lnTo>
                  <a:lnTo>
                    <a:pt x="1123" y="126"/>
                  </a:lnTo>
                  <a:lnTo>
                    <a:pt x="1138" y="131"/>
                  </a:lnTo>
                  <a:lnTo>
                    <a:pt x="1138" y="128"/>
                  </a:lnTo>
                  <a:lnTo>
                    <a:pt x="1128" y="119"/>
                  </a:lnTo>
                  <a:lnTo>
                    <a:pt x="1121" y="112"/>
                  </a:lnTo>
                  <a:lnTo>
                    <a:pt x="1117" y="103"/>
                  </a:lnTo>
                  <a:lnTo>
                    <a:pt x="1123" y="93"/>
                  </a:lnTo>
                  <a:lnTo>
                    <a:pt x="1119" y="89"/>
                  </a:lnTo>
                  <a:lnTo>
                    <a:pt x="1114" y="84"/>
                  </a:lnTo>
                  <a:lnTo>
                    <a:pt x="1109" y="80"/>
                  </a:lnTo>
                  <a:lnTo>
                    <a:pt x="1104" y="77"/>
                  </a:lnTo>
                  <a:lnTo>
                    <a:pt x="1100" y="73"/>
                  </a:lnTo>
                  <a:lnTo>
                    <a:pt x="1104" y="65"/>
                  </a:lnTo>
                  <a:lnTo>
                    <a:pt x="1114" y="68"/>
                  </a:lnTo>
                  <a:lnTo>
                    <a:pt x="1128" y="70"/>
                  </a:lnTo>
                  <a:lnTo>
                    <a:pt x="1140" y="68"/>
                  </a:lnTo>
                  <a:lnTo>
                    <a:pt x="1149" y="61"/>
                  </a:lnTo>
                  <a:lnTo>
                    <a:pt x="1107" y="61"/>
                  </a:lnTo>
                  <a:lnTo>
                    <a:pt x="1107" y="58"/>
                  </a:lnTo>
                  <a:lnTo>
                    <a:pt x="1104" y="58"/>
                  </a:lnTo>
                  <a:lnTo>
                    <a:pt x="1104" y="54"/>
                  </a:lnTo>
                  <a:lnTo>
                    <a:pt x="1109" y="51"/>
                  </a:lnTo>
                  <a:lnTo>
                    <a:pt x="1114" y="47"/>
                  </a:lnTo>
                  <a:lnTo>
                    <a:pt x="1119" y="44"/>
                  </a:lnTo>
                  <a:lnTo>
                    <a:pt x="1124" y="40"/>
                  </a:lnTo>
                  <a:lnTo>
                    <a:pt x="1130" y="39"/>
                  </a:lnTo>
                  <a:lnTo>
                    <a:pt x="1152" y="42"/>
                  </a:lnTo>
                  <a:lnTo>
                    <a:pt x="1158" y="26"/>
                  </a:lnTo>
                  <a:lnTo>
                    <a:pt x="1184" y="30"/>
                  </a:lnTo>
                  <a:lnTo>
                    <a:pt x="1186" y="30"/>
                  </a:lnTo>
                  <a:lnTo>
                    <a:pt x="1187" y="26"/>
                  </a:lnTo>
                  <a:lnTo>
                    <a:pt x="1189" y="25"/>
                  </a:lnTo>
                  <a:lnTo>
                    <a:pt x="1191" y="21"/>
                  </a:lnTo>
                  <a:lnTo>
                    <a:pt x="1196" y="19"/>
                  </a:lnTo>
                  <a:lnTo>
                    <a:pt x="1200" y="25"/>
                  </a:lnTo>
                  <a:lnTo>
                    <a:pt x="1205" y="30"/>
                  </a:lnTo>
                  <a:lnTo>
                    <a:pt x="1210" y="35"/>
                  </a:lnTo>
                  <a:lnTo>
                    <a:pt x="1210" y="26"/>
                  </a:lnTo>
                  <a:lnTo>
                    <a:pt x="1212" y="25"/>
                  </a:lnTo>
                  <a:lnTo>
                    <a:pt x="1212" y="23"/>
                  </a:lnTo>
                  <a:lnTo>
                    <a:pt x="1212" y="21"/>
                  </a:lnTo>
                  <a:lnTo>
                    <a:pt x="1212" y="19"/>
                  </a:lnTo>
                  <a:lnTo>
                    <a:pt x="1213" y="16"/>
                  </a:lnTo>
                  <a:lnTo>
                    <a:pt x="1215" y="14"/>
                  </a:lnTo>
                  <a:lnTo>
                    <a:pt x="1219" y="12"/>
                  </a:lnTo>
                  <a:lnTo>
                    <a:pt x="1236" y="4"/>
                  </a:lnTo>
                  <a:lnTo>
                    <a:pt x="125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2" name="Freeform 15">
              <a:extLst>
                <a:ext uri="{FF2B5EF4-FFF2-40B4-BE49-F238E27FC236}">
                  <a16:creationId xmlns:a16="http://schemas.microsoft.com/office/drawing/2014/main" id="{84265157-1956-4C16-9647-B5BDD8616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75894" y="1550987"/>
              <a:ext cx="4530725" cy="3509963"/>
            </a:xfrm>
            <a:custGeom>
              <a:avLst/>
              <a:gdLst>
                <a:gd name="T0" fmla="*/ 1971 w 2854"/>
                <a:gd name="T1" fmla="*/ 1813 h 2211"/>
                <a:gd name="T2" fmla="*/ 1855 w 2854"/>
                <a:gd name="T3" fmla="*/ 1811 h 2211"/>
                <a:gd name="T4" fmla="*/ 1992 w 2854"/>
                <a:gd name="T5" fmla="*/ 1742 h 2211"/>
                <a:gd name="T6" fmla="*/ 2278 w 2854"/>
                <a:gd name="T7" fmla="*/ 1785 h 2211"/>
                <a:gd name="T8" fmla="*/ 2068 w 2854"/>
                <a:gd name="T9" fmla="*/ 1731 h 2211"/>
                <a:gd name="T10" fmla="*/ 1906 w 2854"/>
                <a:gd name="T11" fmla="*/ 1752 h 2211"/>
                <a:gd name="T12" fmla="*/ 1637 w 2854"/>
                <a:gd name="T13" fmla="*/ 1670 h 2211"/>
                <a:gd name="T14" fmla="*/ 1840 w 2854"/>
                <a:gd name="T15" fmla="*/ 1602 h 2211"/>
                <a:gd name="T16" fmla="*/ 1824 w 2854"/>
                <a:gd name="T17" fmla="*/ 1628 h 2211"/>
                <a:gd name="T18" fmla="*/ 1965 w 2854"/>
                <a:gd name="T19" fmla="*/ 1604 h 2211"/>
                <a:gd name="T20" fmla="*/ 1918 w 2854"/>
                <a:gd name="T21" fmla="*/ 1466 h 2211"/>
                <a:gd name="T22" fmla="*/ 1920 w 2854"/>
                <a:gd name="T23" fmla="*/ 1534 h 2211"/>
                <a:gd name="T24" fmla="*/ 2030 w 2854"/>
                <a:gd name="T25" fmla="*/ 1272 h 2211"/>
                <a:gd name="T26" fmla="*/ 274 w 2854"/>
                <a:gd name="T27" fmla="*/ 1106 h 2211"/>
                <a:gd name="T28" fmla="*/ 2229 w 2854"/>
                <a:gd name="T29" fmla="*/ 1024 h 2211"/>
                <a:gd name="T30" fmla="*/ 2054 w 2854"/>
                <a:gd name="T31" fmla="*/ 1218 h 2211"/>
                <a:gd name="T32" fmla="*/ 2177 w 2854"/>
                <a:gd name="T33" fmla="*/ 1043 h 2211"/>
                <a:gd name="T34" fmla="*/ 408 w 2854"/>
                <a:gd name="T35" fmla="*/ 1136 h 2211"/>
                <a:gd name="T36" fmla="*/ 230 w 2854"/>
                <a:gd name="T37" fmla="*/ 1145 h 2211"/>
                <a:gd name="T38" fmla="*/ 539 w 2854"/>
                <a:gd name="T39" fmla="*/ 1225 h 2211"/>
                <a:gd name="T40" fmla="*/ 600 w 2854"/>
                <a:gd name="T41" fmla="*/ 1111 h 2211"/>
                <a:gd name="T42" fmla="*/ 503 w 2854"/>
                <a:gd name="T43" fmla="*/ 1103 h 2211"/>
                <a:gd name="T44" fmla="*/ 721 w 2854"/>
                <a:gd name="T45" fmla="*/ 1017 h 2211"/>
                <a:gd name="T46" fmla="*/ 965 w 2854"/>
                <a:gd name="T47" fmla="*/ 1080 h 2211"/>
                <a:gd name="T48" fmla="*/ 2211 w 2854"/>
                <a:gd name="T49" fmla="*/ 958 h 2211"/>
                <a:gd name="T50" fmla="*/ 400 w 2854"/>
                <a:gd name="T51" fmla="*/ 801 h 2211"/>
                <a:gd name="T52" fmla="*/ 201 w 2854"/>
                <a:gd name="T53" fmla="*/ 699 h 2211"/>
                <a:gd name="T54" fmla="*/ 199 w 2854"/>
                <a:gd name="T55" fmla="*/ 811 h 2211"/>
                <a:gd name="T56" fmla="*/ 860 w 2854"/>
                <a:gd name="T57" fmla="*/ 371 h 2211"/>
                <a:gd name="T58" fmla="*/ 2278 w 2854"/>
                <a:gd name="T59" fmla="*/ 120 h 2211"/>
                <a:gd name="T60" fmla="*/ 1199 w 2854"/>
                <a:gd name="T61" fmla="*/ 54 h 2211"/>
                <a:gd name="T62" fmla="*/ 998 w 2854"/>
                <a:gd name="T63" fmla="*/ 165 h 2211"/>
                <a:gd name="T64" fmla="*/ 1805 w 2854"/>
                <a:gd name="T65" fmla="*/ 117 h 2211"/>
                <a:gd name="T66" fmla="*/ 1929 w 2854"/>
                <a:gd name="T67" fmla="*/ 206 h 2211"/>
                <a:gd name="T68" fmla="*/ 2140 w 2854"/>
                <a:gd name="T69" fmla="*/ 286 h 2211"/>
                <a:gd name="T70" fmla="*/ 2576 w 2854"/>
                <a:gd name="T71" fmla="*/ 378 h 2211"/>
                <a:gd name="T72" fmla="*/ 2815 w 2854"/>
                <a:gd name="T73" fmla="*/ 537 h 2211"/>
                <a:gd name="T74" fmla="*/ 2637 w 2854"/>
                <a:gd name="T75" fmla="*/ 621 h 2211"/>
                <a:gd name="T76" fmla="*/ 2390 w 2854"/>
                <a:gd name="T77" fmla="*/ 886 h 2211"/>
                <a:gd name="T78" fmla="*/ 2421 w 2854"/>
                <a:gd name="T79" fmla="*/ 624 h 2211"/>
                <a:gd name="T80" fmla="*/ 2175 w 2854"/>
                <a:gd name="T81" fmla="*/ 830 h 2211"/>
                <a:gd name="T82" fmla="*/ 1974 w 2854"/>
                <a:gd name="T83" fmla="*/ 1141 h 2211"/>
                <a:gd name="T84" fmla="*/ 1916 w 2854"/>
                <a:gd name="T85" fmla="*/ 1277 h 2211"/>
                <a:gd name="T86" fmla="*/ 1737 w 2854"/>
                <a:gd name="T87" fmla="*/ 1488 h 2211"/>
                <a:gd name="T88" fmla="*/ 1539 w 2854"/>
                <a:gd name="T89" fmla="*/ 1480 h 2211"/>
                <a:gd name="T90" fmla="*/ 1222 w 2854"/>
                <a:gd name="T91" fmla="*/ 1406 h 2211"/>
                <a:gd name="T92" fmla="*/ 969 w 2854"/>
                <a:gd name="T93" fmla="*/ 1356 h 2211"/>
                <a:gd name="T94" fmla="*/ 710 w 2854"/>
                <a:gd name="T95" fmla="*/ 1300 h 2211"/>
                <a:gd name="T96" fmla="*/ 876 w 2854"/>
                <a:gd name="T97" fmla="*/ 1659 h 2211"/>
                <a:gd name="T98" fmla="*/ 475 w 2854"/>
                <a:gd name="T99" fmla="*/ 2133 h 2211"/>
                <a:gd name="T100" fmla="*/ 335 w 2854"/>
                <a:gd name="T101" fmla="*/ 1651 h 2211"/>
                <a:gd name="T102" fmla="*/ 92 w 2854"/>
                <a:gd name="T103" fmla="*/ 1263 h 2211"/>
                <a:gd name="T104" fmla="*/ 199 w 2854"/>
                <a:gd name="T105" fmla="*/ 960 h 2211"/>
                <a:gd name="T106" fmla="*/ 384 w 2854"/>
                <a:gd name="T107" fmla="*/ 733 h 2211"/>
                <a:gd name="T108" fmla="*/ 578 w 2854"/>
                <a:gd name="T109" fmla="*/ 679 h 2211"/>
                <a:gd name="T110" fmla="*/ 497 w 2854"/>
                <a:gd name="T111" fmla="*/ 693 h 2211"/>
                <a:gd name="T112" fmla="*/ 386 w 2854"/>
                <a:gd name="T113" fmla="*/ 539 h 2211"/>
                <a:gd name="T114" fmla="*/ 662 w 2854"/>
                <a:gd name="T115" fmla="*/ 352 h 2211"/>
                <a:gd name="T116" fmla="*/ 780 w 2854"/>
                <a:gd name="T117" fmla="*/ 499 h 2211"/>
                <a:gd name="T118" fmla="*/ 967 w 2854"/>
                <a:gd name="T119" fmla="*/ 389 h 2211"/>
                <a:gd name="T120" fmla="*/ 1182 w 2854"/>
                <a:gd name="T121" fmla="*/ 399 h 2211"/>
                <a:gd name="T122" fmla="*/ 1218 w 2854"/>
                <a:gd name="T123" fmla="*/ 469 h 2211"/>
                <a:gd name="T124" fmla="*/ 1402 w 2854"/>
                <a:gd name="T125" fmla="*/ 188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854" h="2211">
                  <a:moveTo>
                    <a:pt x="915" y="1897"/>
                  </a:moveTo>
                  <a:lnTo>
                    <a:pt x="915" y="1904"/>
                  </a:lnTo>
                  <a:lnTo>
                    <a:pt x="923" y="1923"/>
                  </a:lnTo>
                  <a:lnTo>
                    <a:pt x="923" y="1944"/>
                  </a:lnTo>
                  <a:lnTo>
                    <a:pt x="918" y="1963"/>
                  </a:lnTo>
                  <a:lnTo>
                    <a:pt x="909" y="1982"/>
                  </a:lnTo>
                  <a:lnTo>
                    <a:pt x="899" y="2000"/>
                  </a:lnTo>
                  <a:lnTo>
                    <a:pt x="890" y="2017"/>
                  </a:lnTo>
                  <a:lnTo>
                    <a:pt x="883" y="2031"/>
                  </a:lnTo>
                  <a:lnTo>
                    <a:pt x="880" y="2049"/>
                  </a:lnTo>
                  <a:lnTo>
                    <a:pt x="878" y="2064"/>
                  </a:lnTo>
                  <a:lnTo>
                    <a:pt x="876" y="2077"/>
                  </a:lnTo>
                  <a:lnTo>
                    <a:pt x="869" y="2087"/>
                  </a:lnTo>
                  <a:lnTo>
                    <a:pt x="857" y="2096"/>
                  </a:lnTo>
                  <a:lnTo>
                    <a:pt x="857" y="2092"/>
                  </a:lnTo>
                  <a:lnTo>
                    <a:pt x="850" y="2091"/>
                  </a:lnTo>
                  <a:lnTo>
                    <a:pt x="845" y="2089"/>
                  </a:lnTo>
                  <a:lnTo>
                    <a:pt x="840" y="2085"/>
                  </a:lnTo>
                  <a:lnTo>
                    <a:pt x="836" y="2080"/>
                  </a:lnTo>
                  <a:lnTo>
                    <a:pt x="834" y="2073"/>
                  </a:lnTo>
                  <a:lnTo>
                    <a:pt x="827" y="2059"/>
                  </a:lnTo>
                  <a:lnTo>
                    <a:pt x="826" y="2045"/>
                  </a:lnTo>
                  <a:lnTo>
                    <a:pt x="831" y="2033"/>
                  </a:lnTo>
                  <a:lnTo>
                    <a:pt x="836" y="2019"/>
                  </a:lnTo>
                  <a:lnTo>
                    <a:pt x="841" y="2005"/>
                  </a:lnTo>
                  <a:lnTo>
                    <a:pt x="841" y="1996"/>
                  </a:lnTo>
                  <a:lnTo>
                    <a:pt x="840" y="1982"/>
                  </a:lnTo>
                  <a:lnTo>
                    <a:pt x="838" y="1968"/>
                  </a:lnTo>
                  <a:lnTo>
                    <a:pt x="838" y="1954"/>
                  </a:lnTo>
                  <a:lnTo>
                    <a:pt x="857" y="1954"/>
                  </a:lnTo>
                  <a:lnTo>
                    <a:pt x="862" y="1946"/>
                  </a:lnTo>
                  <a:lnTo>
                    <a:pt x="873" y="1935"/>
                  </a:lnTo>
                  <a:lnTo>
                    <a:pt x="883" y="1923"/>
                  </a:lnTo>
                  <a:lnTo>
                    <a:pt x="895" y="1911"/>
                  </a:lnTo>
                  <a:lnTo>
                    <a:pt x="906" y="1902"/>
                  </a:lnTo>
                  <a:lnTo>
                    <a:pt x="915" y="1897"/>
                  </a:lnTo>
                  <a:close/>
                  <a:moveTo>
                    <a:pt x="1875" y="1827"/>
                  </a:moveTo>
                  <a:lnTo>
                    <a:pt x="1882" y="1829"/>
                  </a:lnTo>
                  <a:lnTo>
                    <a:pt x="1887" y="1829"/>
                  </a:lnTo>
                  <a:lnTo>
                    <a:pt x="1892" y="1829"/>
                  </a:lnTo>
                  <a:lnTo>
                    <a:pt x="1896" y="1831"/>
                  </a:lnTo>
                  <a:lnTo>
                    <a:pt x="1901" y="1832"/>
                  </a:lnTo>
                  <a:lnTo>
                    <a:pt x="1901" y="1839"/>
                  </a:lnTo>
                  <a:lnTo>
                    <a:pt x="1897" y="1839"/>
                  </a:lnTo>
                  <a:lnTo>
                    <a:pt x="1897" y="1843"/>
                  </a:lnTo>
                  <a:lnTo>
                    <a:pt x="1892" y="1841"/>
                  </a:lnTo>
                  <a:lnTo>
                    <a:pt x="1887" y="1839"/>
                  </a:lnTo>
                  <a:lnTo>
                    <a:pt x="1882" y="1836"/>
                  </a:lnTo>
                  <a:lnTo>
                    <a:pt x="1878" y="1832"/>
                  </a:lnTo>
                  <a:lnTo>
                    <a:pt x="1875" y="1827"/>
                  </a:lnTo>
                  <a:close/>
                  <a:moveTo>
                    <a:pt x="1971" y="1813"/>
                  </a:moveTo>
                  <a:lnTo>
                    <a:pt x="1990" y="1813"/>
                  </a:lnTo>
                  <a:lnTo>
                    <a:pt x="1990" y="1817"/>
                  </a:lnTo>
                  <a:lnTo>
                    <a:pt x="1986" y="1817"/>
                  </a:lnTo>
                  <a:lnTo>
                    <a:pt x="1974" y="1825"/>
                  </a:lnTo>
                  <a:lnTo>
                    <a:pt x="1960" y="1834"/>
                  </a:lnTo>
                  <a:lnTo>
                    <a:pt x="1948" y="1843"/>
                  </a:lnTo>
                  <a:lnTo>
                    <a:pt x="1944" y="1843"/>
                  </a:lnTo>
                  <a:lnTo>
                    <a:pt x="1943" y="1841"/>
                  </a:lnTo>
                  <a:lnTo>
                    <a:pt x="1943" y="1841"/>
                  </a:lnTo>
                  <a:lnTo>
                    <a:pt x="1941" y="1841"/>
                  </a:lnTo>
                  <a:lnTo>
                    <a:pt x="1939" y="1839"/>
                  </a:lnTo>
                  <a:lnTo>
                    <a:pt x="1936" y="1839"/>
                  </a:lnTo>
                  <a:lnTo>
                    <a:pt x="1936" y="1836"/>
                  </a:lnTo>
                  <a:lnTo>
                    <a:pt x="1953" y="1825"/>
                  </a:lnTo>
                  <a:lnTo>
                    <a:pt x="1971" y="1813"/>
                  </a:lnTo>
                  <a:close/>
                  <a:moveTo>
                    <a:pt x="1925" y="1808"/>
                  </a:moveTo>
                  <a:lnTo>
                    <a:pt x="1929" y="1811"/>
                  </a:lnTo>
                  <a:lnTo>
                    <a:pt x="1930" y="1811"/>
                  </a:lnTo>
                  <a:lnTo>
                    <a:pt x="1930" y="1811"/>
                  </a:lnTo>
                  <a:lnTo>
                    <a:pt x="1930" y="1813"/>
                  </a:lnTo>
                  <a:lnTo>
                    <a:pt x="1930" y="1813"/>
                  </a:lnTo>
                  <a:lnTo>
                    <a:pt x="1930" y="1817"/>
                  </a:lnTo>
                  <a:lnTo>
                    <a:pt x="1932" y="1820"/>
                  </a:lnTo>
                  <a:lnTo>
                    <a:pt x="1925" y="1820"/>
                  </a:lnTo>
                  <a:lnTo>
                    <a:pt x="1913" y="1824"/>
                  </a:lnTo>
                  <a:lnTo>
                    <a:pt x="1899" y="1824"/>
                  </a:lnTo>
                  <a:lnTo>
                    <a:pt x="1887" y="1820"/>
                  </a:lnTo>
                  <a:lnTo>
                    <a:pt x="1887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89" y="1818"/>
                  </a:lnTo>
                  <a:lnTo>
                    <a:pt x="1890" y="1817"/>
                  </a:lnTo>
                  <a:lnTo>
                    <a:pt x="1899" y="1813"/>
                  </a:lnTo>
                  <a:lnTo>
                    <a:pt x="1908" y="1813"/>
                  </a:lnTo>
                  <a:lnTo>
                    <a:pt x="1916" y="1813"/>
                  </a:lnTo>
                  <a:lnTo>
                    <a:pt x="1925" y="1808"/>
                  </a:lnTo>
                  <a:close/>
                  <a:moveTo>
                    <a:pt x="1859" y="1808"/>
                  </a:moveTo>
                  <a:lnTo>
                    <a:pt x="1866" y="1810"/>
                  </a:lnTo>
                  <a:lnTo>
                    <a:pt x="1869" y="1811"/>
                  </a:lnTo>
                  <a:lnTo>
                    <a:pt x="1873" y="1813"/>
                  </a:lnTo>
                  <a:lnTo>
                    <a:pt x="1876" y="1817"/>
                  </a:lnTo>
                  <a:lnTo>
                    <a:pt x="1878" y="1820"/>
                  </a:lnTo>
                  <a:lnTo>
                    <a:pt x="1875" y="1820"/>
                  </a:lnTo>
                  <a:lnTo>
                    <a:pt x="1866" y="1824"/>
                  </a:lnTo>
                  <a:lnTo>
                    <a:pt x="1855" y="1824"/>
                  </a:lnTo>
                  <a:lnTo>
                    <a:pt x="1843" y="1824"/>
                  </a:lnTo>
                  <a:lnTo>
                    <a:pt x="1843" y="1817"/>
                  </a:lnTo>
                  <a:lnTo>
                    <a:pt x="1848" y="1815"/>
                  </a:lnTo>
                  <a:lnTo>
                    <a:pt x="1854" y="1813"/>
                  </a:lnTo>
                  <a:lnTo>
                    <a:pt x="1855" y="1811"/>
                  </a:lnTo>
                  <a:lnTo>
                    <a:pt x="1859" y="1808"/>
                  </a:lnTo>
                  <a:close/>
                  <a:moveTo>
                    <a:pt x="2393" y="1794"/>
                  </a:moveTo>
                  <a:lnTo>
                    <a:pt x="2396" y="1794"/>
                  </a:lnTo>
                  <a:lnTo>
                    <a:pt x="2398" y="1796"/>
                  </a:lnTo>
                  <a:lnTo>
                    <a:pt x="2400" y="1796"/>
                  </a:lnTo>
                  <a:lnTo>
                    <a:pt x="2402" y="1797"/>
                  </a:lnTo>
                  <a:lnTo>
                    <a:pt x="2402" y="1799"/>
                  </a:lnTo>
                  <a:lnTo>
                    <a:pt x="2405" y="1801"/>
                  </a:lnTo>
                  <a:lnTo>
                    <a:pt x="2409" y="1801"/>
                  </a:lnTo>
                  <a:lnTo>
                    <a:pt x="2409" y="1804"/>
                  </a:lnTo>
                  <a:lnTo>
                    <a:pt x="2403" y="1803"/>
                  </a:lnTo>
                  <a:lnTo>
                    <a:pt x="2400" y="1801"/>
                  </a:lnTo>
                  <a:lnTo>
                    <a:pt x="2398" y="1799"/>
                  </a:lnTo>
                  <a:lnTo>
                    <a:pt x="2396" y="1797"/>
                  </a:lnTo>
                  <a:lnTo>
                    <a:pt x="2393" y="1794"/>
                  </a:lnTo>
                  <a:close/>
                  <a:moveTo>
                    <a:pt x="2089" y="1775"/>
                  </a:moveTo>
                  <a:lnTo>
                    <a:pt x="2102" y="1778"/>
                  </a:lnTo>
                  <a:lnTo>
                    <a:pt x="2102" y="1785"/>
                  </a:lnTo>
                  <a:lnTo>
                    <a:pt x="2093" y="1790"/>
                  </a:lnTo>
                  <a:lnTo>
                    <a:pt x="2093" y="1790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91" y="1792"/>
                  </a:lnTo>
                  <a:lnTo>
                    <a:pt x="2089" y="1794"/>
                  </a:lnTo>
                  <a:lnTo>
                    <a:pt x="2089" y="1775"/>
                  </a:lnTo>
                  <a:close/>
                  <a:moveTo>
                    <a:pt x="2370" y="1755"/>
                  </a:moveTo>
                  <a:lnTo>
                    <a:pt x="2381" y="1762"/>
                  </a:lnTo>
                  <a:lnTo>
                    <a:pt x="2388" y="1773"/>
                  </a:lnTo>
                  <a:lnTo>
                    <a:pt x="2393" y="1785"/>
                  </a:lnTo>
                  <a:lnTo>
                    <a:pt x="2390" y="1785"/>
                  </a:lnTo>
                  <a:lnTo>
                    <a:pt x="2390" y="1790"/>
                  </a:lnTo>
                  <a:lnTo>
                    <a:pt x="2377" y="1785"/>
                  </a:lnTo>
                  <a:lnTo>
                    <a:pt x="2374" y="1776"/>
                  </a:lnTo>
                  <a:lnTo>
                    <a:pt x="2372" y="1768"/>
                  </a:lnTo>
                  <a:lnTo>
                    <a:pt x="2370" y="1755"/>
                  </a:lnTo>
                  <a:close/>
                  <a:moveTo>
                    <a:pt x="2339" y="1755"/>
                  </a:moveTo>
                  <a:lnTo>
                    <a:pt x="2348" y="1755"/>
                  </a:lnTo>
                  <a:lnTo>
                    <a:pt x="2348" y="1775"/>
                  </a:lnTo>
                  <a:lnTo>
                    <a:pt x="2313" y="1785"/>
                  </a:lnTo>
                  <a:lnTo>
                    <a:pt x="2307" y="1783"/>
                  </a:lnTo>
                  <a:lnTo>
                    <a:pt x="2302" y="1782"/>
                  </a:lnTo>
                  <a:lnTo>
                    <a:pt x="2295" y="1780"/>
                  </a:lnTo>
                  <a:lnTo>
                    <a:pt x="2290" y="1778"/>
                  </a:lnTo>
                  <a:lnTo>
                    <a:pt x="2290" y="1771"/>
                  </a:lnTo>
                  <a:lnTo>
                    <a:pt x="2311" y="1769"/>
                  </a:lnTo>
                  <a:lnTo>
                    <a:pt x="2327" y="1764"/>
                  </a:lnTo>
                  <a:lnTo>
                    <a:pt x="2339" y="1755"/>
                  </a:lnTo>
                  <a:close/>
                  <a:moveTo>
                    <a:pt x="1974" y="1740"/>
                  </a:moveTo>
                  <a:lnTo>
                    <a:pt x="1990" y="1740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2" y="1742"/>
                  </a:lnTo>
                  <a:lnTo>
                    <a:pt x="1993" y="1743"/>
                  </a:lnTo>
                  <a:lnTo>
                    <a:pt x="1993" y="1750"/>
                  </a:lnTo>
                  <a:lnTo>
                    <a:pt x="1974" y="1750"/>
                  </a:lnTo>
                  <a:lnTo>
                    <a:pt x="1974" y="1740"/>
                  </a:lnTo>
                  <a:close/>
                  <a:moveTo>
                    <a:pt x="2002" y="1736"/>
                  </a:moveTo>
                  <a:lnTo>
                    <a:pt x="2040" y="1740"/>
                  </a:lnTo>
                  <a:lnTo>
                    <a:pt x="2040" y="1743"/>
                  </a:lnTo>
                  <a:lnTo>
                    <a:pt x="2042" y="1747"/>
                  </a:lnTo>
                  <a:lnTo>
                    <a:pt x="2042" y="1750"/>
                  </a:lnTo>
                  <a:lnTo>
                    <a:pt x="2044" y="1755"/>
                  </a:lnTo>
                  <a:lnTo>
                    <a:pt x="2040" y="1755"/>
                  </a:lnTo>
                  <a:lnTo>
                    <a:pt x="2030" y="1749"/>
                  </a:lnTo>
                  <a:lnTo>
                    <a:pt x="2018" y="1747"/>
                  </a:lnTo>
                  <a:lnTo>
                    <a:pt x="2002" y="1747"/>
                  </a:lnTo>
                  <a:lnTo>
                    <a:pt x="2002" y="1736"/>
                  </a:lnTo>
                  <a:close/>
                  <a:moveTo>
                    <a:pt x="2320" y="1728"/>
                  </a:moveTo>
                  <a:lnTo>
                    <a:pt x="2339" y="1728"/>
                  </a:lnTo>
                  <a:lnTo>
                    <a:pt x="2348" y="1738"/>
                  </a:lnTo>
                  <a:lnTo>
                    <a:pt x="2355" y="1749"/>
                  </a:lnTo>
                  <a:lnTo>
                    <a:pt x="2358" y="1762"/>
                  </a:lnTo>
                  <a:lnTo>
                    <a:pt x="2355" y="1762"/>
                  </a:lnTo>
                  <a:lnTo>
                    <a:pt x="2346" y="1754"/>
                  </a:lnTo>
                  <a:lnTo>
                    <a:pt x="2337" y="1745"/>
                  </a:lnTo>
                  <a:lnTo>
                    <a:pt x="2327" y="1738"/>
                  </a:lnTo>
                  <a:lnTo>
                    <a:pt x="2320" y="1728"/>
                  </a:lnTo>
                  <a:close/>
                  <a:moveTo>
                    <a:pt x="2065" y="1707"/>
                  </a:moveTo>
                  <a:lnTo>
                    <a:pt x="2075" y="1707"/>
                  </a:lnTo>
                  <a:lnTo>
                    <a:pt x="2089" y="1708"/>
                  </a:lnTo>
                  <a:lnTo>
                    <a:pt x="2093" y="1721"/>
                  </a:lnTo>
                  <a:lnTo>
                    <a:pt x="2098" y="1731"/>
                  </a:lnTo>
                  <a:lnTo>
                    <a:pt x="2105" y="1740"/>
                  </a:lnTo>
                  <a:lnTo>
                    <a:pt x="2105" y="1743"/>
                  </a:lnTo>
                  <a:lnTo>
                    <a:pt x="2108" y="1743"/>
                  </a:lnTo>
                  <a:lnTo>
                    <a:pt x="2108" y="1740"/>
                  </a:lnTo>
                  <a:lnTo>
                    <a:pt x="2117" y="1731"/>
                  </a:lnTo>
                  <a:lnTo>
                    <a:pt x="2126" y="1726"/>
                  </a:lnTo>
                  <a:lnTo>
                    <a:pt x="2138" y="1722"/>
                  </a:lnTo>
                  <a:lnTo>
                    <a:pt x="2156" y="1721"/>
                  </a:lnTo>
                  <a:lnTo>
                    <a:pt x="2170" y="1729"/>
                  </a:lnTo>
                  <a:lnTo>
                    <a:pt x="2187" y="1736"/>
                  </a:lnTo>
                  <a:lnTo>
                    <a:pt x="2208" y="1743"/>
                  </a:lnTo>
                  <a:lnTo>
                    <a:pt x="2225" y="1754"/>
                  </a:lnTo>
                  <a:lnTo>
                    <a:pt x="2239" y="1764"/>
                  </a:lnTo>
                  <a:lnTo>
                    <a:pt x="2246" y="1778"/>
                  </a:lnTo>
                  <a:lnTo>
                    <a:pt x="2259" y="1780"/>
                  </a:lnTo>
                  <a:lnTo>
                    <a:pt x="2267" y="1783"/>
                  </a:lnTo>
                  <a:lnTo>
                    <a:pt x="2278" y="1785"/>
                  </a:lnTo>
                  <a:lnTo>
                    <a:pt x="2278" y="1794"/>
                  </a:lnTo>
                  <a:lnTo>
                    <a:pt x="2276" y="1794"/>
                  </a:lnTo>
                  <a:lnTo>
                    <a:pt x="2273" y="1796"/>
                  </a:lnTo>
                  <a:lnTo>
                    <a:pt x="2269" y="1796"/>
                  </a:lnTo>
                  <a:lnTo>
                    <a:pt x="2267" y="1797"/>
                  </a:lnTo>
                  <a:lnTo>
                    <a:pt x="2266" y="1799"/>
                  </a:lnTo>
                  <a:lnTo>
                    <a:pt x="2267" y="1799"/>
                  </a:lnTo>
                  <a:lnTo>
                    <a:pt x="2271" y="1801"/>
                  </a:lnTo>
                  <a:lnTo>
                    <a:pt x="2283" y="1818"/>
                  </a:lnTo>
                  <a:lnTo>
                    <a:pt x="2300" y="1832"/>
                  </a:lnTo>
                  <a:lnTo>
                    <a:pt x="2320" y="1843"/>
                  </a:lnTo>
                  <a:lnTo>
                    <a:pt x="2320" y="1851"/>
                  </a:lnTo>
                  <a:lnTo>
                    <a:pt x="2297" y="1851"/>
                  </a:lnTo>
                  <a:lnTo>
                    <a:pt x="2294" y="1848"/>
                  </a:lnTo>
                  <a:lnTo>
                    <a:pt x="2290" y="1846"/>
                  </a:lnTo>
                  <a:lnTo>
                    <a:pt x="2287" y="1846"/>
                  </a:lnTo>
                  <a:lnTo>
                    <a:pt x="2283" y="1846"/>
                  </a:lnTo>
                  <a:lnTo>
                    <a:pt x="2280" y="1845"/>
                  </a:lnTo>
                  <a:lnTo>
                    <a:pt x="2274" y="1843"/>
                  </a:lnTo>
                  <a:lnTo>
                    <a:pt x="2269" y="1839"/>
                  </a:lnTo>
                  <a:lnTo>
                    <a:pt x="2266" y="1836"/>
                  </a:lnTo>
                  <a:lnTo>
                    <a:pt x="2262" y="1829"/>
                  </a:lnTo>
                  <a:lnTo>
                    <a:pt x="2259" y="1824"/>
                  </a:lnTo>
                  <a:lnTo>
                    <a:pt x="2255" y="1820"/>
                  </a:lnTo>
                  <a:lnTo>
                    <a:pt x="2241" y="1813"/>
                  </a:lnTo>
                  <a:lnTo>
                    <a:pt x="2231" y="1813"/>
                  </a:lnTo>
                  <a:lnTo>
                    <a:pt x="2218" y="1817"/>
                  </a:lnTo>
                  <a:lnTo>
                    <a:pt x="2206" y="1824"/>
                  </a:lnTo>
                  <a:lnTo>
                    <a:pt x="2194" y="1827"/>
                  </a:lnTo>
                  <a:lnTo>
                    <a:pt x="2182" y="1820"/>
                  </a:lnTo>
                  <a:lnTo>
                    <a:pt x="2170" y="1817"/>
                  </a:lnTo>
                  <a:lnTo>
                    <a:pt x="2157" y="1815"/>
                  </a:lnTo>
                  <a:lnTo>
                    <a:pt x="2140" y="1817"/>
                  </a:lnTo>
                  <a:lnTo>
                    <a:pt x="2142" y="1810"/>
                  </a:lnTo>
                  <a:lnTo>
                    <a:pt x="2143" y="1804"/>
                  </a:lnTo>
                  <a:lnTo>
                    <a:pt x="2145" y="1801"/>
                  </a:lnTo>
                  <a:lnTo>
                    <a:pt x="2147" y="1797"/>
                  </a:lnTo>
                  <a:lnTo>
                    <a:pt x="2149" y="1794"/>
                  </a:lnTo>
                  <a:lnTo>
                    <a:pt x="2147" y="1790"/>
                  </a:lnTo>
                  <a:lnTo>
                    <a:pt x="2138" y="1775"/>
                  </a:lnTo>
                  <a:lnTo>
                    <a:pt x="2126" y="1766"/>
                  </a:lnTo>
                  <a:lnTo>
                    <a:pt x="2112" y="1762"/>
                  </a:lnTo>
                  <a:lnTo>
                    <a:pt x="2096" y="1757"/>
                  </a:lnTo>
                  <a:lnTo>
                    <a:pt x="2081" y="1754"/>
                  </a:lnTo>
                  <a:lnTo>
                    <a:pt x="2068" y="1747"/>
                  </a:lnTo>
                  <a:lnTo>
                    <a:pt x="2060" y="1736"/>
                  </a:lnTo>
                  <a:lnTo>
                    <a:pt x="2063" y="1735"/>
                  </a:lnTo>
                  <a:lnTo>
                    <a:pt x="2065" y="1735"/>
                  </a:lnTo>
                  <a:lnTo>
                    <a:pt x="2067" y="1733"/>
                  </a:lnTo>
                  <a:lnTo>
                    <a:pt x="2067" y="1733"/>
                  </a:lnTo>
                  <a:lnTo>
                    <a:pt x="2068" y="1731"/>
                  </a:lnTo>
                  <a:lnTo>
                    <a:pt x="2070" y="1728"/>
                  </a:lnTo>
                  <a:lnTo>
                    <a:pt x="2060" y="1726"/>
                  </a:lnTo>
                  <a:lnTo>
                    <a:pt x="2049" y="1721"/>
                  </a:lnTo>
                  <a:lnTo>
                    <a:pt x="2040" y="1717"/>
                  </a:lnTo>
                  <a:lnTo>
                    <a:pt x="2040" y="1708"/>
                  </a:lnTo>
                  <a:lnTo>
                    <a:pt x="2054" y="1707"/>
                  </a:lnTo>
                  <a:lnTo>
                    <a:pt x="2065" y="1707"/>
                  </a:lnTo>
                  <a:close/>
                  <a:moveTo>
                    <a:pt x="1960" y="1673"/>
                  </a:moveTo>
                  <a:lnTo>
                    <a:pt x="1962" y="1673"/>
                  </a:lnTo>
                  <a:lnTo>
                    <a:pt x="1962" y="1675"/>
                  </a:lnTo>
                  <a:lnTo>
                    <a:pt x="1962" y="1677"/>
                  </a:lnTo>
                  <a:lnTo>
                    <a:pt x="1964" y="1677"/>
                  </a:lnTo>
                  <a:lnTo>
                    <a:pt x="1964" y="1679"/>
                  </a:lnTo>
                  <a:lnTo>
                    <a:pt x="1967" y="1679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5" y="1680"/>
                  </a:lnTo>
                  <a:lnTo>
                    <a:pt x="1964" y="1680"/>
                  </a:lnTo>
                  <a:lnTo>
                    <a:pt x="1964" y="1682"/>
                  </a:lnTo>
                  <a:lnTo>
                    <a:pt x="1958" y="1687"/>
                  </a:lnTo>
                  <a:lnTo>
                    <a:pt x="1953" y="1693"/>
                  </a:lnTo>
                  <a:lnTo>
                    <a:pt x="1948" y="1698"/>
                  </a:lnTo>
                  <a:lnTo>
                    <a:pt x="1929" y="1696"/>
                  </a:lnTo>
                  <a:lnTo>
                    <a:pt x="1913" y="1696"/>
                  </a:lnTo>
                  <a:lnTo>
                    <a:pt x="1894" y="1698"/>
                  </a:lnTo>
                  <a:lnTo>
                    <a:pt x="1894" y="1708"/>
                  </a:lnTo>
                  <a:lnTo>
                    <a:pt x="1897" y="1710"/>
                  </a:lnTo>
                  <a:lnTo>
                    <a:pt x="1897" y="1712"/>
                  </a:lnTo>
                  <a:lnTo>
                    <a:pt x="1899" y="1714"/>
                  </a:lnTo>
                  <a:lnTo>
                    <a:pt x="1901" y="1717"/>
                  </a:lnTo>
                  <a:lnTo>
                    <a:pt x="1920" y="1710"/>
                  </a:lnTo>
                  <a:lnTo>
                    <a:pt x="1939" y="1705"/>
                  </a:lnTo>
                  <a:lnTo>
                    <a:pt x="1939" y="1714"/>
                  </a:lnTo>
                  <a:lnTo>
                    <a:pt x="1936" y="1714"/>
                  </a:lnTo>
                  <a:lnTo>
                    <a:pt x="1930" y="1717"/>
                  </a:lnTo>
                  <a:lnTo>
                    <a:pt x="1923" y="1721"/>
                  </a:lnTo>
                  <a:lnTo>
                    <a:pt x="1916" y="1724"/>
                  </a:lnTo>
                  <a:lnTo>
                    <a:pt x="1922" y="1736"/>
                  </a:lnTo>
                  <a:lnTo>
                    <a:pt x="1929" y="1747"/>
                  </a:lnTo>
                  <a:lnTo>
                    <a:pt x="1932" y="1757"/>
                  </a:lnTo>
                  <a:lnTo>
                    <a:pt x="1936" y="1775"/>
                  </a:lnTo>
                  <a:lnTo>
                    <a:pt x="1932" y="1775"/>
                  </a:lnTo>
                  <a:lnTo>
                    <a:pt x="1932" y="1778"/>
                  </a:lnTo>
                  <a:lnTo>
                    <a:pt x="1929" y="1776"/>
                  </a:lnTo>
                  <a:lnTo>
                    <a:pt x="1927" y="1776"/>
                  </a:lnTo>
                  <a:lnTo>
                    <a:pt x="1927" y="1776"/>
                  </a:lnTo>
                  <a:lnTo>
                    <a:pt x="1927" y="1775"/>
                  </a:lnTo>
                  <a:lnTo>
                    <a:pt x="1925" y="1775"/>
                  </a:lnTo>
                  <a:lnTo>
                    <a:pt x="1915" y="1764"/>
                  </a:lnTo>
                  <a:lnTo>
                    <a:pt x="1906" y="1752"/>
                  </a:lnTo>
                  <a:lnTo>
                    <a:pt x="1897" y="1740"/>
                  </a:lnTo>
                  <a:lnTo>
                    <a:pt x="1897" y="1778"/>
                  </a:lnTo>
                  <a:lnTo>
                    <a:pt x="1882" y="1778"/>
                  </a:lnTo>
                  <a:lnTo>
                    <a:pt x="1882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6"/>
                  </a:lnTo>
                  <a:lnTo>
                    <a:pt x="1880" y="1775"/>
                  </a:lnTo>
                  <a:lnTo>
                    <a:pt x="1878" y="1775"/>
                  </a:lnTo>
                  <a:lnTo>
                    <a:pt x="1880" y="1762"/>
                  </a:lnTo>
                  <a:lnTo>
                    <a:pt x="1878" y="1755"/>
                  </a:lnTo>
                  <a:lnTo>
                    <a:pt x="1875" y="1749"/>
                  </a:lnTo>
                  <a:lnTo>
                    <a:pt x="1871" y="1740"/>
                  </a:lnTo>
                  <a:lnTo>
                    <a:pt x="1871" y="1731"/>
                  </a:lnTo>
                  <a:lnTo>
                    <a:pt x="1876" y="1721"/>
                  </a:lnTo>
                  <a:lnTo>
                    <a:pt x="1883" y="1707"/>
                  </a:lnTo>
                  <a:lnTo>
                    <a:pt x="1890" y="1694"/>
                  </a:lnTo>
                  <a:lnTo>
                    <a:pt x="1897" y="1684"/>
                  </a:lnTo>
                  <a:lnTo>
                    <a:pt x="1901" y="1679"/>
                  </a:lnTo>
                  <a:lnTo>
                    <a:pt x="1918" y="1684"/>
                  </a:lnTo>
                  <a:lnTo>
                    <a:pt x="1929" y="1684"/>
                  </a:lnTo>
                  <a:lnTo>
                    <a:pt x="1937" y="1682"/>
                  </a:lnTo>
                  <a:lnTo>
                    <a:pt x="1948" y="1679"/>
                  </a:lnTo>
                  <a:lnTo>
                    <a:pt x="1958" y="1673"/>
                  </a:lnTo>
                  <a:lnTo>
                    <a:pt x="1960" y="1673"/>
                  </a:lnTo>
                  <a:close/>
                  <a:moveTo>
                    <a:pt x="1997" y="1670"/>
                  </a:moveTo>
                  <a:lnTo>
                    <a:pt x="2004" y="1673"/>
                  </a:lnTo>
                  <a:lnTo>
                    <a:pt x="2007" y="1675"/>
                  </a:lnTo>
                  <a:lnTo>
                    <a:pt x="2011" y="1679"/>
                  </a:lnTo>
                  <a:lnTo>
                    <a:pt x="2012" y="1682"/>
                  </a:lnTo>
                  <a:lnTo>
                    <a:pt x="2012" y="1689"/>
                  </a:lnTo>
                  <a:lnTo>
                    <a:pt x="2012" y="1698"/>
                  </a:lnTo>
                  <a:lnTo>
                    <a:pt x="2009" y="1700"/>
                  </a:lnTo>
                  <a:lnTo>
                    <a:pt x="2007" y="1701"/>
                  </a:lnTo>
                  <a:lnTo>
                    <a:pt x="2007" y="1703"/>
                  </a:lnTo>
                  <a:lnTo>
                    <a:pt x="2007" y="1705"/>
                  </a:lnTo>
                  <a:lnTo>
                    <a:pt x="2007" y="1707"/>
                  </a:lnTo>
                  <a:lnTo>
                    <a:pt x="2007" y="1708"/>
                  </a:lnTo>
                  <a:lnTo>
                    <a:pt x="2006" y="1710"/>
                  </a:lnTo>
                  <a:lnTo>
                    <a:pt x="2002" y="1714"/>
                  </a:lnTo>
                  <a:lnTo>
                    <a:pt x="2002" y="1705"/>
                  </a:lnTo>
                  <a:lnTo>
                    <a:pt x="1995" y="1694"/>
                  </a:lnTo>
                  <a:lnTo>
                    <a:pt x="1995" y="1682"/>
                  </a:lnTo>
                  <a:lnTo>
                    <a:pt x="1997" y="1670"/>
                  </a:lnTo>
                  <a:close/>
                  <a:moveTo>
                    <a:pt x="1541" y="1621"/>
                  </a:moveTo>
                  <a:lnTo>
                    <a:pt x="1574" y="1625"/>
                  </a:lnTo>
                  <a:lnTo>
                    <a:pt x="1587" y="1640"/>
                  </a:lnTo>
                  <a:lnTo>
                    <a:pt x="1601" y="1649"/>
                  </a:lnTo>
                  <a:lnTo>
                    <a:pt x="1615" y="1658"/>
                  </a:lnTo>
                  <a:lnTo>
                    <a:pt x="1632" y="1666"/>
                  </a:lnTo>
                  <a:lnTo>
                    <a:pt x="1637" y="1670"/>
                  </a:lnTo>
                  <a:lnTo>
                    <a:pt x="1637" y="1672"/>
                  </a:lnTo>
                  <a:lnTo>
                    <a:pt x="1639" y="1672"/>
                  </a:lnTo>
                  <a:lnTo>
                    <a:pt x="1646" y="1679"/>
                  </a:lnTo>
                  <a:lnTo>
                    <a:pt x="1658" y="1693"/>
                  </a:lnTo>
                  <a:lnTo>
                    <a:pt x="1669" y="1708"/>
                  </a:lnTo>
                  <a:lnTo>
                    <a:pt x="1681" y="1726"/>
                  </a:lnTo>
                  <a:lnTo>
                    <a:pt x="1698" y="1740"/>
                  </a:lnTo>
                  <a:lnTo>
                    <a:pt x="1695" y="1757"/>
                  </a:lnTo>
                  <a:lnTo>
                    <a:pt x="1695" y="1778"/>
                  </a:lnTo>
                  <a:lnTo>
                    <a:pt x="1709" y="1780"/>
                  </a:lnTo>
                  <a:lnTo>
                    <a:pt x="1718" y="1783"/>
                  </a:lnTo>
                  <a:lnTo>
                    <a:pt x="1724" y="1789"/>
                  </a:lnTo>
                  <a:lnTo>
                    <a:pt x="1733" y="1794"/>
                  </a:lnTo>
                  <a:lnTo>
                    <a:pt x="1744" y="1794"/>
                  </a:lnTo>
                  <a:lnTo>
                    <a:pt x="1752" y="1790"/>
                  </a:lnTo>
                  <a:lnTo>
                    <a:pt x="1759" y="1787"/>
                  </a:lnTo>
                  <a:lnTo>
                    <a:pt x="1766" y="1785"/>
                  </a:lnTo>
                  <a:lnTo>
                    <a:pt x="1782" y="1790"/>
                  </a:lnTo>
                  <a:lnTo>
                    <a:pt x="1800" y="1797"/>
                  </a:lnTo>
                  <a:lnTo>
                    <a:pt x="1817" y="1806"/>
                  </a:lnTo>
                  <a:lnTo>
                    <a:pt x="1833" y="1813"/>
                  </a:lnTo>
                  <a:lnTo>
                    <a:pt x="1831" y="1813"/>
                  </a:lnTo>
                  <a:lnTo>
                    <a:pt x="1829" y="1815"/>
                  </a:lnTo>
                  <a:lnTo>
                    <a:pt x="1829" y="1815"/>
                  </a:lnTo>
                  <a:lnTo>
                    <a:pt x="1827" y="1815"/>
                  </a:lnTo>
                  <a:lnTo>
                    <a:pt x="1824" y="1817"/>
                  </a:lnTo>
                  <a:lnTo>
                    <a:pt x="1814" y="1820"/>
                  </a:lnTo>
                  <a:lnTo>
                    <a:pt x="1794" y="1820"/>
                  </a:lnTo>
                  <a:lnTo>
                    <a:pt x="1772" y="1817"/>
                  </a:lnTo>
                  <a:lnTo>
                    <a:pt x="1749" y="1811"/>
                  </a:lnTo>
                  <a:lnTo>
                    <a:pt x="1724" y="1806"/>
                  </a:lnTo>
                  <a:lnTo>
                    <a:pt x="1705" y="1801"/>
                  </a:lnTo>
                  <a:lnTo>
                    <a:pt x="1690" y="1794"/>
                  </a:lnTo>
                  <a:lnTo>
                    <a:pt x="1683" y="1790"/>
                  </a:lnTo>
                  <a:lnTo>
                    <a:pt x="1686" y="1787"/>
                  </a:lnTo>
                  <a:lnTo>
                    <a:pt x="1686" y="1787"/>
                  </a:lnTo>
                  <a:lnTo>
                    <a:pt x="1688" y="1785"/>
                  </a:lnTo>
                  <a:lnTo>
                    <a:pt x="1690" y="1782"/>
                  </a:lnTo>
                  <a:lnTo>
                    <a:pt x="1669" y="1776"/>
                  </a:lnTo>
                  <a:lnTo>
                    <a:pt x="1651" y="1766"/>
                  </a:lnTo>
                  <a:lnTo>
                    <a:pt x="1635" y="1750"/>
                  </a:lnTo>
                  <a:lnTo>
                    <a:pt x="1623" y="1733"/>
                  </a:lnTo>
                  <a:lnTo>
                    <a:pt x="1611" y="1714"/>
                  </a:lnTo>
                  <a:lnTo>
                    <a:pt x="1601" y="1694"/>
                  </a:lnTo>
                  <a:lnTo>
                    <a:pt x="1590" y="1679"/>
                  </a:lnTo>
                  <a:lnTo>
                    <a:pt x="1580" y="1666"/>
                  </a:lnTo>
                  <a:lnTo>
                    <a:pt x="1569" y="1658"/>
                  </a:lnTo>
                  <a:lnTo>
                    <a:pt x="1557" y="1647"/>
                  </a:lnTo>
                  <a:lnTo>
                    <a:pt x="1546" y="1637"/>
                  </a:lnTo>
                  <a:lnTo>
                    <a:pt x="1541" y="1621"/>
                  </a:lnTo>
                  <a:close/>
                  <a:moveTo>
                    <a:pt x="1840" y="1602"/>
                  </a:moveTo>
                  <a:lnTo>
                    <a:pt x="1850" y="1605"/>
                  </a:lnTo>
                  <a:lnTo>
                    <a:pt x="1862" y="1612"/>
                  </a:lnTo>
                  <a:lnTo>
                    <a:pt x="1873" y="1623"/>
                  </a:lnTo>
                  <a:lnTo>
                    <a:pt x="1878" y="1632"/>
                  </a:lnTo>
                  <a:lnTo>
                    <a:pt x="1873" y="1635"/>
                  </a:lnTo>
                  <a:lnTo>
                    <a:pt x="1868" y="1640"/>
                  </a:lnTo>
                  <a:lnTo>
                    <a:pt x="1862" y="1644"/>
                  </a:lnTo>
                  <a:lnTo>
                    <a:pt x="1855" y="1647"/>
                  </a:lnTo>
                  <a:lnTo>
                    <a:pt x="1861" y="1663"/>
                  </a:lnTo>
                  <a:lnTo>
                    <a:pt x="1868" y="1675"/>
                  </a:lnTo>
                  <a:lnTo>
                    <a:pt x="1875" y="1689"/>
                  </a:lnTo>
                  <a:lnTo>
                    <a:pt x="1869" y="1691"/>
                  </a:lnTo>
                  <a:lnTo>
                    <a:pt x="1866" y="1691"/>
                  </a:lnTo>
                  <a:lnTo>
                    <a:pt x="1864" y="1691"/>
                  </a:lnTo>
                  <a:lnTo>
                    <a:pt x="1864" y="1691"/>
                  </a:lnTo>
                  <a:lnTo>
                    <a:pt x="1862" y="1693"/>
                  </a:lnTo>
                  <a:lnTo>
                    <a:pt x="1861" y="1694"/>
                  </a:lnTo>
                  <a:lnTo>
                    <a:pt x="1859" y="1698"/>
                  </a:lnTo>
                  <a:lnTo>
                    <a:pt x="1850" y="1714"/>
                  </a:lnTo>
                  <a:lnTo>
                    <a:pt x="1845" y="1733"/>
                  </a:lnTo>
                  <a:lnTo>
                    <a:pt x="1836" y="1750"/>
                  </a:lnTo>
                  <a:lnTo>
                    <a:pt x="1831" y="1754"/>
                  </a:lnTo>
                  <a:lnTo>
                    <a:pt x="1826" y="1754"/>
                  </a:lnTo>
                  <a:lnTo>
                    <a:pt x="1820" y="1755"/>
                  </a:lnTo>
                  <a:lnTo>
                    <a:pt x="1814" y="1755"/>
                  </a:lnTo>
                  <a:lnTo>
                    <a:pt x="1803" y="1749"/>
                  </a:lnTo>
                  <a:lnTo>
                    <a:pt x="1793" y="1747"/>
                  </a:lnTo>
                  <a:lnTo>
                    <a:pt x="1780" y="1747"/>
                  </a:lnTo>
                  <a:lnTo>
                    <a:pt x="1768" y="1745"/>
                  </a:lnTo>
                  <a:lnTo>
                    <a:pt x="1756" y="1740"/>
                  </a:lnTo>
                  <a:lnTo>
                    <a:pt x="1744" y="1724"/>
                  </a:lnTo>
                  <a:lnTo>
                    <a:pt x="1735" y="1703"/>
                  </a:lnTo>
                  <a:lnTo>
                    <a:pt x="1733" y="1679"/>
                  </a:lnTo>
                  <a:lnTo>
                    <a:pt x="1742" y="1675"/>
                  </a:lnTo>
                  <a:lnTo>
                    <a:pt x="1749" y="1675"/>
                  </a:lnTo>
                  <a:lnTo>
                    <a:pt x="1756" y="1677"/>
                  </a:lnTo>
                  <a:lnTo>
                    <a:pt x="1763" y="1673"/>
                  </a:lnTo>
                  <a:lnTo>
                    <a:pt x="1772" y="1659"/>
                  </a:lnTo>
                  <a:lnTo>
                    <a:pt x="1794" y="1656"/>
                  </a:lnTo>
                  <a:lnTo>
                    <a:pt x="1798" y="1653"/>
                  </a:lnTo>
                  <a:lnTo>
                    <a:pt x="1801" y="1649"/>
                  </a:lnTo>
                  <a:lnTo>
                    <a:pt x="1801" y="1647"/>
                  </a:lnTo>
                  <a:lnTo>
                    <a:pt x="1803" y="1646"/>
                  </a:lnTo>
                  <a:lnTo>
                    <a:pt x="1803" y="1644"/>
                  </a:lnTo>
                  <a:lnTo>
                    <a:pt x="1803" y="1642"/>
                  </a:lnTo>
                  <a:lnTo>
                    <a:pt x="1805" y="1640"/>
                  </a:lnTo>
                  <a:lnTo>
                    <a:pt x="1805" y="1640"/>
                  </a:lnTo>
                  <a:lnTo>
                    <a:pt x="1808" y="1640"/>
                  </a:lnTo>
                  <a:lnTo>
                    <a:pt x="1814" y="1640"/>
                  </a:lnTo>
                  <a:lnTo>
                    <a:pt x="1820" y="1640"/>
                  </a:lnTo>
                  <a:lnTo>
                    <a:pt x="1824" y="1628"/>
                  </a:lnTo>
                  <a:lnTo>
                    <a:pt x="1829" y="1619"/>
                  </a:lnTo>
                  <a:lnTo>
                    <a:pt x="1834" y="1611"/>
                  </a:lnTo>
                  <a:lnTo>
                    <a:pt x="1840" y="1602"/>
                  </a:lnTo>
                  <a:close/>
                  <a:moveTo>
                    <a:pt x="1337" y="1579"/>
                  </a:moveTo>
                  <a:lnTo>
                    <a:pt x="1347" y="1586"/>
                  </a:lnTo>
                  <a:lnTo>
                    <a:pt x="1353" y="1598"/>
                  </a:lnTo>
                  <a:lnTo>
                    <a:pt x="1353" y="1616"/>
                  </a:lnTo>
                  <a:lnTo>
                    <a:pt x="1353" y="1618"/>
                  </a:lnTo>
                  <a:lnTo>
                    <a:pt x="1354" y="1618"/>
                  </a:lnTo>
                  <a:lnTo>
                    <a:pt x="1356" y="1619"/>
                  </a:lnTo>
                  <a:lnTo>
                    <a:pt x="1356" y="1619"/>
                  </a:lnTo>
                  <a:lnTo>
                    <a:pt x="1356" y="1621"/>
                  </a:lnTo>
                  <a:lnTo>
                    <a:pt x="1356" y="1625"/>
                  </a:lnTo>
                  <a:lnTo>
                    <a:pt x="1353" y="1625"/>
                  </a:lnTo>
                  <a:lnTo>
                    <a:pt x="1349" y="1626"/>
                  </a:lnTo>
                  <a:lnTo>
                    <a:pt x="1347" y="1630"/>
                  </a:lnTo>
                  <a:lnTo>
                    <a:pt x="1344" y="1632"/>
                  </a:lnTo>
                  <a:lnTo>
                    <a:pt x="1342" y="1632"/>
                  </a:lnTo>
                  <a:lnTo>
                    <a:pt x="1340" y="1630"/>
                  </a:lnTo>
                  <a:lnTo>
                    <a:pt x="1339" y="1630"/>
                  </a:lnTo>
                  <a:lnTo>
                    <a:pt x="1339" y="1630"/>
                  </a:lnTo>
                  <a:lnTo>
                    <a:pt x="1337" y="1628"/>
                  </a:lnTo>
                  <a:lnTo>
                    <a:pt x="1330" y="1614"/>
                  </a:lnTo>
                  <a:lnTo>
                    <a:pt x="1330" y="1593"/>
                  </a:lnTo>
                  <a:lnTo>
                    <a:pt x="1332" y="1590"/>
                  </a:lnTo>
                  <a:lnTo>
                    <a:pt x="1334" y="1588"/>
                  </a:lnTo>
                  <a:lnTo>
                    <a:pt x="1335" y="1584"/>
                  </a:lnTo>
                  <a:lnTo>
                    <a:pt x="1337" y="1579"/>
                  </a:lnTo>
                  <a:close/>
                  <a:moveTo>
                    <a:pt x="1964" y="1558"/>
                  </a:moveTo>
                  <a:lnTo>
                    <a:pt x="1972" y="1567"/>
                  </a:lnTo>
                  <a:lnTo>
                    <a:pt x="1978" y="1577"/>
                  </a:lnTo>
                  <a:lnTo>
                    <a:pt x="1978" y="1593"/>
                  </a:lnTo>
                  <a:lnTo>
                    <a:pt x="1979" y="1597"/>
                  </a:lnTo>
                  <a:lnTo>
                    <a:pt x="1981" y="1597"/>
                  </a:lnTo>
                  <a:lnTo>
                    <a:pt x="1981" y="1598"/>
                  </a:lnTo>
                  <a:lnTo>
                    <a:pt x="1981" y="1598"/>
                  </a:lnTo>
                  <a:lnTo>
                    <a:pt x="1979" y="1598"/>
                  </a:lnTo>
                  <a:lnTo>
                    <a:pt x="1978" y="1602"/>
                  </a:lnTo>
                  <a:lnTo>
                    <a:pt x="1978" y="1605"/>
                  </a:lnTo>
                  <a:lnTo>
                    <a:pt x="1976" y="1605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6" y="1607"/>
                  </a:lnTo>
                  <a:lnTo>
                    <a:pt x="1974" y="1607"/>
                  </a:lnTo>
                  <a:lnTo>
                    <a:pt x="1971" y="1609"/>
                  </a:lnTo>
                  <a:lnTo>
                    <a:pt x="1969" y="1605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9" y="1604"/>
                  </a:lnTo>
                  <a:lnTo>
                    <a:pt x="1967" y="1604"/>
                  </a:lnTo>
                  <a:lnTo>
                    <a:pt x="1965" y="1604"/>
                  </a:lnTo>
                  <a:lnTo>
                    <a:pt x="1964" y="1602"/>
                  </a:lnTo>
                  <a:lnTo>
                    <a:pt x="1964" y="1605"/>
                  </a:lnTo>
                  <a:lnTo>
                    <a:pt x="1965" y="1607"/>
                  </a:lnTo>
                  <a:lnTo>
                    <a:pt x="1967" y="1609"/>
                  </a:lnTo>
                  <a:lnTo>
                    <a:pt x="1969" y="1611"/>
                  </a:lnTo>
                  <a:lnTo>
                    <a:pt x="1969" y="1611"/>
                  </a:lnTo>
                  <a:lnTo>
                    <a:pt x="1967" y="1612"/>
                  </a:lnTo>
                  <a:lnTo>
                    <a:pt x="1967" y="1614"/>
                  </a:lnTo>
                  <a:lnTo>
                    <a:pt x="1967" y="1616"/>
                  </a:lnTo>
                  <a:lnTo>
                    <a:pt x="1967" y="1621"/>
                  </a:lnTo>
                  <a:lnTo>
                    <a:pt x="1958" y="1621"/>
                  </a:lnTo>
                  <a:lnTo>
                    <a:pt x="1958" y="1616"/>
                  </a:lnTo>
                  <a:lnTo>
                    <a:pt x="1953" y="1614"/>
                  </a:lnTo>
                  <a:lnTo>
                    <a:pt x="1948" y="1611"/>
                  </a:lnTo>
                  <a:lnTo>
                    <a:pt x="1946" y="1607"/>
                  </a:lnTo>
                  <a:lnTo>
                    <a:pt x="1944" y="1602"/>
                  </a:lnTo>
                  <a:lnTo>
                    <a:pt x="1943" y="1597"/>
                  </a:lnTo>
                  <a:lnTo>
                    <a:pt x="1939" y="1590"/>
                  </a:lnTo>
                  <a:lnTo>
                    <a:pt x="1934" y="1593"/>
                  </a:lnTo>
                  <a:lnTo>
                    <a:pt x="1927" y="1597"/>
                  </a:lnTo>
                  <a:lnTo>
                    <a:pt x="1920" y="1598"/>
                  </a:lnTo>
                  <a:lnTo>
                    <a:pt x="1913" y="1602"/>
                  </a:lnTo>
                  <a:lnTo>
                    <a:pt x="1913" y="1593"/>
                  </a:lnTo>
                  <a:lnTo>
                    <a:pt x="1915" y="1591"/>
                  </a:lnTo>
                  <a:lnTo>
                    <a:pt x="1915" y="1591"/>
                  </a:lnTo>
                  <a:lnTo>
                    <a:pt x="1915" y="1590"/>
                  </a:lnTo>
                  <a:lnTo>
                    <a:pt x="1916" y="1590"/>
                  </a:lnTo>
                  <a:lnTo>
                    <a:pt x="1916" y="1586"/>
                  </a:lnTo>
                  <a:lnTo>
                    <a:pt x="1930" y="1581"/>
                  </a:lnTo>
                  <a:lnTo>
                    <a:pt x="1943" y="1577"/>
                  </a:lnTo>
                  <a:lnTo>
                    <a:pt x="1955" y="1570"/>
                  </a:lnTo>
                  <a:lnTo>
                    <a:pt x="1964" y="1558"/>
                  </a:lnTo>
                  <a:close/>
                  <a:moveTo>
                    <a:pt x="1878" y="1539"/>
                  </a:moveTo>
                  <a:lnTo>
                    <a:pt x="1882" y="1543"/>
                  </a:lnTo>
                  <a:lnTo>
                    <a:pt x="1883" y="1543"/>
                  </a:lnTo>
                  <a:lnTo>
                    <a:pt x="1885" y="1543"/>
                  </a:lnTo>
                  <a:lnTo>
                    <a:pt x="1885" y="1544"/>
                  </a:lnTo>
                  <a:lnTo>
                    <a:pt x="1885" y="1544"/>
                  </a:lnTo>
                  <a:lnTo>
                    <a:pt x="1885" y="1548"/>
                  </a:lnTo>
                  <a:lnTo>
                    <a:pt x="1887" y="1551"/>
                  </a:lnTo>
                  <a:lnTo>
                    <a:pt x="1876" y="1560"/>
                  </a:lnTo>
                  <a:lnTo>
                    <a:pt x="1869" y="1569"/>
                  </a:lnTo>
                  <a:lnTo>
                    <a:pt x="1861" y="1576"/>
                  </a:lnTo>
                  <a:lnTo>
                    <a:pt x="1848" y="1583"/>
                  </a:lnTo>
                  <a:lnTo>
                    <a:pt x="1848" y="1579"/>
                  </a:lnTo>
                  <a:lnTo>
                    <a:pt x="1859" y="1567"/>
                  </a:lnTo>
                  <a:lnTo>
                    <a:pt x="1871" y="1555"/>
                  </a:lnTo>
                  <a:lnTo>
                    <a:pt x="1878" y="1539"/>
                  </a:lnTo>
                  <a:close/>
                  <a:moveTo>
                    <a:pt x="1920" y="1436"/>
                  </a:moveTo>
                  <a:lnTo>
                    <a:pt x="1920" y="1454"/>
                  </a:lnTo>
                  <a:lnTo>
                    <a:pt x="1918" y="1466"/>
                  </a:lnTo>
                  <a:lnTo>
                    <a:pt x="1915" y="1476"/>
                  </a:lnTo>
                  <a:lnTo>
                    <a:pt x="1913" y="1494"/>
                  </a:lnTo>
                  <a:lnTo>
                    <a:pt x="1916" y="1494"/>
                  </a:lnTo>
                  <a:lnTo>
                    <a:pt x="1916" y="1497"/>
                  </a:lnTo>
                  <a:lnTo>
                    <a:pt x="1923" y="1497"/>
                  </a:lnTo>
                  <a:lnTo>
                    <a:pt x="1927" y="1497"/>
                  </a:lnTo>
                  <a:lnTo>
                    <a:pt x="1930" y="1497"/>
                  </a:lnTo>
                  <a:lnTo>
                    <a:pt x="1934" y="1499"/>
                  </a:lnTo>
                  <a:lnTo>
                    <a:pt x="1937" y="1501"/>
                  </a:lnTo>
                  <a:lnTo>
                    <a:pt x="1944" y="1502"/>
                  </a:lnTo>
                  <a:lnTo>
                    <a:pt x="1948" y="1515"/>
                  </a:lnTo>
                  <a:lnTo>
                    <a:pt x="1955" y="1523"/>
                  </a:lnTo>
                  <a:lnTo>
                    <a:pt x="1964" y="1532"/>
                  </a:lnTo>
                  <a:lnTo>
                    <a:pt x="1971" y="1544"/>
                  </a:lnTo>
                  <a:lnTo>
                    <a:pt x="1965" y="1546"/>
                  </a:lnTo>
                  <a:lnTo>
                    <a:pt x="1962" y="1548"/>
                  </a:lnTo>
                  <a:lnTo>
                    <a:pt x="1960" y="1548"/>
                  </a:lnTo>
                  <a:lnTo>
                    <a:pt x="1960" y="1550"/>
                  </a:lnTo>
                  <a:lnTo>
                    <a:pt x="1960" y="1551"/>
                  </a:lnTo>
                  <a:lnTo>
                    <a:pt x="1960" y="1551"/>
                  </a:lnTo>
                  <a:lnTo>
                    <a:pt x="1960" y="1553"/>
                  </a:lnTo>
                  <a:lnTo>
                    <a:pt x="1957" y="1553"/>
                  </a:lnTo>
                  <a:lnTo>
                    <a:pt x="1951" y="1555"/>
                  </a:lnTo>
                  <a:lnTo>
                    <a:pt x="1950" y="1551"/>
                  </a:lnTo>
                  <a:lnTo>
                    <a:pt x="1950" y="1551"/>
                  </a:lnTo>
                  <a:lnTo>
                    <a:pt x="1950" y="1550"/>
                  </a:lnTo>
                  <a:lnTo>
                    <a:pt x="1950" y="1550"/>
                  </a:lnTo>
                  <a:lnTo>
                    <a:pt x="1948" y="1550"/>
                  </a:lnTo>
                  <a:lnTo>
                    <a:pt x="1946" y="1550"/>
                  </a:lnTo>
                  <a:lnTo>
                    <a:pt x="1944" y="1548"/>
                  </a:lnTo>
                  <a:lnTo>
                    <a:pt x="1941" y="1555"/>
                  </a:lnTo>
                  <a:lnTo>
                    <a:pt x="1939" y="1560"/>
                  </a:lnTo>
                  <a:lnTo>
                    <a:pt x="1936" y="1565"/>
                  </a:lnTo>
                  <a:lnTo>
                    <a:pt x="1930" y="1567"/>
                  </a:lnTo>
                  <a:lnTo>
                    <a:pt x="1925" y="1570"/>
                  </a:lnTo>
                  <a:lnTo>
                    <a:pt x="1925" y="1567"/>
                  </a:lnTo>
                  <a:lnTo>
                    <a:pt x="1922" y="1563"/>
                  </a:lnTo>
                  <a:lnTo>
                    <a:pt x="1922" y="1560"/>
                  </a:lnTo>
                  <a:lnTo>
                    <a:pt x="1922" y="1558"/>
                  </a:lnTo>
                  <a:lnTo>
                    <a:pt x="1922" y="1557"/>
                  </a:lnTo>
                  <a:lnTo>
                    <a:pt x="1922" y="1557"/>
                  </a:lnTo>
                  <a:lnTo>
                    <a:pt x="1922" y="1555"/>
                  </a:lnTo>
                  <a:lnTo>
                    <a:pt x="1920" y="1553"/>
                  </a:lnTo>
                  <a:lnTo>
                    <a:pt x="1918" y="1553"/>
                  </a:lnTo>
                  <a:lnTo>
                    <a:pt x="1913" y="1551"/>
                  </a:lnTo>
                  <a:lnTo>
                    <a:pt x="1913" y="1546"/>
                  </a:lnTo>
                  <a:lnTo>
                    <a:pt x="1913" y="1541"/>
                  </a:lnTo>
                  <a:lnTo>
                    <a:pt x="1915" y="1537"/>
                  </a:lnTo>
                  <a:lnTo>
                    <a:pt x="1915" y="1536"/>
                  </a:lnTo>
                  <a:lnTo>
                    <a:pt x="1916" y="1534"/>
                  </a:lnTo>
                  <a:lnTo>
                    <a:pt x="1920" y="1534"/>
                  </a:lnTo>
                  <a:lnTo>
                    <a:pt x="1925" y="1532"/>
                  </a:lnTo>
                  <a:lnTo>
                    <a:pt x="1932" y="1532"/>
                  </a:lnTo>
                  <a:lnTo>
                    <a:pt x="1932" y="1544"/>
                  </a:lnTo>
                  <a:lnTo>
                    <a:pt x="1944" y="1544"/>
                  </a:lnTo>
                  <a:lnTo>
                    <a:pt x="1944" y="1541"/>
                  </a:lnTo>
                  <a:lnTo>
                    <a:pt x="1946" y="1537"/>
                  </a:lnTo>
                  <a:lnTo>
                    <a:pt x="1948" y="1536"/>
                  </a:lnTo>
                  <a:lnTo>
                    <a:pt x="1948" y="1534"/>
                  </a:lnTo>
                  <a:lnTo>
                    <a:pt x="1950" y="1532"/>
                  </a:lnTo>
                  <a:lnTo>
                    <a:pt x="1951" y="1529"/>
                  </a:lnTo>
                  <a:lnTo>
                    <a:pt x="1948" y="1529"/>
                  </a:lnTo>
                  <a:lnTo>
                    <a:pt x="1930" y="1515"/>
                  </a:lnTo>
                  <a:lnTo>
                    <a:pt x="1910" y="1506"/>
                  </a:lnTo>
                  <a:lnTo>
                    <a:pt x="1910" y="1513"/>
                  </a:lnTo>
                  <a:lnTo>
                    <a:pt x="1908" y="1518"/>
                  </a:lnTo>
                  <a:lnTo>
                    <a:pt x="1906" y="1523"/>
                  </a:lnTo>
                  <a:lnTo>
                    <a:pt x="1906" y="1529"/>
                  </a:lnTo>
                  <a:lnTo>
                    <a:pt x="1904" y="1527"/>
                  </a:lnTo>
                  <a:lnTo>
                    <a:pt x="1903" y="1525"/>
                  </a:lnTo>
                  <a:lnTo>
                    <a:pt x="1903" y="1525"/>
                  </a:lnTo>
                  <a:lnTo>
                    <a:pt x="1903" y="1523"/>
                  </a:lnTo>
                  <a:lnTo>
                    <a:pt x="1901" y="1522"/>
                  </a:lnTo>
                  <a:lnTo>
                    <a:pt x="1896" y="1509"/>
                  </a:lnTo>
                  <a:lnTo>
                    <a:pt x="1890" y="1494"/>
                  </a:lnTo>
                  <a:lnTo>
                    <a:pt x="1889" y="1474"/>
                  </a:lnTo>
                  <a:lnTo>
                    <a:pt x="1890" y="1457"/>
                  </a:lnTo>
                  <a:lnTo>
                    <a:pt x="1897" y="1440"/>
                  </a:lnTo>
                  <a:lnTo>
                    <a:pt x="1903" y="1438"/>
                  </a:lnTo>
                  <a:lnTo>
                    <a:pt x="1908" y="1436"/>
                  </a:lnTo>
                  <a:lnTo>
                    <a:pt x="1913" y="1436"/>
                  </a:lnTo>
                  <a:lnTo>
                    <a:pt x="1920" y="1436"/>
                  </a:lnTo>
                  <a:close/>
                  <a:moveTo>
                    <a:pt x="1913" y="1337"/>
                  </a:moveTo>
                  <a:lnTo>
                    <a:pt x="1916" y="1340"/>
                  </a:lnTo>
                  <a:lnTo>
                    <a:pt x="1918" y="1344"/>
                  </a:lnTo>
                  <a:lnTo>
                    <a:pt x="1920" y="1347"/>
                  </a:lnTo>
                  <a:lnTo>
                    <a:pt x="1920" y="1352"/>
                  </a:lnTo>
                  <a:lnTo>
                    <a:pt x="1920" y="1359"/>
                  </a:lnTo>
                  <a:lnTo>
                    <a:pt x="1906" y="1394"/>
                  </a:lnTo>
                  <a:lnTo>
                    <a:pt x="1899" y="1385"/>
                  </a:lnTo>
                  <a:lnTo>
                    <a:pt x="1896" y="1377"/>
                  </a:lnTo>
                  <a:lnTo>
                    <a:pt x="1894" y="1363"/>
                  </a:lnTo>
                  <a:lnTo>
                    <a:pt x="1913" y="1337"/>
                  </a:lnTo>
                  <a:close/>
                  <a:moveTo>
                    <a:pt x="2025" y="1256"/>
                  </a:moveTo>
                  <a:lnTo>
                    <a:pt x="2028" y="1258"/>
                  </a:lnTo>
                  <a:lnTo>
                    <a:pt x="2030" y="1258"/>
                  </a:lnTo>
                  <a:lnTo>
                    <a:pt x="2030" y="1258"/>
                  </a:lnTo>
                  <a:lnTo>
                    <a:pt x="2030" y="1260"/>
                  </a:lnTo>
                  <a:lnTo>
                    <a:pt x="2030" y="1260"/>
                  </a:lnTo>
                  <a:lnTo>
                    <a:pt x="2032" y="1263"/>
                  </a:lnTo>
                  <a:lnTo>
                    <a:pt x="2032" y="1267"/>
                  </a:lnTo>
                  <a:lnTo>
                    <a:pt x="2030" y="1272"/>
                  </a:lnTo>
                  <a:lnTo>
                    <a:pt x="2026" y="1277"/>
                  </a:lnTo>
                  <a:lnTo>
                    <a:pt x="2025" y="1282"/>
                  </a:lnTo>
                  <a:lnTo>
                    <a:pt x="2016" y="1282"/>
                  </a:lnTo>
                  <a:lnTo>
                    <a:pt x="2016" y="1270"/>
                  </a:lnTo>
                  <a:lnTo>
                    <a:pt x="2019" y="1269"/>
                  </a:lnTo>
                  <a:lnTo>
                    <a:pt x="2021" y="1265"/>
                  </a:lnTo>
                  <a:lnTo>
                    <a:pt x="2023" y="1262"/>
                  </a:lnTo>
                  <a:lnTo>
                    <a:pt x="2025" y="1256"/>
                  </a:lnTo>
                  <a:close/>
                  <a:moveTo>
                    <a:pt x="1978" y="1209"/>
                  </a:moveTo>
                  <a:lnTo>
                    <a:pt x="1990" y="1209"/>
                  </a:lnTo>
                  <a:lnTo>
                    <a:pt x="1990" y="1221"/>
                  </a:lnTo>
                  <a:lnTo>
                    <a:pt x="1974" y="1221"/>
                  </a:lnTo>
                  <a:lnTo>
                    <a:pt x="1974" y="1213"/>
                  </a:lnTo>
                  <a:lnTo>
                    <a:pt x="1978" y="1213"/>
                  </a:lnTo>
                  <a:lnTo>
                    <a:pt x="1978" y="1209"/>
                  </a:lnTo>
                  <a:close/>
                  <a:moveTo>
                    <a:pt x="707" y="1176"/>
                  </a:moveTo>
                  <a:lnTo>
                    <a:pt x="716" y="1176"/>
                  </a:lnTo>
                  <a:lnTo>
                    <a:pt x="712" y="1181"/>
                  </a:lnTo>
                  <a:lnTo>
                    <a:pt x="709" y="1185"/>
                  </a:lnTo>
                  <a:lnTo>
                    <a:pt x="705" y="1188"/>
                  </a:lnTo>
                  <a:lnTo>
                    <a:pt x="702" y="1192"/>
                  </a:lnTo>
                  <a:lnTo>
                    <a:pt x="696" y="1195"/>
                  </a:lnTo>
                  <a:lnTo>
                    <a:pt x="693" y="1195"/>
                  </a:lnTo>
                  <a:lnTo>
                    <a:pt x="693" y="1197"/>
                  </a:lnTo>
                  <a:lnTo>
                    <a:pt x="691" y="1197"/>
                  </a:lnTo>
                  <a:lnTo>
                    <a:pt x="688" y="1197"/>
                  </a:lnTo>
                  <a:lnTo>
                    <a:pt x="684" y="1199"/>
                  </a:lnTo>
                  <a:lnTo>
                    <a:pt x="681" y="1186"/>
                  </a:lnTo>
                  <a:lnTo>
                    <a:pt x="688" y="1185"/>
                  </a:lnTo>
                  <a:lnTo>
                    <a:pt x="695" y="1181"/>
                  </a:lnTo>
                  <a:lnTo>
                    <a:pt x="702" y="1179"/>
                  </a:lnTo>
                  <a:lnTo>
                    <a:pt x="707" y="1176"/>
                  </a:lnTo>
                  <a:close/>
                  <a:moveTo>
                    <a:pt x="562" y="1171"/>
                  </a:moveTo>
                  <a:lnTo>
                    <a:pt x="571" y="1174"/>
                  </a:lnTo>
                  <a:lnTo>
                    <a:pt x="581" y="1178"/>
                  </a:lnTo>
                  <a:lnTo>
                    <a:pt x="593" y="1181"/>
                  </a:lnTo>
                  <a:lnTo>
                    <a:pt x="600" y="1186"/>
                  </a:lnTo>
                  <a:lnTo>
                    <a:pt x="572" y="1186"/>
                  </a:lnTo>
                  <a:lnTo>
                    <a:pt x="569" y="1185"/>
                  </a:lnTo>
                  <a:lnTo>
                    <a:pt x="567" y="1185"/>
                  </a:lnTo>
                  <a:lnTo>
                    <a:pt x="564" y="1183"/>
                  </a:lnTo>
                  <a:lnTo>
                    <a:pt x="557" y="1183"/>
                  </a:lnTo>
                  <a:lnTo>
                    <a:pt x="557" y="1179"/>
                  </a:lnTo>
                  <a:lnTo>
                    <a:pt x="559" y="1178"/>
                  </a:lnTo>
                  <a:lnTo>
                    <a:pt x="560" y="1176"/>
                  </a:lnTo>
                  <a:lnTo>
                    <a:pt x="560" y="1176"/>
                  </a:lnTo>
                  <a:lnTo>
                    <a:pt x="560" y="1174"/>
                  </a:lnTo>
                  <a:lnTo>
                    <a:pt x="562" y="1171"/>
                  </a:lnTo>
                  <a:close/>
                  <a:moveTo>
                    <a:pt x="250" y="1103"/>
                  </a:moveTo>
                  <a:lnTo>
                    <a:pt x="274" y="1103"/>
                  </a:lnTo>
                  <a:lnTo>
                    <a:pt x="274" y="1106"/>
                  </a:lnTo>
                  <a:lnTo>
                    <a:pt x="269" y="1108"/>
                  </a:lnTo>
                  <a:lnTo>
                    <a:pt x="267" y="1110"/>
                  </a:lnTo>
                  <a:lnTo>
                    <a:pt x="264" y="1111"/>
                  </a:lnTo>
                  <a:lnTo>
                    <a:pt x="260" y="1113"/>
                  </a:lnTo>
                  <a:lnTo>
                    <a:pt x="255" y="1113"/>
                  </a:lnTo>
                  <a:lnTo>
                    <a:pt x="250" y="1103"/>
                  </a:lnTo>
                  <a:close/>
                  <a:moveTo>
                    <a:pt x="620" y="1083"/>
                  </a:moveTo>
                  <a:lnTo>
                    <a:pt x="618" y="1085"/>
                  </a:lnTo>
                  <a:lnTo>
                    <a:pt x="616" y="1087"/>
                  </a:lnTo>
                  <a:lnTo>
                    <a:pt x="614" y="1087"/>
                  </a:lnTo>
                  <a:lnTo>
                    <a:pt x="614" y="1089"/>
                  </a:lnTo>
                  <a:lnTo>
                    <a:pt x="613" y="1090"/>
                  </a:lnTo>
                  <a:lnTo>
                    <a:pt x="611" y="1094"/>
                  </a:lnTo>
                  <a:lnTo>
                    <a:pt x="614" y="1094"/>
                  </a:lnTo>
                  <a:lnTo>
                    <a:pt x="620" y="1092"/>
                  </a:lnTo>
                  <a:lnTo>
                    <a:pt x="623" y="1090"/>
                  </a:lnTo>
                  <a:lnTo>
                    <a:pt x="627" y="1089"/>
                  </a:lnTo>
                  <a:lnTo>
                    <a:pt x="630" y="1087"/>
                  </a:lnTo>
                  <a:lnTo>
                    <a:pt x="634" y="1083"/>
                  </a:lnTo>
                  <a:lnTo>
                    <a:pt x="620" y="1083"/>
                  </a:lnTo>
                  <a:close/>
                  <a:moveTo>
                    <a:pt x="370" y="1083"/>
                  </a:moveTo>
                  <a:lnTo>
                    <a:pt x="372" y="1099"/>
                  </a:lnTo>
                  <a:lnTo>
                    <a:pt x="374" y="1118"/>
                  </a:lnTo>
                  <a:lnTo>
                    <a:pt x="365" y="1118"/>
                  </a:lnTo>
                  <a:lnTo>
                    <a:pt x="363" y="1120"/>
                  </a:lnTo>
                  <a:lnTo>
                    <a:pt x="360" y="1120"/>
                  </a:lnTo>
                  <a:lnTo>
                    <a:pt x="356" y="1120"/>
                  </a:lnTo>
                  <a:lnTo>
                    <a:pt x="351" y="1122"/>
                  </a:lnTo>
                  <a:lnTo>
                    <a:pt x="349" y="1108"/>
                  </a:lnTo>
                  <a:lnTo>
                    <a:pt x="349" y="1094"/>
                  </a:lnTo>
                  <a:lnTo>
                    <a:pt x="351" y="1087"/>
                  </a:lnTo>
                  <a:lnTo>
                    <a:pt x="354" y="1085"/>
                  </a:lnTo>
                  <a:lnTo>
                    <a:pt x="358" y="1083"/>
                  </a:lnTo>
                  <a:lnTo>
                    <a:pt x="363" y="1083"/>
                  </a:lnTo>
                  <a:lnTo>
                    <a:pt x="370" y="1083"/>
                  </a:lnTo>
                  <a:close/>
                  <a:moveTo>
                    <a:pt x="361" y="1049"/>
                  </a:moveTo>
                  <a:lnTo>
                    <a:pt x="370" y="1049"/>
                  </a:lnTo>
                  <a:lnTo>
                    <a:pt x="368" y="1056"/>
                  </a:lnTo>
                  <a:lnTo>
                    <a:pt x="368" y="1061"/>
                  </a:lnTo>
                  <a:lnTo>
                    <a:pt x="368" y="1066"/>
                  </a:lnTo>
                  <a:lnTo>
                    <a:pt x="367" y="1070"/>
                  </a:lnTo>
                  <a:lnTo>
                    <a:pt x="365" y="1075"/>
                  </a:lnTo>
                  <a:lnTo>
                    <a:pt x="358" y="1075"/>
                  </a:lnTo>
                  <a:lnTo>
                    <a:pt x="358" y="1068"/>
                  </a:lnTo>
                  <a:lnTo>
                    <a:pt x="360" y="1061"/>
                  </a:lnTo>
                  <a:lnTo>
                    <a:pt x="360" y="1054"/>
                  </a:lnTo>
                  <a:lnTo>
                    <a:pt x="361" y="1049"/>
                  </a:lnTo>
                  <a:close/>
                  <a:moveTo>
                    <a:pt x="2201" y="1001"/>
                  </a:moveTo>
                  <a:lnTo>
                    <a:pt x="2210" y="1014"/>
                  </a:lnTo>
                  <a:lnTo>
                    <a:pt x="2218" y="1021"/>
                  </a:lnTo>
                  <a:lnTo>
                    <a:pt x="2229" y="1024"/>
                  </a:lnTo>
                  <a:lnTo>
                    <a:pt x="2236" y="1028"/>
                  </a:lnTo>
                  <a:lnTo>
                    <a:pt x="2243" y="1033"/>
                  </a:lnTo>
                  <a:lnTo>
                    <a:pt x="2245" y="1036"/>
                  </a:lnTo>
                  <a:lnTo>
                    <a:pt x="2246" y="1040"/>
                  </a:lnTo>
                  <a:lnTo>
                    <a:pt x="2246" y="1043"/>
                  </a:lnTo>
                  <a:lnTo>
                    <a:pt x="2246" y="1049"/>
                  </a:lnTo>
                  <a:lnTo>
                    <a:pt x="2234" y="1052"/>
                  </a:lnTo>
                  <a:lnTo>
                    <a:pt x="2225" y="1059"/>
                  </a:lnTo>
                  <a:lnTo>
                    <a:pt x="2218" y="1066"/>
                  </a:lnTo>
                  <a:lnTo>
                    <a:pt x="2208" y="1071"/>
                  </a:lnTo>
                  <a:lnTo>
                    <a:pt x="2204" y="1066"/>
                  </a:lnTo>
                  <a:lnTo>
                    <a:pt x="2201" y="1064"/>
                  </a:lnTo>
                  <a:lnTo>
                    <a:pt x="2198" y="1063"/>
                  </a:lnTo>
                  <a:lnTo>
                    <a:pt x="2194" y="1064"/>
                  </a:lnTo>
                  <a:lnTo>
                    <a:pt x="2191" y="1066"/>
                  </a:lnTo>
                  <a:lnTo>
                    <a:pt x="2189" y="1070"/>
                  </a:lnTo>
                  <a:lnTo>
                    <a:pt x="2185" y="1071"/>
                  </a:lnTo>
                  <a:lnTo>
                    <a:pt x="2191" y="1092"/>
                  </a:lnTo>
                  <a:lnTo>
                    <a:pt x="2192" y="1108"/>
                  </a:lnTo>
                  <a:lnTo>
                    <a:pt x="2192" y="1120"/>
                  </a:lnTo>
                  <a:lnTo>
                    <a:pt x="2191" y="1132"/>
                  </a:lnTo>
                  <a:lnTo>
                    <a:pt x="2187" y="1145"/>
                  </a:lnTo>
                  <a:lnTo>
                    <a:pt x="2184" y="1162"/>
                  </a:lnTo>
                  <a:lnTo>
                    <a:pt x="2182" y="1183"/>
                  </a:lnTo>
                  <a:lnTo>
                    <a:pt x="2159" y="1195"/>
                  </a:lnTo>
                  <a:lnTo>
                    <a:pt x="2133" y="1207"/>
                  </a:lnTo>
                  <a:lnTo>
                    <a:pt x="2108" y="1218"/>
                  </a:lnTo>
                  <a:lnTo>
                    <a:pt x="2103" y="1209"/>
                  </a:lnTo>
                  <a:lnTo>
                    <a:pt x="2098" y="1202"/>
                  </a:lnTo>
                  <a:lnTo>
                    <a:pt x="2096" y="1209"/>
                  </a:lnTo>
                  <a:lnTo>
                    <a:pt x="2096" y="1213"/>
                  </a:lnTo>
                  <a:lnTo>
                    <a:pt x="2095" y="1218"/>
                  </a:lnTo>
                  <a:lnTo>
                    <a:pt x="2093" y="1221"/>
                  </a:lnTo>
                  <a:lnTo>
                    <a:pt x="2088" y="1221"/>
                  </a:lnTo>
                  <a:lnTo>
                    <a:pt x="2084" y="1221"/>
                  </a:lnTo>
                  <a:lnTo>
                    <a:pt x="2082" y="1223"/>
                  </a:lnTo>
                  <a:lnTo>
                    <a:pt x="2081" y="1223"/>
                  </a:lnTo>
                  <a:lnTo>
                    <a:pt x="2079" y="1225"/>
                  </a:lnTo>
                  <a:lnTo>
                    <a:pt x="2077" y="1227"/>
                  </a:lnTo>
                  <a:lnTo>
                    <a:pt x="2072" y="1227"/>
                  </a:lnTo>
                  <a:lnTo>
                    <a:pt x="2067" y="1228"/>
                  </a:lnTo>
                  <a:lnTo>
                    <a:pt x="2065" y="1225"/>
                  </a:lnTo>
                  <a:lnTo>
                    <a:pt x="2065" y="1220"/>
                  </a:lnTo>
                  <a:lnTo>
                    <a:pt x="2065" y="1218"/>
                  </a:lnTo>
                  <a:lnTo>
                    <a:pt x="2065" y="1214"/>
                  </a:lnTo>
                  <a:lnTo>
                    <a:pt x="2065" y="1213"/>
                  </a:lnTo>
                  <a:lnTo>
                    <a:pt x="2061" y="1213"/>
                  </a:lnTo>
                  <a:lnTo>
                    <a:pt x="2058" y="1211"/>
                  </a:lnTo>
                  <a:lnTo>
                    <a:pt x="2051" y="1209"/>
                  </a:lnTo>
                  <a:lnTo>
                    <a:pt x="2051" y="1213"/>
                  </a:lnTo>
                  <a:lnTo>
                    <a:pt x="2054" y="1218"/>
                  </a:lnTo>
                  <a:lnTo>
                    <a:pt x="2058" y="1220"/>
                  </a:lnTo>
                  <a:lnTo>
                    <a:pt x="2058" y="1223"/>
                  </a:lnTo>
                  <a:lnTo>
                    <a:pt x="2058" y="1228"/>
                  </a:lnTo>
                  <a:lnTo>
                    <a:pt x="2060" y="1237"/>
                  </a:lnTo>
                  <a:lnTo>
                    <a:pt x="2054" y="1242"/>
                  </a:lnTo>
                  <a:lnTo>
                    <a:pt x="2051" y="1249"/>
                  </a:lnTo>
                  <a:lnTo>
                    <a:pt x="2047" y="1256"/>
                  </a:lnTo>
                  <a:lnTo>
                    <a:pt x="2035" y="1256"/>
                  </a:lnTo>
                  <a:lnTo>
                    <a:pt x="2033" y="1242"/>
                  </a:lnTo>
                  <a:lnTo>
                    <a:pt x="2032" y="1235"/>
                  </a:lnTo>
                  <a:lnTo>
                    <a:pt x="2028" y="1228"/>
                  </a:lnTo>
                  <a:lnTo>
                    <a:pt x="2025" y="1218"/>
                  </a:lnTo>
                  <a:lnTo>
                    <a:pt x="2035" y="1218"/>
                  </a:lnTo>
                  <a:lnTo>
                    <a:pt x="2047" y="1202"/>
                  </a:lnTo>
                  <a:lnTo>
                    <a:pt x="2063" y="1188"/>
                  </a:lnTo>
                  <a:lnTo>
                    <a:pt x="2082" y="1179"/>
                  </a:lnTo>
                  <a:lnTo>
                    <a:pt x="2089" y="1178"/>
                  </a:lnTo>
                  <a:lnTo>
                    <a:pt x="2096" y="1178"/>
                  </a:lnTo>
                  <a:lnTo>
                    <a:pt x="2102" y="1179"/>
                  </a:lnTo>
                  <a:lnTo>
                    <a:pt x="2105" y="1179"/>
                  </a:lnTo>
                  <a:lnTo>
                    <a:pt x="2108" y="1179"/>
                  </a:lnTo>
                  <a:lnTo>
                    <a:pt x="2112" y="1174"/>
                  </a:lnTo>
                  <a:lnTo>
                    <a:pt x="2115" y="1169"/>
                  </a:lnTo>
                  <a:lnTo>
                    <a:pt x="2117" y="1164"/>
                  </a:lnTo>
                  <a:lnTo>
                    <a:pt x="2119" y="1160"/>
                  </a:lnTo>
                  <a:lnTo>
                    <a:pt x="2122" y="1155"/>
                  </a:lnTo>
                  <a:lnTo>
                    <a:pt x="2128" y="1152"/>
                  </a:lnTo>
                  <a:lnTo>
                    <a:pt x="2129" y="1155"/>
                  </a:lnTo>
                  <a:lnTo>
                    <a:pt x="2131" y="1157"/>
                  </a:lnTo>
                  <a:lnTo>
                    <a:pt x="2133" y="1157"/>
                  </a:lnTo>
                  <a:lnTo>
                    <a:pt x="2133" y="1157"/>
                  </a:lnTo>
                  <a:lnTo>
                    <a:pt x="2135" y="1157"/>
                  </a:lnTo>
                  <a:lnTo>
                    <a:pt x="2136" y="1155"/>
                  </a:lnTo>
                  <a:lnTo>
                    <a:pt x="2150" y="1143"/>
                  </a:lnTo>
                  <a:lnTo>
                    <a:pt x="2159" y="1132"/>
                  </a:lnTo>
                  <a:lnTo>
                    <a:pt x="2163" y="1120"/>
                  </a:lnTo>
                  <a:lnTo>
                    <a:pt x="2166" y="1106"/>
                  </a:lnTo>
                  <a:lnTo>
                    <a:pt x="2171" y="1094"/>
                  </a:lnTo>
                  <a:lnTo>
                    <a:pt x="2182" y="1078"/>
                  </a:lnTo>
                  <a:lnTo>
                    <a:pt x="2175" y="1078"/>
                  </a:lnTo>
                  <a:lnTo>
                    <a:pt x="2170" y="1075"/>
                  </a:lnTo>
                  <a:lnTo>
                    <a:pt x="2168" y="1071"/>
                  </a:lnTo>
                  <a:lnTo>
                    <a:pt x="2166" y="1068"/>
                  </a:lnTo>
                  <a:lnTo>
                    <a:pt x="2166" y="1061"/>
                  </a:lnTo>
                  <a:lnTo>
                    <a:pt x="2166" y="1052"/>
                  </a:lnTo>
                  <a:lnTo>
                    <a:pt x="2168" y="1050"/>
                  </a:lnTo>
                  <a:lnTo>
                    <a:pt x="2168" y="1050"/>
                  </a:lnTo>
                  <a:lnTo>
                    <a:pt x="2170" y="1049"/>
                  </a:lnTo>
                  <a:lnTo>
                    <a:pt x="2170" y="1047"/>
                  </a:lnTo>
                  <a:lnTo>
                    <a:pt x="2170" y="1045"/>
                  </a:lnTo>
                  <a:lnTo>
                    <a:pt x="2177" y="1043"/>
                  </a:lnTo>
                  <a:lnTo>
                    <a:pt x="2182" y="1043"/>
                  </a:lnTo>
                  <a:lnTo>
                    <a:pt x="2185" y="1042"/>
                  </a:lnTo>
                  <a:lnTo>
                    <a:pt x="2189" y="1042"/>
                  </a:lnTo>
                  <a:lnTo>
                    <a:pt x="2189" y="1024"/>
                  </a:lnTo>
                  <a:lnTo>
                    <a:pt x="2192" y="1010"/>
                  </a:lnTo>
                  <a:lnTo>
                    <a:pt x="2201" y="1001"/>
                  </a:lnTo>
                  <a:close/>
                  <a:moveTo>
                    <a:pt x="422" y="998"/>
                  </a:moveTo>
                  <a:lnTo>
                    <a:pt x="421" y="1000"/>
                  </a:lnTo>
                  <a:lnTo>
                    <a:pt x="419" y="1000"/>
                  </a:lnTo>
                  <a:lnTo>
                    <a:pt x="417" y="1000"/>
                  </a:lnTo>
                  <a:lnTo>
                    <a:pt x="417" y="1001"/>
                  </a:lnTo>
                  <a:lnTo>
                    <a:pt x="415" y="1001"/>
                  </a:lnTo>
                  <a:lnTo>
                    <a:pt x="412" y="1005"/>
                  </a:lnTo>
                  <a:lnTo>
                    <a:pt x="408" y="1007"/>
                  </a:lnTo>
                  <a:lnTo>
                    <a:pt x="408" y="1008"/>
                  </a:lnTo>
                  <a:lnTo>
                    <a:pt x="408" y="1012"/>
                  </a:lnTo>
                  <a:lnTo>
                    <a:pt x="408" y="1015"/>
                  </a:lnTo>
                  <a:lnTo>
                    <a:pt x="408" y="1021"/>
                  </a:lnTo>
                  <a:lnTo>
                    <a:pt x="422" y="1035"/>
                  </a:lnTo>
                  <a:lnTo>
                    <a:pt x="435" y="1050"/>
                  </a:lnTo>
                  <a:lnTo>
                    <a:pt x="447" y="1068"/>
                  </a:lnTo>
                  <a:lnTo>
                    <a:pt x="461" y="1068"/>
                  </a:lnTo>
                  <a:lnTo>
                    <a:pt x="461" y="1078"/>
                  </a:lnTo>
                  <a:lnTo>
                    <a:pt x="475" y="1083"/>
                  </a:lnTo>
                  <a:lnTo>
                    <a:pt x="485" y="1090"/>
                  </a:lnTo>
                  <a:lnTo>
                    <a:pt x="496" y="1099"/>
                  </a:lnTo>
                  <a:lnTo>
                    <a:pt x="496" y="1103"/>
                  </a:lnTo>
                  <a:lnTo>
                    <a:pt x="492" y="1103"/>
                  </a:lnTo>
                  <a:lnTo>
                    <a:pt x="489" y="1103"/>
                  </a:lnTo>
                  <a:lnTo>
                    <a:pt x="485" y="1103"/>
                  </a:lnTo>
                  <a:lnTo>
                    <a:pt x="483" y="1103"/>
                  </a:lnTo>
                  <a:lnTo>
                    <a:pt x="480" y="1101"/>
                  </a:lnTo>
                  <a:lnTo>
                    <a:pt x="475" y="1099"/>
                  </a:lnTo>
                  <a:lnTo>
                    <a:pt x="470" y="1099"/>
                  </a:lnTo>
                  <a:lnTo>
                    <a:pt x="470" y="1104"/>
                  </a:lnTo>
                  <a:lnTo>
                    <a:pt x="471" y="1108"/>
                  </a:lnTo>
                  <a:lnTo>
                    <a:pt x="473" y="1111"/>
                  </a:lnTo>
                  <a:lnTo>
                    <a:pt x="473" y="1113"/>
                  </a:lnTo>
                  <a:lnTo>
                    <a:pt x="475" y="1117"/>
                  </a:lnTo>
                  <a:lnTo>
                    <a:pt x="476" y="1122"/>
                  </a:lnTo>
                  <a:lnTo>
                    <a:pt x="471" y="1125"/>
                  </a:lnTo>
                  <a:lnTo>
                    <a:pt x="468" y="1129"/>
                  </a:lnTo>
                  <a:lnTo>
                    <a:pt x="464" y="1134"/>
                  </a:lnTo>
                  <a:lnTo>
                    <a:pt x="461" y="1141"/>
                  </a:lnTo>
                  <a:lnTo>
                    <a:pt x="450" y="1141"/>
                  </a:lnTo>
                  <a:lnTo>
                    <a:pt x="450" y="1164"/>
                  </a:lnTo>
                  <a:lnTo>
                    <a:pt x="442" y="1164"/>
                  </a:lnTo>
                  <a:lnTo>
                    <a:pt x="433" y="1157"/>
                  </a:lnTo>
                  <a:lnTo>
                    <a:pt x="422" y="1153"/>
                  </a:lnTo>
                  <a:lnTo>
                    <a:pt x="414" y="1148"/>
                  </a:lnTo>
                  <a:lnTo>
                    <a:pt x="408" y="1136"/>
                  </a:lnTo>
                  <a:lnTo>
                    <a:pt x="422" y="1138"/>
                  </a:lnTo>
                  <a:lnTo>
                    <a:pt x="436" y="1136"/>
                  </a:lnTo>
                  <a:lnTo>
                    <a:pt x="447" y="1132"/>
                  </a:lnTo>
                  <a:lnTo>
                    <a:pt x="454" y="1125"/>
                  </a:lnTo>
                  <a:lnTo>
                    <a:pt x="456" y="1124"/>
                  </a:lnTo>
                  <a:lnTo>
                    <a:pt x="456" y="1122"/>
                  </a:lnTo>
                  <a:lnTo>
                    <a:pt x="457" y="1120"/>
                  </a:lnTo>
                  <a:lnTo>
                    <a:pt x="457" y="1117"/>
                  </a:lnTo>
                  <a:lnTo>
                    <a:pt x="457" y="1113"/>
                  </a:lnTo>
                  <a:lnTo>
                    <a:pt x="431" y="1094"/>
                  </a:lnTo>
                  <a:lnTo>
                    <a:pt x="403" y="1075"/>
                  </a:lnTo>
                  <a:lnTo>
                    <a:pt x="394" y="1064"/>
                  </a:lnTo>
                  <a:lnTo>
                    <a:pt x="386" y="1054"/>
                  </a:lnTo>
                  <a:lnTo>
                    <a:pt x="379" y="1042"/>
                  </a:lnTo>
                  <a:lnTo>
                    <a:pt x="368" y="1031"/>
                  </a:lnTo>
                  <a:lnTo>
                    <a:pt x="354" y="1026"/>
                  </a:lnTo>
                  <a:lnTo>
                    <a:pt x="342" y="1036"/>
                  </a:lnTo>
                  <a:lnTo>
                    <a:pt x="326" y="1045"/>
                  </a:lnTo>
                  <a:lnTo>
                    <a:pt x="307" y="1049"/>
                  </a:lnTo>
                  <a:lnTo>
                    <a:pt x="305" y="1045"/>
                  </a:lnTo>
                  <a:lnTo>
                    <a:pt x="304" y="1042"/>
                  </a:lnTo>
                  <a:lnTo>
                    <a:pt x="302" y="1040"/>
                  </a:lnTo>
                  <a:lnTo>
                    <a:pt x="298" y="1040"/>
                  </a:lnTo>
                  <a:lnTo>
                    <a:pt x="297" y="1040"/>
                  </a:lnTo>
                  <a:lnTo>
                    <a:pt x="293" y="1042"/>
                  </a:lnTo>
                  <a:lnTo>
                    <a:pt x="284" y="1049"/>
                  </a:lnTo>
                  <a:lnTo>
                    <a:pt x="281" y="1059"/>
                  </a:lnTo>
                  <a:lnTo>
                    <a:pt x="279" y="1070"/>
                  </a:lnTo>
                  <a:lnTo>
                    <a:pt x="274" y="1078"/>
                  </a:lnTo>
                  <a:lnTo>
                    <a:pt x="255" y="1078"/>
                  </a:lnTo>
                  <a:lnTo>
                    <a:pt x="248" y="1087"/>
                  </a:lnTo>
                  <a:lnTo>
                    <a:pt x="243" y="1097"/>
                  </a:lnTo>
                  <a:lnTo>
                    <a:pt x="239" y="1110"/>
                  </a:lnTo>
                  <a:lnTo>
                    <a:pt x="237" y="1111"/>
                  </a:lnTo>
                  <a:lnTo>
                    <a:pt x="237" y="1115"/>
                  </a:lnTo>
                  <a:lnTo>
                    <a:pt x="239" y="1117"/>
                  </a:lnTo>
                  <a:lnTo>
                    <a:pt x="241" y="1118"/>
                  </a:lnTo>
                  <a:lnTo>
                    <a:pt x="244" y="1122"/>
                  </a:lnTo>
                  <a:lnTo>
                    <a:pt x="246" y="1125"/>
                  </a:lnTo>
                  <a:lnTo>
                    <a:pt x="241" y="1125"/>
                  </a:lnTo>
                  <a:lnTo>
                    <a:pt x="239" y="1127"/>
                  </a:lnTo>
                  <a:lnTo>
                    <a:pt x="237" y="1127"/>
                  </a:lnTo>
                  <a:lnTo>
                    <a:pt x="236" y="1129"/>
                  </a:lnTo>
                  <a:lnTo>
                    <a:pt x="234" y="1131"/>
                  </a:lnTo>
                  <a:lnTo>
                    <a:pt x="230" y="1132"/>
                  </a:lnTo>
                  <a:lnTo>
                    <a:pt x="230" y="1136"/>
                  </a:lnTo>
                  <a:lnTo>
                    <a:pt x="230" y="1136"/>
                  </a:lnTo>
                  <a:lnTo>
                    <a:pt x="230" y="1138"/>
                  </a:lnTo>
                  <a:lnTo>
                    <a:pt x="230" y="1138"/>
                  </a:lnTo>
                  <a:lnTo>
                    <a:pt x="230" y="1139"/>
                  </a:lnTo>
                  <a:lnTo>
                    <a:pt x="230" y="1145"/>
                  </a:lnTo>
                  <a:lnTo>
                    <a:pt x="218" y="1146"/>
                  </a:lnTo>
                  <a:lnTo>
                    <a:pt x="213" y="1150"/>
                  </a:lnTo>
                  <a:lnTo>
                    <a:pt x="209" y="1153"/>
                  </a:lnTo>
                  <a:lnTo>
                    <a:pt x="206" y="1159"/>
                  </a:lnTo>
                  <a:lnTo>
                    <a:pt x="201" y="1164"/>
                  </a:lnTo>
                  <a:lnTo>
                    <a:pt x="195" y="1166"/>
                  </a:lnTo>
                  <a:lnTo>
                    <a:pt x="192" y="1166"/>
                  </a:lnTo>
                  <a:lnTo>
                    <a:pt x="187" y="1164"/>
                  </a:lnTo>
                  <a:lnTo>
                    <a:pt x="183" y="1162"/>
                  </a:lnTo>
                  <a:lnTo>
                    <a:pt x="180" y="1160"/>
                  </a:lnTo>
                  <a:lnTo>
                    <a:pt x="178" y="1160"/>
                  </a:lnTo>
                  <a:lnTo>
                    <a:pt x="175" y="1162"/>
                  </a:lnTo>
                  <a:lnTo>
                    <a:pt x="171" y="1164"/>
                  </a:lnTo>
                  <a:lnTo>
                    <a:pt x="168" y="1166"/>
                  </a:lnTo>
                  <a:lnTo>
                    <a:pt x="162" y="1167"/>
                  </a:lnTo>
                  <a:lnTo>
                    <a:pt x="162" y="1176"/>
                  </a:lnTo>
                  <a:lnTo>
                    <a:pt x="211" y="1183"/>
                  </a:lnTo>
                  <a:lnTo>
                    <a:pt x="225" y="1176"/>
                  </a:lnTo>
                  <a:lnTo>
                    <a:pt x="239" y="1167"/>
                  </a:lnTo>
                  <a:lnTo>
                    <a:pt x="250" y="1160"/>
                  </a:lnTo>
                  <a:lnTo>
                    <a:pt x="265" y="1157"/>
                  </a:lnTo>
                  <a:lnTo>
                    <a:pt x="288" y="1153"/>
                  </a:lnTo>
                  <a:lnTo>
                    <a:pt x="312" y="1152"/>
                  </a:lnTo>
                  <a:lnTo>
                    <a:pt x="339" y="1152"/>
                  </a:lnTo>
                  <a:lnTo>
                    <a:pt x="361" y="1152"/>
                  </a:lnTo>
                  <a:lnTo>
                    <a:pt x="380" y="1153"/>
                  </a:lnTo>
                  <a:lnTo>
                    <a:pt x="389" y="1155"/>
                  </a:lnTo>
                  <a:lnTo>
                    <a:pt x="393" y="1155"/>
                  </a:lnTo>
                  <a:lnTo>
                    <a:pt x="387" y="1171"/>
                  </a:lnTo>
                  <a:lnTo>
                    <a:pt x="384" y="1188"/>
                  </a:lnTo>
                  <a:lnTo>
                    <a:pt x="380" y="1206"/>
                  </a:lnTo>
                  <a:lnTo>
                    <a:pt x="386" y="1209"/>
                  </a:lnTo>
                  <a:lnTo>
                    <a:pt x="387" y="1213"/>
                  </a:lnTo>
                  <a:lnTo>
                    <a:pt x="391" y="1216"/>
                  </a:lnTo>
                  <a:lnTo>
                    <a:pt x="393" y="1218"/>
                  </a:lnTo>
                  <a:lnTo>
                    <a:pt x="396" y="1221"/>
                  </a:lnTo>
                  <a:lnTo>
                    <a:pt x="408" y="1225"/>
                  </a:lnTo>
                  <a:lnTo>
                    <a:pt x="422" y="1225"/>
                  </a:lnTo>
                  <a:lnTo>
                    <a:pt x="436" y="1227"/>
                  </a:lnTo>
                  <a:lnTo>
                    <a:pt x="450" y="1234"/>
                  </a:lnTo>
                  <a:lnTo>
                    <a:pt x="454" y="1248"/>
                  </a:lnTo>
                  <a:lnTo>
                    <a:pt x="461" y="1251"/>
                  </a:lnTo>
                  <a:lnTo>
                    <a:pt x="471" y="1255"/>
                  </a:lnTo>
                  <a:lnTo>
                    <a:pt x="485" y="1258"/>
                  </a:lnTo>
                  <a:lnTo>
                    <a:pt x="497" y="1262"/>
                  </a:lnTo>
                  <a:lnTo>
                    <a:pt x="504" y="1263"/>
                  </a:lnTo>
                  <a:lnTo>
                    <a:pt x="506" y="1253"/>
                  </a:lnTo>
                  <a:lnTo>
                    <a:pt x="510" y="1244"/>
                  </a:lnTo>
                  <a:lnTo>
                    <a:pt x="513" y="1235"/>
                  </a:lnTo>
                  <a:lnTo>
                    <a:pt x="524" y="1228"/>
                  </a:lnTo>
                  <a:lnTo>
                    <a:pt x="539" y="1225"/>
                  </a:lnTo>
                  <a:lnTo>
                    <a:pt x="553" y="1228"/>
                  </a:lnTo>
                  <a:lnTo>
                    <a:pt x="567" y="1235"/>
                  </a:lnTo>
                  <a:lnTo>
                    <a:pt x="581" y="1241"/>
                  </a:lnTo>
                  <a:lnTo>
                    <a:pt x="588" y="1242"/>
                  </a:lnTo>
                  <a:lnTo>
                    <a:pt x="602" y="1244"/>
                  </a:lnTo>
                  <a:lnTo>
                    <a:pt x="616" y="1248"/>
                  </a:lnTo>
                  <a:lnTo>
                    <a:pt x="630" y="1249"/>
                  </a:lnTo>
                  <a:lnTo>
                    <a:pt x="641" y="1251"/>
                  </a:lnTo>
                  <a:lnTo>
                    <a:pt x="646" y="1253"/>
                  </a:lnTo>
                  <a:lnTo>
                    <a:pt x="649" y="1251"/>
                  </a:lnTo>
                  <a:lnTo>
                    <a:pt x="651" y="1248"/>
                  </a:lnTo>
                  <a:lnTo>
                    <a:pt x="653" y="1246"/>
                  </a:lnTo>
                  <a:lnTo>
                    <a:pt x="656" y="1242"/>
                  </a:lnTo>
                  <a:lnTo>
                    <a:pt x="660" y="1241"/>
                  </a:lnTo>
                  <a:lnTo>
                    <a:pt x="663" y="1241"/>
                  </a:lnTo>
                  <a:lnTo>
                    <a:pt x="668" y="1241"/>
                  </a:lnTo>
                  <a:lnTo>
                    <a:pt x="681" y="1244"/>
                  </a:lnTo>
                  <a:lnTo>
                    <a:pt x="691" y="1249"/>
                  </a:lnTo>
                  <a:lnTo>
                    <a:pt x="703" y="1248"/>
                  </a:lnTo>
                  <a:lnTo>
                    <a:pt x="716" y="1244"/>
                  </a:lnTo>
                  <a:lnTo>
                    <a:pt x="717" y="1230"/>
                  </a:lnTo>
                  <a:lnTo>
                    <a:pt x="724" y="1213"/>
                  </a:lnTo>
                  <a:lnTo>
                    <a:pt x="730" y="1197"/>
                  </a:lnTo>
                  <a:lnTo>
                    <a:pt x="733" y="1183"/>
                  </a:lnTo>
                  <a:lnTo>
                    <a:pt x="730" y="1171"/>
                  </a:lnTo>
                  <a:lnTo>
                    <a:pt x="728" y="1167"/>
                  </a:lnTo>
                  <a:lnTo>
                    <a:pt x="728" y="1164"/>
                  </a:lnTo>
                  <a:lnTo>
                    <a:pt x="726" y="1162"/>
                  </a:lnTo>
                  <a:lnTo>
                    <a:pt x="724" y="1160"/>
                  </a:lnTo>
                  <a:lnTo>
                    <a:pt x="721" y="1160"/>
                  </a:lnTo>
                  <a:lnTo>
                    <a:pt x="717" y="1160"/>
                  </a:lnTo>
                  <a:lnTo>
                    <a:pt x="710" y="1160"/>
                  </a:lnTo>
                  <a:lnTo>
                    <a:pt x="702" y="1167"/>
                  </a:lnTo>
                  <a:lnTo>
                    <a:pt x="695" y="1169"/>
                  </a:lnTo>
                  <a:lnTo>
                    <a:pt x="688" y="1167"/>
                  </a:lnTo>
                  <a:lnTo>
                    <a:pt x="681" y="1164"/>
                  </a:lnTo>
                  <a:lnTo>
                    <a:pt x="672" y="1160"/>
                  </a:lnTo>
                  <a:lnTo>
                    <a:pt x="667" y="1159"/>
                  </a:lnTo>
                  <a:lnTo>
                    <a:pt x="663" y="1160"/>
                  </a:lnTo>
                  <a:lnTo>
                    <a:pt x="658" y="1162"/>
                  </a:lnTo>
                  <a:lnTo>
                    <a:pt x="656" y="1166"/>
                  </a:lnTo>
                  <a:lnTo>
                    <a:pt x="653" y="1169"/>
                  </a:lnTo>
                  <a:lnTo>
                    <a:pt x="649" y="1171"/>
                  </a:lnTo>
                  <a:lnTo>
                    <a:pt x="634" y="1167"/>
                  </a:lnTo>
                  <a:lnTo>
                    <a:pt x="618" y="1157"/>
                  </a:lnTo>
                  <a:lnTo>
                    <a:pt x="606" y="1141"/>
                  </a:lnTo>
                  <a:lnTo>
                    <a:pt x="600" y="1125"/>
                  </a:lnTo>
                  <a:lnTo>
                    <a:pt x="600" y="1122"/>
                  </a:lnTo>
                  <a:lnTo>
                    <a:pt x="600" y="1118"/>
                  </a:lnTo>
                  <a:lnTo>
                    <a:pt x="600" y="1115"/>
                  </a:lnTo>
                  <a:lnTo>
                    <a:pt x="600" y="1111"/>
                  </a:lnTo>
                  <a:lnTo>
                    <a:pt x="600" y="1108"/>
                  </a:lnTo>
                  <a:lnTo>
                    <a:pt x="602" y="1104"/>
                  </a:lnTo>
                  <a:lnTo>
                    <a:pt x="604" y="1099"/>
                  </a:lnTo>
                  <a:lnTo>
                    <a:pt x="600" y="1096"/>
                  </a:lnTo>
                  <a:lnTo>
                    <a:pt x="597" y="1094"/>
                  </a:lnTo>
                  <a:lnTo>
                    <a:pt x="595" y="1092"/>
                  </a:lnTo>
                  <a:lnTo>
                    <a:pt x="593" y="1090"/>
                  </a:lnTo>
                  <a:lnTo>
                    <a:pt x="590" y="1089"/>
                  </a:lnTo>
                  <a:lnTo>
                    <a:pt x="585" y="1087"/>
                  </a:lnTo>
                  <a:lnTo>
                    <a:pt x="583" y="1085"/>
                  </a:lnTo>
                  <a:lnTo>
                    <a:pt x="581" y="1085"/>
                  </a:lnTo>
                  <a:lnTo>
                    <a:pt x="579" y="1083"/>
                  </a:lnTo>
                  <a:lnTo>
                    <a:pt x="576" y="1083"/>
                  </a:lnTo>
                  <a:lnTo>
                    <a:pt x="572" y="1083"/>
                  </a:lnTo>
                  <a:lnTo>
                    <a:pt x="572" y="1087"/>
                  </a:lnTo>
                  <a:lnTo>
                    <a:pt x="569" y="1087"/>
                  </a:lnTo>
                  <a:lnTo>
                    <a:pt x="569" y="1092"/>
                  </a:lnTo>
                  <a:lnTo>
                    <a:pt x="571" y="1096"/>
                  </a:lnTo>
                  <a:lnTo>
                    <a:pt x="571" y="1097"/>
                  </a:lnTo>
                  <a:lnTo>
                    <a:pt x="571" y="1099"/>
                  </a:lnTo>
                  <a:lnTo>
                    <a:pt x="569" y="1101"/>
                  </a:lnTo>
                  <a:lnTo>
                    <a:pt x="567" y="1101"/>
                  </a:lnTo>
                  <a:lnTo>
                    <a:pt x="564" y="1101"/>
                  </a:lnTo>
                  <a:lnTo>
                    <a:pt x="557" y="1103"/>
                  </a:lnTo>
                  <a:lnTo>
                    <a:pt x="555" y="1099"/>
                  </a:lnTo>
                  <a:lnTo>
                    <a:pt x="553" y="1097"/>
                  </a:lnTo>
                  <a:lnTo>
                    <a:pt x="553" y="1096"/>
                  </a:lnTo>
                  <a:lnTo>
                    <a:pt x="550" y="1094"/>
                  </a:lnTo>
                  <a:lnTo>
                    <a:pt x="550" y="1099"/>
                  </a:lnTo>
                  <a:lnTo>
                    <a:pt x="559" y="1110"/>
                  </a:lnTo>
                  <a:lnTo>
                    <a:pt x="566" y="1125"/>
                  </a:lnTo>
                  <a:lnTo>
                    <a:pt x="569" y="1141"/>
                  </a:lnTo>
                  <a:lnTo>
                    <a:pt x="564" y="1145"/>
                  </a:lnTo>
                  <a:lnTo>
                    <a:pt x="560" y="1146"/>
                  </a:lnTo>
                  <a:lnTo>
                    <a:pt x="559" y="1150"/>
                  </a:lnTo>
                  <a:lnTo>
                    <a:pt x="557" y="1153"/>
                  </a:lnTo>
                  <a:lnTo>
                    <a:pt x="557" y="1155"/>
                  </a:lnTo>
                  <a:lnTo>
                    <a:pt x="555" y="1159"/>
                  </a:lnTo>
                  <a:lnTo>
                    <a:pt x="553" y="1160"/>
                  </a:lnTo>
                  <a:lnTo>
                    <a:pt x="548" y="1162"/>
                  </a:lnTo>
                  <a:lnTo>
                    <a:pt x="543" y="1164"/>
                  </a:lnTo>
                  <a:lnTo>
                    <a:pt x="541" y="1162"/>
                  </a:lnTo>
                  <a:lnTo>
                    <a:pt x="539" y="1162"/>
                  </a:lnTo>
                  <a:lnTo>
                    <a:pt x="539" y="1162"/>
                  </a:lnTo>
                  <a:lnTo>
                    <a:pt x="538" y="1160"/>
                  </a:lnTo>
                  <a:lnTo>
                    <a:pt x="534" y="1160"/>
                  </a:lnTo>
                  <a:lnTo>
                    <a:pt x="518" y="1113"/>
                  </a:lnTo>
                  <a:lnTo>
                    <a:pt x="515" y="1111"/>
                  </a:lnTo>
                  <a:lnTo>
                    <a:pt x="511" y="1108"/>
                  </a:lnTo>
                  <a:lnTo>
                    <a:pt x="506" y="1104"/>
                  </a:lnTo>
                  <a:lnTo>
                    <a:pt x="503" y="1103"/>
                  </a:lnTo>
                  <a:lnTo>
                    <a:pt x="499" y="1099"/>
                  </a:lnTo>
                  <a:lnTo>
                    <a:pt x="497" y="1089"/>
                  </a:lnTo>
                  <a:lnTo>
                    <a:pt x="499" y="1080"/>
                  </a:lnTo>
                  <a:lnTo>
                    <a:pt x="501" y="1073"/>
                  </a:lnTo>
                  <a:lnTo>
                    <a:pt x="501" y="1066"/>
                  </a:lnTo>
                  <a:lnTo>
                    <a:pt x="496" y="1061"/>
                  </a:lnTo>
                  <a:lnTo>
                    <a:pt x="483" y="1052"/>
                  </a:lnTo>
                  <a:lnTo>
                    <a:pt x="473" y="1047"/>
                  </a:lnTo>
                  <a:lnTo>
                    <a:pt x="464" y="1045"/>
                  </a:lnTo>
                  <a:lnTo>
                    <a:pt x="456" y="1040"/>
                  </a:lnTo>
                  <a:lnTo>
                    <a:pt x="449" y="1029"/>
                  </a:lnTo>
                  <a:lnTo>
                    <a:pt x="442" y="1010"/>
                  </a:lnTo>
                  <a:lnTo>
                    <a:pt x="428" y="1014"/>
                  </a:lnTo>
                  <a:lnTo>
                    <a:pt x="426" y="1008"/>
                  </a:lnTo>
                  <a:lnTo>
                    <a:pt x="426" y="1005"/>
                  </a:lnTo>
                  <a:lnTo>
                    <a:pt x="424" y="1001"/>
                  </a:lnTo>
                  <a:lnTo>
                    <a:pt x="422" y="998"/>
                  </a:lnTo>
                  <a:close/>
                  <a:moveTo>
                    <a:pt x="662" y="979"/>
                  </a:moveTo>
                  <a:lnTo>
                    <a:pt x="658" y="987"/>
                  </a:lnTo>
                  <a:lnTo>
                    <a:pt x="651" y="1000"/>
                  </a:lnTo>
                  <a:lnTo>
                    <a:pt x="642" y="1014"/>
                  </a:lnTo>
                  <a:lnTo>
                    <a:pt x="634" y="1028"/>
                  </a:lnTo>
                  <a:lnTo>
                    <a:pt x="627" y="1040"/>
                  </a:lnTo>
                  <a:lnTo>
                    <a:pt x="623" y="1050"/>
                  </a:lnTo>
                  <a:lnTo>
                    <a:pt x="623" y="1056"/>
                  </a:lnTo>
                  <a:lnTo>
                    <a:pt x="625" y="1063"/>
                  </a:lnTo>
                  <a:lnTo>
                    <a:pt x="625" y="1066"/>
                  </a:lnTo>
                  <a:lnTo>
                    <a:pt x="627" y="1070"/>
                  </a:lnTo>
                  <a:lnTo>
                    <a:pt x="630" y="1071"/>
                  </a:lnTo>
                  <a:lnTo>
                    <a:pt x="634" y="1073"/>
                  </a:lnTo>
                  <a:lnTo>
                    <a:pt x="639" y="1075"/>
                  </a:lnTo>
                  <a:lnTo>
                    <a:pt x="653" y="1080"/>
                  </a:lnTo>
                  <a:lnTo>
                    <a:pt x="667" y="1078"/>
                  </a:lnTo>
                  <a:lnTo>
                    <a:pt x="679" y="1073"/>
                  </a:lnTo>
                  <a:lnTo>
                    <a:pt x="693" y="1066"/>
                  </a:lnTo>
                  <a:lnTo>
                    <a:pt x="707" y="1064"/>
                  </a:lnTo>
                  <a:lnTo>
                    <a:pt x="721" y="1064"/>
                  </a:lnTo>
                  <a:lnTo>
                    <a:pt x="730" y="1070"/>
                  </a:lnTo>
                  <a:lnTo>
                    <a:pt x="737" y="1075"/>
                  </a:lnTo>
                  <a:lnTo>
                    <a:pt x="745" y="1078"/>
                  </a:lnTo>
                  <a:lnTo>
                    <a:pt x="766" y="1082"/>
                  </a:lnTo>
                  <a:lnTo>
                    <a:pt x="787" y="1080"/>
                  </a:lnTo>
                  <a:lnTo>
                    <a:pt x="806" y="1075"/>
                  </a:lnTo>
                  <a:lnTo>
                    <a:pt x="812" y="1064"/>
                  </a:lnTo>
                  <a:lnTo>
                    <a:pt x="806" y="1064"/>
                  </a:lnTo>
                  <a:lnTo>
                    <a:pt x="798" y="1050"/>
                  </a:lnTo>
                  <a:lnTo>
                    <a:pt x="784" y="1038"/>
                  </a:lnTo>
                  <a:lnTo>
                    <a:pt x="764" y="1026"/>
                  </a:lnTo>
                  <a:lnTo>
                    <a:pt x="745" y="1015"/>
                  </a:lnTo>
                  <a:lnTo>
                    <a:pt x="730" y="1010"/>
                  </a:lnTo>
                  <a:lnTo>
                    <a:pt x="721" y="1017"/>
                  </a:lnTo>
                  <a:lnTo>
                    <a:pt x="709" y="1022"/>
                  </a:lnTo>
                  <a:lnTo>
                    <a:pt x="700" y="1021"/>
                  </a:lnTo>
                  <a:lnTo>
                    <a:pt x="695" y="1014"/>
                  </a:lnTo>
                  <a:lnTo>
                    <a:pt x="688" y="1007"/>
                  </a:lnTo>
                  <a:lnTo>
                    <a:pt x="684" y="998"/>
                  </a:lnTo>
                  <a:lnTo>
                    <a:pt x="696" y="994"/>
                  </a:lnTo>
                  <a:lnTo>
                    <a:pt x="695" y="993"/>
                  </a:lnTo>
                  <a:lnTo>
                    <a:pt x="693" y="993"/>
                  </a:lnTo>
                  <a:lnTo>
                    <a:pt x="693" y="993"/>
                  </a:lnTo>
                  <a:lnTo>
                    <a:pt x="691" y="993"/>
                  </a:lnTo>
                  <a:lnTo>
                    <a:pt x="688" y="991"/>
                  </a:lnTo>
                  <a:lnTo>
                    <a:pt x="682" y="986"/>
                  </a:lnTo>
                  <a:lnTo>
                    <a:pt x="677" y="984"/>
                  </a:lnTo>
                  <a:lnTo>
                    <a:pt x="670" y="981"/>
                  </a:lnTo>
                  <a:lnTo>
                    <a:pt x="662" y="979"/>
                  </a:lnTo>
                  <a:close/>
                  <a:moveTo>
                    <a:pt x="941" y="975"/>
                  </a:moveTo>
                  <a:lnTo>
                    <a:pt x="930" y="984"/>
                  </a:lnTo>
                  <a:lnTo>
                    <a:pt x="918" y="989"/>
                  </a:lnTo>
                  <a:lnTo>
                    <a:pt x="906" y="994"/>
                  </a:lnTo>
                  <a:lnTo>
                    <a:pt x="895" y="1003"/>
                  </a:lnTo>
                  <a:lnTo>
                    <a:pt x="888" y="1014"/>
                  </a:lnTo>
                  <a:lnTo>
                    <a:pt x="885" y="1029"/>
                  </a:lnTo>
                  <a:lnTo>
                    <a:pt x="890" y="1045"/>
                  </a:lnTo>
                  <a:lnTo>
                    <a:pt x="901" y="1061"/>
                  </a:lnTo>
                  <a:lnTo>
                    <a:pt x="911" y="1077"/>
                  </a:lnTo>
                  <a:lnTo>
                    <a:pt x="923" y="1090"/>
                  </a:lnTo>
                  <a:lnTo>
                    <a:pt x="930" y="1103"/>
                  </a:lnTo>
                  <a:lnTo>
                    <a:pt x="918" y="1103"/>
                  </a:lnTo>
                  <a:lnTo>
                    <a:pt x="918" y="1125"/>
                  </a:lnTo>
                  <a:lnTo>
                    <a:pt x="922" y="1141"/>
                  </a:lnTo>
                  <a:lnTo>
                    <a:pt x="932" y="1150"/>
                  </a:lnTo>
                  <a:lnTo>
                    <a:pt x="950" y="1153"/>
                  </a:lnTo>
                  <a:lnTo>
                    <a:pt x="976" y="1152"/>
                  </a:lnTo>
                  <a:lnTo>
                    <a:pt x="974" y="1132"/>
                  </a:lnTo>
                  <a:lnTo>
                    <a:pt x="970" y="1120"/>
                  </a:lnTo>
                  <a:lnTo>
                    <a:pt x="965" y="1110"/>
                  </a:lnTo>
                  <a:lnTo>
                    <a:pt x="963" y="1099"/>
                  </a:lnTo>
                  <a:lnTo>
                    <a:pt x="965" y="1083"/>
                  </a:lnTo>
                  <a:lnTo>
                    <a:pt x="969" y="1085"/>
                  </a:lnTo>
                  <a:lnTo>
                    <a:pt x="972" y="1085"/>
                  </a:lnTo>
                  <a:lnTo>
                    <a:pt x="976" y="1085"/>
                  </a:lnTo>
                  <a:lnTo>
                    <a:pt x="979" y="1085"/>
                  </a:lnTo>
                  <a:lnTo>
                    <a:pt x="984" y="1083"/>
                  </a:lnTo>
                  <a:lnTo>
                    <a:pt x="981" y="1080"/>
                  </a:lnTo>
                  <a:lnTo>
                    <a:pt x="977" y="1078"/>
                  </a:lnTo>
                  <a:lnTo>
                    <a:pt x="976" y="1077"/>
                  </a:lnTo>
                  <a:lnTo>
                    <a:pt x="972" y="1073"/>
                  </a:lnTo>
                  <a:lnTo>
                    <a:pt x="969" y="1071"/>
                  </a:lnTo>
                  <a:lnTo>
                    <a:pt x="967" y="1073"/>
                  </a:lnTo>
                  <a:lnTo>
                    <a:pt x="967" y="1077"/>
                  </a:lnTo>
                  <a:lnTo>
                    <a:pt x="965" y="1080"/>
                  </a:lnTo>
                  <a:lnTo>
                    <a:pt x="965" y="1082"/>
                  </a:lnTo>
                  <a:lnTo>
                    <a:pt x="963" y="1083"/>
                  </a:lnTo>
                  <a:lnTo>
                    <a:pt x="962" y="1082"/>
                  </a:lnTo>
                  <a:lnTo>
                    <a:pt x="960" y="1078"/>
                  </a:lnTo>
                  <a:lnTo>
                    <a:pt x="955" y="1070"/>
                  </a:lnTo>
                  <a:lnTo>
                    <a:pt x="950" y="1061"/>
                  </a:lnTo>
                  <a:lnTo>
                    <a:pt x="951" y="1057"/>
                  </a:lnTo>
                  <a:lnTo>
                    <a:pt x="953" y="1057"/>
                  </a:lnTo>
                  <a:lnTo>
                    <a:pt x="955" y="1056"/>
                  </a:lnTo>
                  <a:lnTo>
                    <a:pt x="956" y="1052"/>
                  </a:lnTo>
                  <a:lnTo>
                    <a:pt x="941" y="1043"/>
                  </a:lnTo>
                  <a:lnTo>
                    <a:pt x="929" y="1029"/>
                  </a:lnTo>
                  <a:lnTo>
                    <a:pt x="922" y="1014"/>
                  </a:lnTo>
                  <a:lnTo>
                    <a:pt x="941" y="1012"/>
                  </a:lnTo>
                  <a:lnTo>
                    <a:pt x="955" y="1007"/>
                  </a:lnTo>
                  <a:lnTo>
                    <a:pt x="962" y="994"/>
                  </a:lnTo>
                  <a:lnTo>
                    <a:pt x="965" y="979"/>
                  </a:lnTo>
                  <a:lnTo>
                    <a:pt x="960" y="977"/>
                  </a:lnTo>
                  <a:lnTo>
                    <a:pt x="955" y="977"/>
                  </a:lnTo>
                  <a:lnTo>
                    <a:pt x="950" y="975"/>
                  </a:lnTo>
                  <a:lnTo>
                    <a:pt x="941" y="975"/>
                  </a:lnTo>
                  <a:close/>
                  <a:moveTo>
                    <a:pt x="754" y="972"/>
                  </a:moveTo>
                  <a:lnTo>
                    <a:pt x="740" y="979"/>
                  </a:lnTo>
                  <a:lnTo>
                    <a:pt x="723" y="984"/>
                  </a:lnTo>
                  <a:lnTo>
                    <a:pt x="723" y="998"/>
                  </a:lnTo>
                  <a:lnTo>
                    <a:pt x="730" y="1000"/>
                  </a:lnTo>
                  <a:lnTo>
                    <a:pt x="738" y="1001"/>
                  </a:lnTo>
                  <a:lnTo>
                    <a:pt x="749" y="1001"/>
                  </a:lnTo>
                  <a:lnTo>
                    <a:pt x="749" y="994"/>
                  </a:lnTo>
                  <a:lnTo>
                    <a:pt x="752" y="989"/>
                  </a:lnTo>
                  <a:lnTo>
                    <a:pt x="754" y="984"/>
                  </a:lnTo>
                  <a:lnTo>
                    <a:pt x="754" y="979"/>
                  </a:lnTo>
                  <a:lnTo>
                    <a:pt x="754" y="975"/>
                  </a:lnTo>
                  <a:lnTo>
                    <a:pt x="754" y="972"/>
                  </a:lnTo>
                  <a:close/>
                  <a:moveTo>
                    <a:pt x="2201" y="809"/>
                  </a:moveTo>
                  <a:lnTo>
                    <a:pt x="2203" y="811"/>
                  </a:lnTo>
                  <a:lnTo>
                    <a:pt x="2203" y="811"/>
                  </a:lnTo>
                  <a:lnTo>
                    <a:pt x="2203" y="811"/>
                  </a:lnTo>
                  <a:lnTo>
                    <a:pt x="2203" y="813"/>
                  </a:lnTo>
                  <a:lnTo>
                    <a:pt x="2204" y="813"/>
                  </a:lnTo>
                  <a:lnTo>
                    <a:pt x="2204" y="815"/>
                  </a:lnTo>
                  <a:lnTo>
                    <a:pt x="2210" y="827"/>
                  </a:lnTo>
                  <a:lnTo>
                    <a:pt x="2210" y="843"/>
                  </a:lnTo>
                  <a:lnTo>
                    <a:pt x="2210" y="858"/>
                  </a:lnTo>
                  <a:lnTo>
                    <a:pt x="2213" y="876"/>
                  </a:lnTo>
                  <a:lnTo>
                    <a:pt x="2218" y="893"/>
                  </a:lnTo>
                  <a:lnTo>
                    <a:pt x="2227" y="912"/>
                  </a:lnTo>
                  <a:lnTo>
                    <a:pt x="2232" y="933"/>
                  </a:lnTo>
                  <a:lnTo>
                    <a:pt x="2208" y="930"/>
                  </a:lnTo>
                  <a:lnTo>
                    <a:pt x="2208" y="946"/>
                  </a:lnTo>
                  <a:lnTo>
                    <a:pt x="2211" y="958"/>
                  </a:lnTo>
                  <a:lnTo>
                    <a:pt x="2213" y="970"/>
                  </a:lnTo>
                  <a:lnTo>
                    <a:pt x="2217" y="987"/>
                  </a:lnTo>
                  <a:lnTo>
                    <a:pt x="2211" y="987"/>
                  </a:lnTo>
                  <a:lnTo>
                    <a:pt x="2208" y="987"/>
                  </a:lnTo>
                  <a:lnTo>
                    <a:pt x="2203" y="989"/>
                  </a:lnTo>
                  <a:lnTo>
                    <a:pt x="2201" y="989"/>
                  </a:lnTo>
                  <a:lnTo>
                    <a:pt x="2198" y="991"/>
                  </a:lnTo>
                  <a:lnTo>
                    <a:pt x="2198" y="991"/>
                  </a:lnTo>
                  <a:lnTo>
                    <a:pt x="2194" y="981"/>
                  </a:lnTo>
                  <a:lnTo>
                    <a:pt x="2192" y="961"/>
                  </a:lnTo>
                  <a:lnTo>
                    <a:pt x="2192" y="939"/>
                  </a:lnTo>
                  <a:lnTo>
                    <a:pt x="2192" y="914"/>
                  </a:lnTo>
                  <a:lnTo>
                    <a:pt x="2192" y="891"/>
                  </a:lnTo>
                  <a:lnTo>
                    <a:pt x="2189" y="876"/>
                  </a:lnTo>
                  <a:lnTo>
                    <a:pt x="2189" y="837"/>
                  </a:lnTo>
                  <a:lnTo>
                    <a:pt x="2192" y="832"/>
                  </a:lnTo>
                  <a:lnTo>
                    <a:pt x="2194" y="829"/>
                  </a:lnTo>
                  <a:lnTo>
                    <a:pt x="2196" y="825"/>
                  </a:lnTo>
                  <a:lnTo>
                    <a:pt x="2198" y="822"/>
                  </a:lnTo>
                  <a:lnTo>
                    <a:pt x="2199" y="816"/>
                  </a:lnTo>
                  <a:lnTo>
                    <a:pt x="2201" y="809"/>
                  </a:lnTo>
                  <a:close/>
                  <a:moveTo>
                    <a:pt x="150" y="795"/>
                  </a:moveTo>
                  <a:lnTo>
                    <a:pt x="154" y="816"/>
                  </a:lnTo>
                  <a:lnTo>
                    <a:pt x="152" y="837"/>
                  </a:lnTo>
                  <a:lnTo>
                    <a:pt x="147" y="860"/>
                  </a:lnTo>
                  <a:lnTo>
                    <a:pt x="133" y="867"/>
                  </a:lnTo>
                  <a:lnTo>
                    <a:pt x="120" y="871"/>
                  </a:lnTo>
                  <a:lnTo>
                    <a:pt x="101" y="872"/>
                  </a:lnTo>
                  <a:lnTo>
                    <a:pt x="101" y="864"/>
                  </a:lnTo>
                  <a:lnTo>
                    <a:pt x="106" y="851"/>
                  </a:lnTo>
                  <a:lnTo>
                    <a:pt x="106" y="836"/>
                  </a:lnTo>
                  <a:lnTo>
                    <a:pt x="105" y="818"/>
                  </a:lnTo>
                  <a:lnTo>
                    <a:pt x="115" y="809"/>
                  </a:lnTo>
                  <a:lnTo>
                    <a:pt x="124" y="802"/>
                  </a:lnTo>
                  <a:lnTo>
                    <a:pt x="134" y="797"/>
                  </a:lnTo>
                  <a:lnTo>
                    <a:pt x="150" y="795"/>
                  </a:lnTo>
                  <a:close/>
                  <a:moveTo>
                    <a:pt x="400" y="768"/>
                  </a:moveTo>
                  <a:lnTo>
                    <a:pt x="403" y="771"/>
                  </a:lnTo>
                  <a:lnTo>
                    <a:pt x="405" y="773"/>
                  </a:lnTo>
                  <a:lnTo>
                    <a:pt x="407" y="775"/>
                  </a:lnTo>
                  <a:lnTo>
                    <a:pt x="407" y="778"/>
                  </a:lnTo>
                  <a:lnTo>
                    <a:pt x="407" y="782"/>
                  </a:lnTo>
                  <a:lnTo>
                    <a:pt x="408" y="787"/>
                  </a:lnTo>
                  <a:lnTo>
                    <a:pt x="407" y="790"/>
                  </a:lnTo>
                  <a:lnTo>
                    <a:pt x="405" y="792"/>
                  </a:lnTo>
                  <a:lnTo>
                    <a:pt x="405" y="794"/>
                  </a:lnTo>
                  <a:lnTo>
                    <a:pt x="405" y="795"/>
                  </a:lnTo>
                  <a:lnTo>
                    <a:pt x="405" y="797"/>
                  </a:lnTo>
                  <a:lnTo>
                    <a:pt x="403" y="799"/>
                  </a:lnTo>
                  <a:lnTo>
                    <a:pt x="401" y="801"/>
                  </a:lnTo>
                  <a:lnTo>
                    <a:pt x="400" y="801"/>
                  </a:lnTo>
                  <a:lnTo>
                    <a:pt x="398" y="801"/>
                  </a:lnTo>
                  <a:lnTo>
                    <a:pt x="396" y="802"/>
                  </a:lnTo>
                  <a:lnTo>
                    <a:pt x="393" y="802"/>
                  </a:lnTo>
                  <a:lnTo>
                    <a:pt x="387" y="790"/>
                  </a:lnTo>
                  <a:lnTo>
                    <a:pt x="384" y="785"/>
                  </a:lnTo>
                  <a:lnTo>
                    <a:pt x="384" y="783"/>
                  </a:lnTo>
                  <a:lnTo>
                    <a:pt x="386" y="782"/>
                  </a:lnTo>
                  <a:lnTo>
                    <a:pt x="393" y="778"/>
                  </a:lnTo>
                  <a:lnTo>
                    <a:pt x="400" y="768"/>
                  </a:lnTo>
                  <a:close/>
                  <a:moveTo>
                    <a:pt x="480" y="729"/>
                  </a:moveTo>
                  <a:lnTo>
                    <a:pt x="485" y="731"/>
                  </a:lnTo>
                  <a:lnTo>
                    <a:pt x="487" y="731"/>
                  </a:lnTo>
                  <a:lnTo>
                    <a:pt x="489" y="731"/>
                  </a:lnTo>
                  <a:lnTo>
                    <a:pt x="490" y="733"/>
                  </a:lnTo>
                  <a:lnTo>
                    <a:pt x="492" y="733"/>
                  </a:lnTo>
                  <a:lnTo>
                    <a:pt x="489" y="738"/>
                  </a:lnTo>
                  <a:lnTo>
                    <a:pt x="487" y="743"/>
                  </a:lnTo>
                  <a:lnTo>
                    <a:pt x="485" y="748"/>
                  </a:lnTo>
                  <a:lnTo>
                    <a:pt x="482" y="754"/>
                  </a:lnTo>
                  <a:lnTo>
                    <a:pt x="476" y="757"/>
                  </a:lnTo>
                  <a:lnTo>
                    <a:pt x="476" y="752"/>
                  </a:lnTo>
                  <a:lnTo>
                    <a:pt x="475" y="752"/>
                  </a:lnTo>
                  <a:lnTo>
                    <a:pt x="475" y="750"/>
                  </a:lnTo>
                  <a:lnTo>
                    <a:pt x="475" y="750"/>
                  </a:lnTo>
                  <a:lnTo>
                    <a:pt x="475" y="748"/>
                  </a:lnTo>
                  <a:lnTo>
                    <a:pt x="473" y="745"/>
                  </a:lnTo>
                  <a:lnTo>
                    <a:pt x="476" y="741"/>
                  </a:lnTo>
                  <a:lnTo>
                    <a:pt x="478" y="738"/>
                  </a:lnTo>
                  <a:lnTo>
                    <a:pt x="480" y="734"/>
                  </a:lnTo>
                  <a:lnTo>
                    <a:pt x="480" y="729"/>
                  </a:lnTo>
                  <a:close/>
                  <a:moveTo>
                    <a:pt x="543" y="703"/>
                  </a:moveTo>
                  <a:lnTo>
                    <a:pt x="557" y="710"/>
                  </a:lnTo>
                  <a:lnTo>
                    <a:pt x="557" y="715"/>
                  </a:lnTo>
                  <a:lnTo>
                    <a:pt x="553" y="715"/>
                  </a:lnTo>
                  <a:lnTo>
                    <a:pt x="552" y="717"/>
                  </a:lnTo>
                  <a:lnTo>
                    <a:pt x="548" y="719"/>
                  </a:lnTo>
                  <a:lnTo>
                    <a:pt x="546" y="722"/>
                  </a:lnTo>
                  <a:lnTo>
                    <a:pt x="543" y="720"/>
                  </a:lnTo>
                  <a:lnTo>
                    <a:pt x="541" y="720"/>
                  </a:lnTo>
                  <a:lnTo>
                    <a:pt x="541" y="720"/>
                  </a:lnTo>
                  <a:lnTo>
                    <a:pt x="539" y="719"/>
                  </a:lnTo>
                  <a:lnTo>
                    <a:pt x="538" y="719"/>
                  </a:lnTo>
                  <a:lnTo>
                    <a:pt x="538" y="715"/>
                  </a:lnTo>
                  <a:lnTo>
                    <a:pt x="538" y="712"/>
                  </a:lnTo>
                  <a:lnTo>
                    <a:pt x="538" y="710"/>
                  </a:lnTo>
                  <a:lnTo>
                    <a:pt x="538" y="710"/>
                  </a:lnTo>
                  <a:lnTo>
                    <a:pt x="539" y="706"/>
                  </a:lnTo>
                  <a:lnTo>
                    <a:pt x="543" y="703"/>
                  </a:lnTo>
                  <a:close/>
                  <a:moveTo>
                    <a:pt x="169" y="694"/>
                  </a:moveTo>
                  <a:lnTo>
                    <a:pt x="187" y="696"/>
                  </a:lnTo>
                  <a:lnTo>
                    <a:pt x="201" y="699"/>
                  </a:lnTo>
                  <a:lnTo>
                    <a:pt x="197" y="706"/>
                  </a:lnTo>
                  <a:lnTo>
                    <a:pt x="195" y="712"/>
                  </a:lnTo>
                  <a:lnTo>
                    <a:pt x="192" y="717"/>
                  </a:lnTo>
                  <a:lnTo>
                    <a:pt x="188" y="722"/>
                  </a:lnTo>
                  <a:lnTo>
                    <a:pt x="197" y="722"/>
                  </a:lnTo>
                  <a:lnTo>
                    <a:pt x="201" y="719"/>
                  </a:lnTo>
                  <a:lnTo>
                    <a:pt x="202" y="717"/>
                  </a:lnTo>
                  <a:lnTo>
                    <a:pt x="206" y="715"/>
                  </a:lnTo>
                  <a:lnTo>
                    <a:pt x="211" y="715"/>
                  </a:lnTo>
                  <a:lnTo>
                    <a:pt x="211" y="722"/>
                  </a:lnTo>
                  <a:lnTo>
                    <a:pt x="216" y="734"/>
                  </a:lnTo>
                  <a:lnTo>
                    <a:pt x="213" y="745"/>
                  </a:lnTo>
                  <a:lnTo>
                    <a:pt x="208" y="754"/>
                  </a:lnTo>
                  <a:lnTo>
                    <a:pt x="204" y="761"/>
                  </a:lnTo>
                  <a:lnTo>
                    <a:pt x="213" y="769"/>
                  </a:lnTo>
                  <a:lnTo>
                    <a:pt x="222" y="782"/>
                  </a:lnTo>
                  <a:lnTo>
                    <a:pt x="234" y="795"/>
                  </a:lnTo>
                  <a:lnTo>
                    <a:pt x="244" y="811"/>
                  </a:lnTo>
                  <a:lnTo>
                    <a:pt x="253" y="829"/>
                  </a:lnTo>
                  <a:lnTo>
                    <a:pt x="260" y="844"/>
                  </a:lnTo>
                  <a:lnTo>
                    <a:pt x="262" y="857"/>
                  </a:lnTo>
                  <a:lnTo>
                    <a:pt x="258" y="869"/>
                  </a:lnTo>
                  <a:lnTo>
                    <a:pt x="250" y="876"/>
                  </a:lnTo>
                  <a:lnTo>
                    <a:pt x="239" y="883"/>
                  </a:lnTo>
                  <a:lnTo>
                    <a:pt x="222" y="890"/>
                  </a:lnTo>
                  <a:lnTo>
                    <a:pt x="201" y="895"/>
                  </a:lnTo>
                  <a:lnTo>
                    <a:pt x="182" y="900"/>
                  </a:lnTo>
                  <a:lnTo>
                    <a:pt x="166" y="902"/>
                  </a:lnTo>
                  <a:lnTo>
                    <a:pt x="166" y="898"/>
                  </a:lnTo>
                  <a:lnTo>
                    <a:pt x="176" y="883"/>
                  </a:lnTo>
                  <a:lnTo>
                    <a:pt x="185" y="867"/>
                  </a:lnTo>
                  <a:lnTo>
                    <a:pt x="180" y="867"/>
                  </a:lnTo>
                  <a:lnTo>
                    <a:pt x="176" y="867"/>
                  </a:lnTo>
                  <a:lnTo>
                    <a:pt x="173" y="865"/>
                  </a:lnTo>
                  <a:lnTo>
                    <a:pt x="173" y="864"/>
                  </a:lnTo>
                  <a:lnTo>
                    <a:pt x="171" y="862"/>
                  </a:lnTo>
                  <a:lnTo>
                    <a:pt x="171" y="858"/>
                  </a:lnTo>
                  <a:lnTo>
                    <a:pt x="169" y="853"/>
                  </a:lnTo>
                  <a:lnTo>
                    <a:pt x="182" y="850"/>
                  </a:lnTo>
                  <a:lnTo>
                    <a:pt x="178" y="846"/>
                  </a:lnTo>
                  <a:lnTo>
                    <a:pt x="178" y="844"/>
                  </a:lnTo>
                  <a:lnTo>
                    <a:pt x="176" y="843"/>
                  </a:lnTo>
                  <a:lnTo>
                    <a:pt x="176" y="843"/>
                  </a:lnTo>
                  <a:lnTo>
                    <a:pt x="176" y="841"/>
                  </a:lnTo>
                  <a:lnTo>
                    <a:pt x="178" y="837"/>
                  </a:lnTo>
                  <a:lnTo>
                    <a:pt x="180" y="830"/>
                  </a:lnTo>
                  <a:lnTo>
                    <a:pt x="185" y="825"/>
                  </a:lnTo>
                  <a:lnTo>
                    <a:pt x="188" y="822"/>
                  </a:lnTo>
                  <a:lnTo>
                    <a:pt x="195" y="818"/>
                  </a:lnTo>
                  <a:lnTo>
                    <a:pt x="201" y="815"/>
                  </a:lnTo>
                  <a:lnTo>
                    <a:pt x="199" y="811"/>
                  </a:lnTo>
                  <a:lnTo>
                    <a:pt x="199" y="809"/>
                  </a:lnTo>
                  <a:lnTo>
                    <a:pt x="199" y="809"/>
                  </a:lnTo>
                  <a:lnTo>
                    <a:pt x="197" y="808"/>
                  </a:lnTo>
                  <a:lnTo>
                    <a:pt x="197" y="806"/>
                  </a:lnTo>
                  <a:lnTo>
                    <a:pt x="195" y="802"/>
                  </a:lnTo>
                  <a:lnTo>
                    <a:pt x="194" y="802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4" y="801"/>
                  </a:lnTo>
                  <a:lnTo>
                    <a:pt x="192" y="801"/>
                  </a:lnTo>
                  <a:lnTo>
                    <a:pt x="188" y="799"/>
                  </a:lnTo>
                  <a:lnTo>
                    <a:pt x="185" y="797"/>
                  </a:lnTo>
                  <a:lnTo>
                    <a:pt x="183" y="797"/>
                  </a:lnTo>
                  <a:lnTo>
                    <a:pt x="180" y="797"/>
                  </a:lnTo>
                  <a:lnTo>
                    <a:pt x="176" y="795"/>
                  </a:lnTo>
                  <a:lnTo>
                    <a:pt x="173" y="795"/>
                  </a:lnTo>
                  <a:lnTo>
                    <a:pt x="173" y="794"/>
                  </a:lnTo>
                  <a:lnTo>
                    <a:pt x="171" y="792"/>
                  </a:lnTo>
                  <a:lnTo>
                    <a:pt x="171" y="790"/>
                  </a:lnTo>
                  <a:lnTo>
                    <a:pt x="171" y="787"/>
                  </a:lnTo>
                  <a:lnTo>
                    <a:pt x="169" y="783"/>
                  </a:lnTo>
                  <a:lnTo>
                    <a:pt x="171" y="782"/>
                  </a:lnTo>
                  <a:lnTo>
                    <a:pt x="171" y="780"/>
                  </a:lnTo>
                  <a:lnTo>
                    <a:pt x="173" y="778"/>
                  </a:lnTo>
                  <a:lnTo>
                    <a:pt x="173" y="776"/>
                  </a:lnTo>
                  <a:lnTo>
                    <a:pt x="173" y="773"/>
                  </a:lnTo>
                  <a:lnTo>
                    <a:pt x="169" y="773"/>
                  </a:lnTo>
                  <a:lnTo>
                    <a:pt x="168" y="776"/>
                  </a:lnTo>
                  <a:lnTo>
                    <a:pt x="168" y="778"/>
                  </a:lnTo>
                  <a:lnTo>
                    <a:pt x="168" y="780"/>
                  </a:lnTo>
                  <a:lnTo>
                    <a:pt x="166" y="780"/>
                  </a:lnTo>
                  <a:lnTo>
                    <a:pt x="164" y="782"/>
                  </a:lnTo>
                  <a:lnTo>
                    <a:pt x="162" y="783"/>
                  </a:lnTo>
                  <a:lnTo>
                    <a:pt x="159" y="766"/>
                  </a:lnTo>
                  <a:lnTo>
                    <a:pt x="155" y="750"/>
                  </a:lnTo>
                  <a:lnTo>
                    <a:pt x="154" y="738"/>
                  </a:lnTo>
                  <a:lnTo>
                    <a:pt x="157" y="729"/>
                  </a:lnTo>
                  <a:lnTo>
                    <a:pt x="162" y="720"/>
                  </a:lnTo>
                  <a:lnTo>
                    <a:pt x="168" y="710"/>
                  </a:lnTo>
                  <a:lnTo>
                    <a:pt x="169" y="694"/>
                  </a:lnTo>
                  <a:close/>
                  <a:moveTo>
                    <a:pt x="860" y="370"/>
                  </a:moveTo>
                  <a:lnTo>
                    <a:pt x="876" y="370"/>
                  </a:lnTo>
                  <a:lnTo>
                    <a:pt x="876" y="377"/>
                  </a:lnTo>
                  <a:lnTo>
                    <a:pt x="873" y="377"/>
                  </a:lnTo>
                  <a:lnTo>
                    <a:pt x="869" y="380"/>
                  </a:lnTo>
                  <a:lnTo>
                    <a:pt x="867" y="380"/>
                  </a:lnTo>
                  <a:lnTo>
                    <a:pt x="864" y="380"/>
                  </a:lnTo>
                  <a:lnTo>
                    <a:pt x="864" y="378"/>
                  </a:lnTo>
                  <a:lnTo>
                    <a:pt x="862" y="375"/>
                  </a:lnTo>
                  <a:lnTo>
                    <a:pt x="862" y="373"/>
                  </a:lnTo>
                  <a:lnTo>
                    <a:pt x="860" y="371"/>
                  </a:lnTo>
                  <a:lnTo>
                    <a:pt x="860" y="370"/>
                  </a:lnTo>
                  <a:close/>
                  <a:moveTo>
                    <a:pt x="2719" y="300"/>
                  </a:moveTo>
                  <a:lnTo>
                    <a:pt x="2723" y="305"/>
                  </a:lnTo>
                  <a:lnTo>
                    <a:pt x="2726" y="309"/>
                  </a:lnTo>
                  <a:lnTo>
                    <a:pt x="2730" y="309"/>
                  </a:lnTo>
                  <a:lnTo>
                    <a:pt x="2732" y="310"/>
                  </a:lnTo>
                  <a:lnTo>
                    <a:pt x="2733" y="310"/>
                  </a:lnTo>
                  <a:lnTo>
                    <a:pt x="2737" y="310"/>
                  </a:lnTo>
                  <a:lnTo>
                    <a:pt x="2739" y="310"/>
                  </a:lnTo>
                  <a:lnTo>
                    <a:pt x="2740" y="310"/>
                  </a:lnTo>
                  <a:lnTo>
                    <a:pt x="2744" y="312"/>
                  </a:lnTo>
                  <a:lnTo>
                    <a:pt x="2746" y="315"/>
                  </a:lnTo>
                  <a:lnTo>
                    <a:pt x="2739" y="321"/>
                  </a:lnTo>
                  <a:lnTo>
                    <a:pt x="2732" y="326"/>
                  </a:lnTo>
                  <a:lnTo>
                    <a:pt x="2697" y="329"/>
                  </a:lnTo>
                  <a:lnTo>
                    <a:pt x="2697" y="315"/>
                  </a:lnTo>
                  <a:lnTo>
                    <a:pt x="2702" y="310"/>
                  </a:lnTo>
                  <a:lnTo>
                    <a:pt x="2707" y="307"/>
                  </a:lnTo>
                  <a:lnTo>
                    <a:pt x="2712" y="303"/>
                  </a:lnTo>
                  <a:lnTo>
                    <a:pt x="2719" y="300"/>
                  </a:lnTo>
                  <a:close/>
                  <a:moveTo>
                    <a:pt x="2163" y="200"/>
                  </a:moveTo>
                  <a:lnTo>
                    <a:pt x="2182" y="200"/>
                  </a:lnTo>
                  <a:lnTo>
                    <a:pt x="2198" y="204"/>
                  </a:lnTo>
                  <a:lnTo>
                    <a:pt x="2213" y="207"/>
                  </a:lnTo>
                  <a:lnTo>
                    <a:pt x="2217" y="223"/>
                  </a:lnTo>
                  <a:lnTo>
                    <a:pt x="2166" y="223"/>
                  </a:lnTo>
                  <a:lnTo>
                    <a:pt x="2164" y="218"/>
                  </a:lnTo>
                  <a:lnTo>
                    <a:pt x="2164" y="213"/>
                  </a:lnTo>
                  <a:lnTo>
                    <a:pt x="2163" y="207"/>
                  </a:lnTo>
                  <a:lnTo>
                    <a:pt x="2163" y="200"/>
                  </a:lnTo>
                  <a:close/>
                  <a:moveTo>
                    <a:pt x="1199" y="200"/>
                  </a:moveTo>
                  <a:lnTo>
                    <a:pt x="1210" y="204"/>
                  </a:lnTo>
                  <a:lnTo>
                    <a:pt x="1210" y="211"/>
                  </a:lnTo>
                  <a:lnTo>
                    <a:pt x="1206" y="211"/>
                  </a:lnTo>
                  <a:lnTo>
                    <a:pt x="1204" y="213"/>
                  </a:lnTo>
                  <a:lnTo>
                    <a:pt x="1203" y="214"/>
                  </a:lnTo>
                  <a:lnTo>
                    <a:pt x="1201" y="214"/>
                  </a:lnTo>
                  <a:lnTo>
                    <a:pt x="1199" y="214"/>
                  </a:lnTo>
                  <a:lnTo>
                    <a:pt x="1196" y="214"/>
                  </a:lnTo>
                  <a:lnTo>
                    <a:pt x="1196" y="209"/>
                  </a:lnTo>
                  <a:lnTo>
                    <a:pt x="1196" y="206"/>
                  </a:lnTo>
                  <a:lnTo>
                    <a:pt x="1197" y="204"/>
                  </a:lnTo>
                  <a:lnTo>
                    <a:pt x="1199" y="200"/>
                  </a:lnTo>
                  <a:close/>
                  <a:moveTo>
                    <a:pt x="2163" y="172"/>
                  </a:moveTo>
                  <a:lnTo>
                    <a:pt x="2175" y="178"/>
                  </a:lnTo>
                  <a:lnTo>
                    <a:pt x="2175" y="185"/>
                  </a:lnTo>
                  <a:lnTo>
                    <a:pt x="2159" y="185"/>
                  </a:lnTo>
                  <a:lnTo>
                    <a:pt x="2163" y="172"/>
                  </a:lnTo>
                  <a:close/>
                  <a:moveTo>
                    <a:pt x="2246" y="115"/>
                  </a:moveTo>
                  <a:lnTo>
                    <a:pt x="2262" y="117"/>
                  </a:lnTo>
                  <a:lnTo>
                    <a:pt x="2278" y="120"/>
                  </a:lnTo>
                  <a:lnTo>
                    <a:pt x="2292" y="125"/>
                  </a:lnTo>
                  <a:lnTo>
                    <a:pt x="2302" y="134"/>
                  </a:lnTo>
                  <a:lnTo>
                    <a:pt x="2309" y="146"/>
                  </a:lnTo>
                  <a:lnTo>
                    <a:pt x="2313" y="162"/>
                  </a:lnTo>
                  <a:lnTo>
                    <a:pt x="2290" y="158"/>
                  </a:lnTo>
                  <a:lnTo>
                    <a:pt x="2269" y="151"/>
                  </a:lnTo>
                  <a:lnTo>
                    <a:pt x="2253" y="141"/>
                  </a:lnTo>
                  <a:lnTo>
                    <a:pt x="2243" y="127"/>
                  </a:lnTo>
                  <a:lnTo>
                    <a:pt x="2245" y="125"/>
                  </a:lnTo>
                  <a:lnTo>
                    <a:pt x="2245" y="123"/>
                  </a:lnTo>
                  <a:lnTo>
                    <a:pt x="2246" y="122"/>
                  </a:lnTo>
                  <a:lnTo>
                    <a:pt x="2246" y="118"/>
                  </a:lnTo>
                  <a:lnTo>
                    <a:pt x="2246" y="115"/>
                  </a:lnTo>
                  <a:close/>
                  <a:moveTo>
                    <a:pt x="2173" y="80"/>
                  </a:moveTo>
                  <a:lnTo>
                    <a:pt x="2182" y="80"/>
                  </a:lnTo>
                  <a:lnTo>
                    <a:pt x="2185" y="89"/>
                  </a:lnTo>
                  <a:lnTo>
                    <a:pt x="2185" y="99"/>
                  </a:lnTo>
                  <a:lnTo>
                    <a:pt x="2185" y="111"/>
                  </a:lnTo>
                  <a:lnTo>
                    <a:pt x="2201" y="106"/>
                  </a:lnTo>
                  <a:lnTo>
                    <a:pt x="2213" y="99"/>
                  </a:lnTo>
                  <a:lnTo>
                    <a:pt x="2227" y="92"/>
                  </a:lnTo>
                  <a:lnTo>
                    <a:pt x="2227" y="146"/>
                  </a:lnTo>
                  <a:lnTo>
                    <a:pt x="2227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5" y="148"/>
                  </a:lnTo>
                  <a:lnTo>
                    <a:pt x="2224" y="150"/>
                  </a:lnTo>
                  <a:lnTo>
                    <a:pt x="2211" y="150"/>
                  </a:lnTo>
                  <a:lnTo>
                    <a:pt x="2194" y="151"/>
                  </a:lnTo>
                  <a:lnTo>
                    <a:pt x="2177" y="153"/>
                  </a:lnTo>
                  <a:lnTo>
                    <a:pt x="2163" y="155"/>
                  </a:lnTo>
                  <a:lnTo>
                    <a:pt x="2152" y="157"/>
                  </a:lnTo>
                  <a:lnTo>
                    <a:pt x="2147" y="158"/>
                  </a:lnTo>
                  <a:lnTo>
                    <a:pt x="2135" y="148"/>
                  </a:lnTo>
                  <a:lnTo>
                    <a:pt x="2126" y="134"/>
                  </a:lnTo>
                  <a:lnTo>
                    <a:pt x="2121" y="115"/>
                  </a:lnTo>
                  <a:lnTo>
                    <a:pt x="2122" y="110"/>
                  </a:lnTo>
                  <a:lnTo>
                    <a:pt x="2124" y="106"/>
                  </a:lnTo>
                  <a:lnTo>
                    <a:pt x="2126" y="103"/>
                  </a:lnTo>
                  <a:lnTo>
                    <a:pt x="2128" y="99"/>
                  </a:lnTo>
                  <a:lnTo>
                    <a:pt x="2129" y="96"/>
                  </a:lnTo>
                  <a:lnTo>
                    <a:pt x="2136" y="92"/>
                  </a:lnTo>
                  <a:lnTo>
                    <a:pt x="2145" y="87"/>
                  </a:lnTo>
                  <a:lnTo>
                    <a:pt x="2159" y="82"/>
                  </a:lnTo>
                  <a:lnTo>
                    <a:pt x="2173" y="80"/>
                  </a:lnTo>
                  <a:close/>
                  <a:moveTo>
                    <a:pt x="1173" y="41"/>
                  </a:moveTo>
                  <a:lnTo>
                    <a:pt x="1190" y="43"/>
                  </a:lnTo>
                  <a:lnTo>
                    <a:pt x="1194" y="47"/>
                  </a:lnTo>
                  <a:lnTo>
                    <a:pt x="1196" y="50"/>
                  </a:lnTo>
                  <a:lnTo>
                    <a:pt x="1199" y="54"/>
                  </a:lnTo>
                  <a:lnTo>
                    <a:pt x="1197" y="57"/>
                  </a:lnTo>
                  <a:lnTo>
                    <a:pt x="1197" y="59"/>
                  </a:lnTo>
                  <a:lnTo>
                    <a:pt x="1197" y="59"/>
                  </a:lnTo>
                  <a:lnTo>
                    <a:pt x="1196" y="61"/>
                  </a:lnTo>
                  <a:lnTo>
                    <a:pt x="1196" y="61"/>
                  </a:lnTo>
                  <a:lnTo>
                    <a:pt x="1185" y="75"/>
                  </a:lnTo>
                  <a:lnTo>
                    <a:pt x="1171" y="85"/>
                  </a:lnTo>
                  <a:lnTo>
                    <a:pt x="1155" y="94"/>
                  </a:lnTo>
                  <a:lnTo>
                    <a:pt x="1136" y="101"/>
                  </a:lnTo>
                  <a:lnTo>
                    <a:pt x="1119" y="108"/>
                  </a:lnTo>
                  <a:lnTo>
                    <a:pt x="1103" y="115"/>
                  </a:lnTo>
                  <a:lnTo>
                    <a:pt x="1086" y="129"/>
                  </a:lnTo>
                  <a:lnTo>
                    <a:pt x="1066" y="150"/>
                  </a:lnTo>
                  <a:lnTo>
                    <a:pt x="1046" y="174"/>
                  </a:lnTo>
                  <a:lnTo>
                    <a:pt x="1026" y="202"/>
                  </a:lnTo>
                  <a:lnTo>
                    <a:pt x="1011" y="230"/>
                  </a:lnTo>
                  <a:lnTo>
                    <a:pt x="1000" y="258"/>
                  </a:lnTo>
                  <a:lnTo>
                    <a:pt x="995" y="284"/>
                  </a:lnTo>
                  <a:lnTo>
                    <a:pt x="997" y="293"/>
                  </a:lnTo>
                  <a:lnTo>
                    <a:pt x="1004" y="303"/>
                  </a:lnTo>
                  <a:lnTo>
                    <a:pt x="1012" y="314"/>
                  </a:lnTo>
                  <a:lnTo>
                    <a:pt x="1023" y="322"/>
                  </a:lnTo>
                  <a:lnTo>
                    <a:pt x="1023" y="326"/>
                  </a:lnTo>
                  <a:lnTo>
                    <a:pt x="1018" y="326"/>
                  </a:lnTo>
                  <a:lnTo>
                    <a:pt x="1014" y="335"/>
                  </a:lnTo>
                  <a:lnTo>
                    <a:pt x="1000" y="329"/>
                  </a:lnTo>
                  <a:lnTo>
                    <a:pt x="984" y="326"/>
                  </a:lnTo>
                  <a:lnTo>
                    <a:pt x="979" y="312"/>
                  </a:lnTo>
                  <a:lnTo>
                    <a:pt x="970" y="300"/>
                  </a:lnTo>
                  <a:lnTo>
                    <a:pt x="962" y="291"/>
                  </a:lnTo>
                  <a:lnTo>
                    <a:pt x="953" y="282"/>
                  </a:lnTo>
                  <a:lnTo>
                    <a:pt x="946" y="268"/>
                  </a:lnTo>
                  <a:lnTo>
                    <a:pt x="956" y="261"/>
                  </a:lnTo>
                  <a:lnTo>
                    <a:pt x="962" y="258"/>
                  </a:lnTo>
                  <a:lnTo>
                    <a:pt x="962" y="253"/>
                  </a:lnTo>
                  <a:lnTo>
                    <a:pt x="960" y="249"/>
                  </a:lnTo>
                  <a:lnTo>
                    <a:pt x="958" y="242"/>
                  </a:lnTo>
                  <a:lnTo>
                    <a:pt x="960" y="235"/>
                  </a:lnTo>
                  <a:lnTo>
                    <a:pt x="965" y="226"/>
                  </a:lnTo>
                  <a:lnTo>
                    <a:pt x="972" y="221"/>
                  </a:lnTo>
                  <a:lnTo>
                    <a:pt x="979" y="214"/>
                  </a:lnTo>
                  <a:lnTo>
                    <a:pt x="984" y="204"/>
                  </a:lnTo>
                  <a:lnTo>
                    <a:pt x="981" y="202"/>
                  </a:lnTo>
                  <a:lnTo>
                    <a:pt x="977" y="200"/>
                  </a:lnTo>
                  <a:lnTo>
                    <a:pt x="977" y="199"/>
                  </a:lnTo>
                  <a:lnTo>
                    <a:pt x="976" y="199"/>
                  </a:lnTo>
                  <a:lnTo>
                    <a:pt x="976" y="197"/>
                  </a:lnTo>
                  <a:lnTo>
                    <a:pt x="976" y="195"/>
                  </a:lnTo>
                  <a:lnTo>
                    <a:pt x="984" y="186"/>
                  </a:lnTo>
                  <a:lnTo>
                    <a:pt x="993" y="178"/>
                  </a:lnTo>
                  <a:lnTo>
                    <a:pt x="998" y="165"/>
                  </a:lnTo>
                  <a:lnTo>
                    <a:pt x="1000" y="162"/>
                  </a:lnTo>
                  <a:lnTo>
                    <a:pt x="998" y="157"/>
                  </a:lnTo>
                  <a:lnTo>
                    <a:pt x="998" y="153"/>
                  </a:lnTo>
                  <a:lnTo>
                    <a:pt x="997" y="151"/>
                  </a:lnTo>
                  <a:lnTo>
                    <a:pt x="997" y="146"/>
                  </a:lnTo>
                  <a:lnTo>
                    <a:pt x="997" y="143"/>
                  </a:lnTo>
                  <a:lnTo>
                    <a:pt x="998" y="137"/>
                  </a:lnTo>
                  <a:lnTo>
                    <a:pt x="1012" y="122"/>
                  </a:lnTo>
                  <a:lnTo>
                    <a:pt x="1030" y="106"/>
                  </a:lnTo>
                  <a:lnTo>
                    <a:pt x="1052" y="90"/>
                  </a:lnTo>
                  <a:lnTo>
                    <a:pt x="1075" y="78"/>
                  </a:lnTo>
                  <a:lnTo>
                    <a:pt x="1094" y="69"/>
                  </a:lnTo>
                  <a:lnTo>
                    <a:pt x="1126" y="69"/>
                  </a:lnTo>
                  <a:lnTo>
                    <a:pt x="1136" y="64"/>
                  </a:lnTo>
                  <a:lnTo>
                    <a:pt x="1143" y="59"/>
                  </a:lnTo>
                  <a:lnTo>
                    <a:pt x="1148" y="52"/>
                  </a:lnTo>
                  <a:lnTo>
                    <a:pt x="1154" y="48"/>
                  </a:lnTo>
                  <a:lnTo>
                    <a:pt x="1161" y="45"/>
                  </a:lnTo>
                  <a:lnTo>
                    <a:pt x="1173" y="41"/>
                  </a:lnTo>
                  <a:close/>
                  <a:moveTo>
                    <a:pt x="1667" y="0"/>
                  </a:moveTo>
                  <a:lnTo>
                    <a:pt x="1686" y="0"/>
                  </a:lnTo>
                  <a:lnTo>
                    <a:pt x="1690" y="5"/>
                  </a:lnTo>
                  <a:lnTo>
                    <a:pt x="1691" y="7"/>
                  </a:lnTo>
                  <a:lnTo>
                    <a:pt x="1693" y="10"/>
                  </a:lnTo>
                  <a:lnTo>
                    <a:pt x="1697" y="14"/>
                  </a:lnTo>
                  <a:lnTo>
                    <a:pt x="1698" y="19"/>
                  </a:lnTo>
                  <a:lnTo>
                    <a:pt x="1693" y="21"/>
                  </a:lnTo>
                  <a:lnTo>
                    <a:pt x="1691" y="22"/>
                  </a:lnTo>
                  <a:lnTo>
                    <a:pt x="1688" y="24"/>
                  </a:lnTo>
                  <a:lnTo>
                    <a:pt x="1686" y="27"/>
                  </a:lnTo>
                  <a:lnTo>
                    <a:pt x="1684" y="29"/>
                  </a:lnTo>
                  <a:lnTo>
                    <a:pt x="1683" y="34"/>
                  </a:lnTo>
                  <a:lnTo>
                    <a:pt x="1697" y="38"/>
                  </a:lnTo>
                  <a:lnTo>
                    <a:pt x="1704" y="41"/>
                  </a:lnTo>
                  <a:lnTo>
                    <a:pt x="1711" y="48"/>
                  </a:lnTo>
                  <a:lnTo>
                    <a:pt x="1718" y="57"/>
                  </a:lnTo>
                  <a:lnTo>
                    <a:pt x="1730" y="52"/>
                  </a:lnTo>
                  <a:lnTo>
                    <a:pt x="1742" y="50"/>
                  </a:lnTo>
                  <a:lnTo>
                    <a:pt x="1756" y="48"/>
                  </a:lnTo>
                  <a:lnTo>
                    <a:pt x="1772" y="43"/>
                  </a:lnTo>
                  <a:lnTo>
                    <a:pt x="1773" y="41"/>
                  </a:lnTo>
                  <a:lnTo>
                    <a:pt x="1773" y="41"/>
                  </a:lnTo>
                  <a:lnTo>
                    <a:pt x="1775" y="43"/>
                  </a:lnTo>
                  <a:lnTo>
                    <a:pt x="1775" y="45"/>
                  </a:lnTo>
                  <a:lnTo>
                    <a:pt x="1775" y="47"/>
                  </a:lnTo>
                  <a:lnTo>
                    <a:pt x="1789" y="54"/>
                  </a:lnTo>
                  <a:lnTo>
                    <a:pt x="1800" y="62"/>
                  </a:lnTo>
                  <a:lnTo>
                    <a:pt x="1808" y="73"/>
                  </a:lnTo>
                  <a:lnTo>
                    <a:pt x="1817" y="85"/>
                  </a:lnTo>
                  <a:lnTo>
                    <a:pt x="1817" y="108"/>
                  </a:lnTo>
                  <a:lnTo>
                    <a:pt x="1805" y="117"/>
                  </a:lnTo>
                  <a:lnTo>
                    <a:pt x="1800" y="125"/>
                  </a:lnTo>
                  <a:lnTo>
                    <a:pt x="1796" y="134"/>
                  </a:lnTo>
                  <a:lnTo>
                    <a:pt x="1791" y="143"/>
                  </a:lnTo>
                  <a:lnTo>
                    <a:pt x="1777" y="151"/>
                  </a:lnTo>
                  <a:lnTo>
                    <a:pt x="1761" y="160"/>
                  </a:lnTo>
                  <a:lnTo>
                    <a:pt x="1745" y="171"/>
                  </a:lnTo>
                  <a:lnTo>
                    <a:pt x="1733" y="185"/>
                  </a:lnTo>
                  <a:lnTo>
                    <a:pt x="1737" y="185"/>
                  </a:lnTo>
                  <a:lnTo>
                    <a:pt x="1749" y="178"/>
                  </a:lnTo>
                  <a:lnTo>
                    <a:pt x="1763" y="176"/>
                  </a:lnTo>
                  <a:lnTo>
                    <a:pt x="1779" y="178"/>
                  </a:lnTo>
                  <a:lnTo>
                    <a:pt x="1779" y="181"/>
                  </a:lnTo>
                  <a:lnTo>
                    <a:pt x="1777" y="185"/>
                  </a:lnTo>
                  <a:lnTo>
                    <a:pt x="1777" y="186"/>
                  </a:lnTo>
                  <a:lnTo>
                    <a:pt x="1777" y="188"/>
                  </a:lnTo>
                  <a:lnTo>
                    <a:pt x="1777" y="188"/>
                  </a:lnTo>
                  <a:lnTo>
                    <a:pt x="1777" y="190"/>
                  </a:lnTo>
                  <a:lnTo>
                    <a:pt x="1779" y="190"/>
                  </a:lnTo>
                  <a:lnTo>
                    <a:pt x="1782" y="192"/>
                  </a:lnTo>
                  <a:lnTo>
                    <a:pt x="1787" y="186"/>
                  </a:lnTo>
                  <a:lnTo>
                    <a:pt x="1794" y="181"/>
                  </a:lnTo>
                  <a:lnTo>
                    <a:pt x="1801" y="176"/>
                  </a:lnTo>
                  <a:lnTo>
                    <a:pt x="1810" y="172"/>
                  </a:lnTo>
                  <a:lnTo>
                    <a:pt x="1810" y="178"/>
                  </a:lnTo>
                  <a:lnTo>
                    <a:pt x="1807" y="183"/>
                  </a:lnTo>
                  <a:lnTo>
                    <a:pt x="1805" y="188"/>
                  </a:lnTo>
                  <a:lnTo>
                    <a:pt x="1803" y="195"/>
                  </a:lnTo>
                  <a:lnTo>
                    <a:pt x="1801" y="204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3" y="206"/>
                  </a:lnTo>
                  <a:lnTo>
                    <a:pt x="1805" y="206"/>
                  </a:lnTo>
                  <a:lnTo>
                    <a:pt x="1805" y="207"/>
                  </a:lnTo>
                  <a:lnTo>
                    <a:pt x="1814" y="207"/>
                  </a:lnTo>
                  <a:lnTo>
                    <a:pt x="1814" y="195"/>
                  </a:lnTo>
                  <a:lnTo>
                    <a:pt x="1831" y="193"/>
                  </a:lnTo>
                  <a:lnTo>
                    <a:pt x="1847" y="193"/>
                  </a:lnTo>
                  <a:lnTo>
                    <a:pt x="1859" y="195"/>
                  </a:lnTo>
                  <a:lnTo>
                    <a:pt x="1871" y="204"/>
                  </a:lnTo>
                  <a:lnTo>
                    <a:pt x="1871" y="206"/>
                  </a:lnTo>
                  <a:lnTo>
                    <a:pt x="1871" y="211"/>
                  </a:lnTo>
                  <a:lnTo>
                    <a:pt x="1873" y="216"/>
                  </a:lnTo>
                  <a:lnTo>
                    <a:pt x="1873" y="221"/>
                  </a:lnTo>
                  <a:lnTo>
                    <a:pt x="1875" y="226"/>
                  </a:lnTo>
                  <a:lnTo>
                    <a:pt x="1925" y="230"/>
                  </a:lnTo>
                  <a:lnTo>
                    <a:pt x="1929" y="219"/>
                  </a:lnTo>
                  <a:lnTo>
                    <a:pt x="1929" y="216"/>
                  </a:lnTo>
                  <a:lnTo>
                    <a:pt x="1929" y="214"/>
                  </a:lnTo>
                  <a:lnTo>
                    <a:pt x="1929" y="211"/>
                  </a:lnTo>
                  <a:lnTo>
                    <a:pt x="1929" y="206"/>
                  </a:lnTo>
                  <a:lnTo>
                    <a:pt x="1929" y="200"/>
                  </a:lnTo>
                  <a:lnTo>
                    <a:pt x="1932" y="199"/>
                  </a:lnTo>
                  <a:lnTo>
                    <a:pt x="1932" y="199"/>
                  </a:lnTo>
                  <a:lnTo>
                    <a:pt x="1934" y="199"/>
                  </a:lnTo>
                  <a:lnTo>
                    <a:pt x="1934" y="197"/>
                  </a:lnTo>
                  <a:lnTo>
                    <a:pt x="1936" y="195"/>
                  </a:lnTo>
                  <a:lnTo>
                    <a:pt x="1946" y="200"/>
                  </a:lnTo>
                  <a:lnTo>
                    <a:pt x="1957" y="206"/>
                  </a:lnTo>
                  <a:lnTo>
                    <a:pt x="1967" y="211"/>
                  </a:lnTo>
                  <a:lnTo>
                    <a:pt x="1978" y="202"/>
                  </a:lnTo>
                  <a:lnTo>
                    <a:pt x="1990" y="197"/>
                  </a:lnTo>
                  <a:lnTo>
                    <a:pt x="2009" y="195"/>
                  </a:lnTo>
                  <a:lnTo>
                    <a:pt x="2009" y="200"/>
                  </a:lnTo>
                  <a:lnTo>
                    <a:pt x="2012" y="200"/>
                  </a:lnTo>
                  <a:lnTo>
                    <a:pt x="2021" y="235"/>
                  </a:lnTo>
                  <a:lnTo>
                    <a:pt x="2009" y="247"/>
                  </a:lnTo>
                  <a:lnTo>
                    <a:pt x="2002" y="265"/>
                  </a:lnTo>
                  <a:lnTo>
                    <a:pt x="2004" y="268"/>
                  </a:lnTo>
                  <a:lnTo>
                    <a:pt x="2006" y="272"/>
                  </a:lnTo>
                  <a:lnTo>
                    <a:pt x="2006" y="275"/>
                  </a:lnTo>
                  <a:lnTo>
                    <a:pt x="2007" y="279"/>
                  </a:lnTo>
                  <a:lnTo>
                    <a:pt x="2009" y="284"/>
                  </a:lnTo>
                  <a:lnTo>
                    <a:pt x="2018" y="293"/>
                  </a:lnTo>
                  <a:lnTo>
                    <a:pt x="2030" y="300"/>
                  </a:lnTo>
                  <a:lnTo>
                    <a:pt x="2040" y="307"/>
                  </a:lnTo>
                  <a:lnTo>
                    <a:pt x="2040" y="307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2" y="305"/>
                  </a:lnTo>
                  <a:lnTo>
                    <a:pt x="2044" y="303"/>
                  </a:lnTo>
                  <a:lnTo>
                    <a:pt x="2049" y="295"/>
                  </a:lnTo>
                  <a:lnTo>
                    <a:pt x="2053" y="284"/>
                  </a:lnTo>
                  <a:lnTo>
                    <a:pt x="2056" y="274"/>
                  </a:lnTo>
                  <a:lnTo>
                    <a:pt x="2063" y="265"/>
                  </a:lnTo>
                  <a:lnTo>
                    <a:pt x="2063" y="274"/>
                  </a:lnTo>
                  <a:lnTo>
                    <a:pt x="2065" y="281"/>
                  </a:lnTo>
                  <a:lnTo>
                    <a:pt x="2068" y="286"/>
                  </a:lnTo>
                  <a:lnTo>
                    <a:pt x="2074" y="289"/>
                  </a:lnTo>
                  <a:lnTo>
                    <a:pt x="2081" y="291"/>
                  </a:lnTo>
                  <a:lnTo>
                    <a:pt x="2089" y="293"/>
                  </a:lnTo>
                  <a:lnTo>
                    <a:pt x="2102" y="272"/>
                  </a:lnTo>
                  <a:lnTo>
                    <a:pt x="2107" y="277"/>
                  </a:lnTo>
                  <a:lnTo>
                    <a:pt x="2112" y="281"/>
                  </a:lnTo>
                  <a:lnTo>
                    <a:pt x="2115" y="286"/>
                  </a:lnTo>
                  <a:lnTo>
                    <a:pt x="2121" y="289"/>
                  </a:lnTo>
                  <a:lnTo>
                    <a:pt x="2128" y="293"/>
                  </a:lnTo>
                  <a:lnTo>
                    <a:pt x="2131" y="289"/>
                  </a:lnTo>
                  <a:lnTo>
                    <a:pt x="2135" y="286"/>
                  </a:lnTo>
                  <a:lnTo>
                    <a:pt x="2138" y="286"/>
                  </a:lnTo>
                  <a:lnTo>
                    <a:pt x="2140" y="286"/>
                  </a:lnTo>
                  <a:lnTo>
                    <a:pt x="2145" y="286"/>
                  </a:lnTo>
                  <a:lnTo>
                    <a:pt x="2149" y="288"/>
                  </a:lnTo>
                  <a:lnTo>
                    <a:pt x="2156" y="288"/>
                  </a:lnTo>
                  <a:lnTo>
                    <a:pt x="2154" y="270"/>
                  </a:lnTo>
                  <a:lnTo>
                    <a:pt x="2150" y="258"/>
                  </a:lnTo>
                  <a:lnTo>
                    <a:pt x="2147" y="242"/>
                  </a:lnTo>
                  <a:lnTo>
                    <a:pt x="2159" y="239"/>
                  </a:lnTo>
                  <a:lnTo>
                    <a:pt x="2170" y="235"/>
                  </a:lnTo>
                  <a:lnTo>
                    <a:pt x="2187" y="235"/>
                  </a:lnTo>
                  <a:lnTo>
                    <a:pt x="2206" y="237"/>
                  </a:lnTo>
                  <a:lnTo>
                    <a:pt x="2225" y="242"/>
                  </a:lnTo>
                  <a:lnTo>
                    <a:pt x="2243" y="247"/>
                  </a:lnTo>
                  <a:lnTo>
                    <a:pt x="2259" y="253"/>
                  </a:lnTo>
                  <a:lnTo>
                    <a:pt x="2266" y="258"/>
                  </a:lnTo>
                  <a:lnTo>
                    <a:pt x="2269" y="261"/>
                  </a:lnTo>
                  <a:lnTo>
                    <a:pt x="2271" y="267"/>
                  </a:lnTo>
                  <a:lnTo>
                    <a:pt x="2271" y="270"/>
                  </a:lnTo>
                  <a:lnTo>
                    <a:pt x="2273" y="272"/>
                  </a:lnTo>
                  <a:lnTo>
                    <a:pt x="2273" y="275"/>
                  </a:lnTo>
                  <a:lnTo>
                    <a:pt x="2276" y="277"/>
                  </a:lnTo>
                  <a:lnTo>
                    <a:pt x="2280" y="279"/>
                  </a:lnTo>
                  <a:lnTo>
                    <a:pt x="2285" y="281"/>
                  </a:lnTo>
                  <a:lnTo>
                    <a:pt x="2295" y="277"/>
                  </a:lnTo>
                  <a:lnTo>
                    <a:pt x="2307" y="277"/>
                  </a:lnTo>
                  <a:lnTo>
                    <a:pt x="2320" y="277"/>
                  </a:lnTo>
                  <a:lnTo>
                    <a:pt x="2325" y="288"/>
                  </a:lnTo>
                  <a:lnTo>
                    <a:pt x="2332" y="298"/>
                  </a:lnTo>
                  <a:lnTo>
                    <a:pt x="2342" y="307"/>
                  </a:lnTo>
                  <a:lnTo>
                    <a:pt x="2355" y="312"/>
                  </a:lnTo>
                  <a:lnTo>
                    <a:pt x="2367" y="307"/>
                  </a:lnTo>
                  <a:lnTo>
                    <a:pt x="2384" y="307"/>
                  </a:lnTo>
                  <a:lnTo>
                    <a:pt x="2400" y="309"/>
                  </a:lnTo>
                  <a:lnTo>
                    <a:pt x="2416" y="312"/>
                  </a:lnTo>
                  <a:lnTo>
                    <a:pt x="2428" y="315"/>
                  </a:lnTo>
                  <a:lnTo>
                    <a:pt x="2433" y="331"/>
                  </a:lnTo>
                  <a:lnTo>
                    <a:pt x="2435" y="345"/>
                  </a:lnTo>
                  <a:lnTo>
                    <a:pt x="2438" y="357"/>
                  </a:lnTo>
                  <a:lnTo>
                    <a:pt x="2442" y="359"/>
                  </a:lnTo>
                  <a:lnTo>
                    <a:pt x="2444" y="363"/>
                  </a:lnTo>
                  <a:lnTo>
                    <a:pt x="2447" y="364"/>
                  </a:lnTo>
                  <a:lnTo>
                    <a:pt x="2480" y="361"/>
                  </a:lnTo>
                  <a:lnTo>
                    <a:pt x="2513" y="361"/>
                  </a:lnTo>
                  <a:lnTo>
                    <a:pt x="2547" y="361"/>
                  </a:lnTo>
                  <a:lnTo>
                    <a:pt x="2550" y="368"/>
                  </a:lnTo>
                  <a:lnTo>
                    <a:pt x="2555" y="373"/>
                  </a:lnTo>
                  <a:lnTo>
                    <a:pt x="2561" y="380"/>
                  </a:lnTo>
                  <a:lnTo>
                    <a:pt x="2566" y="384"/>
                  </a:lnTo>
                  <a:lnTo>
                    <a:pt x="2573" y="389"/>
                  </a:lnTo>
                  <a:lnTo>
                    <a:pt x="2573" y="384"/>
                  </a:lnTo>
                  <a:lnTo>
                    <a:pt x="2575" y="382"/>
                  </a:lnTo>
                  <a:lnTo>
                    <a:pt x="2576" y="378"/>
                  </a:lnTo>
                  <a:lnTo>
                    <a:pt x="2576" y="375"/>
                  </a:lnTo>
                  <a:lnTo>
                    <a:pt x="2578" y="370"/>
                  </a:lnTo>
                  <a:lnTo>
                    <a:pt x="2575" y="364"/>
                  </a:lnTo>
                  <a:lnTo>
                    <a:pt x="2573" y="361"/>
                  </a:lnTo>
                  <a:lnTo>
                    <a:pt x="2571" y="359"/>
                  </a:lnTo>
                  <a:lnTo>
                    <a:pt x="2571" y="356"/>
                  </a:lnTo>
                  <a:lnTo>
                    <a:pt x="2573" y="352"/>
                  </a:lnTo>
                  <a:lnTo>
                    <a:pt x="2573" y="347"/>
                  </a:lnTo>
                  <a:lnTo>
                    <a:pt x="2573" y="342"/>
                  </a:lnTo>
                  <a:lnTo>
                    <a:pt x="2590" y="345"/>
                  </a:lnTo>
                  <a:lnTo>
                    <a:pt x="2602" y="352"/>
                  </a:lnTo>
                  <a:lnTo>
                    <a:pt x="2616" y="357"/>
                  </a:lnTo>
                  <a:lnTo>
                    <a:pt x="2622" y="357"/>
                  </a:lnTo>
                  <a:lnTo>
                    <a:pt x="2627" y="357"/>
                  </a:lnTo>
                  <a:lnTo>
                    <a:pt x="2632" y="356"/>
                  </a:lnTo>
                  <a:lnTo>
                    <a:pt x="2636" y="352"/>
                  </a:lnTo>
                  <a:lnTo>
                    <a:pt x="2639" y="350"/>
                  </a:lnTo>
                  <a:lnTo>
                    <a:pt x="2643" y="349"/>
                  </a:lnTo>
                  <a:lnTo>
                    <a:pt x="2700" y="373"/>
                  </a:lnTo>
                  <a:lnTo>
                    <a:pt x="2732" y="406"/>
                  </a:lnTo>
                  <a:lnTo>
                    <a:pt x="2737" y="410"/>
                  </a:lnTo>
                  <a:lnTo>
                    <a:pt x="2742" y="410"/>
                  </a:lnTo>
                  <a:lnTo>
                    <a:pt x="2747" y="411"/>
                  </a:lnTo>
                  <a:lnTo>
                    <a:pt x="2753" y="411"/>
                  </a:lnTo>
                  <a:lnTo>
                    <a:pt x="2758" y="415"/>
                  </a:lnTo>
                  <a:lnTo>
                    <a:pt x="2768" y="424"/>
                  </a:lnTo>
                  <a:lnTo>
                    <a:pt x="2775" y="434"/>
                  </a:lnTo>
                  <a:lnTo>
                    <a:pt x="2782" y="443"/>
                  </a:lnTo>
                  <a:lnTo>
                    <a:pt x="2791" y="450"/>
                  </a:lnTo>
                  <a:lnTo>
                    <a:pt x="2808" y="453"/>
                  </a:lnTo>
                  <a:lnTo>
                    <a:pt x="2810" y="452"/>
                  </a:lnTo>
                  <a:lnTo>
                    <a:pt x="2812" y="452"/>
                  </a:lnTo>
                  <a:lnTo>
                    <a:pt x="2814" y="450"/>
                  </a:lnTo>
                  <a:lnTo>
                    <a:pt x="2815" y="450"/>
                  </a:lnTo>
                  <a:lnTo>
                    <a:pt x="2819" y="450"/>
                  </a:lnTo>
                  <a:lnTo>
                    <a:pt x="2829" y="462"/>
                  </a:lnTo>
                  <a:lnTo>
                    <a:pt x="2840" y="474"/>
                  </a:lnTo>
                  <a:lnTo>
                    <a:pt x="2849" y="487"/>
                  </a:lnTo>
                  <a:lnTo>
                    <a:pt x="2854" y="504"/>
                  </a:lnTo>
                  <a:lnTo>
                    <a:pt x="2819" y="504"/>
                  </a:lnTo>
                  <a:lnTo>
                    <a:pt x="2817" y="507"/>
                  </a:lnTo>
                  <a:lnTo>
                    <a:pt x="2814" y="511"/>
                  </a:lnTo>
                  <a:lnTo>
                    <a:pt x="2812" y="513"/>
                  </a:lnTo>
                  <a:lnTo>
                    <a:pt x="2810" y="518"/>
                  </a:lnTo>
                  <a:lnTo>
                    <a:pt x="2808" y="523"/>
                  </a:lnTo>
                  <a:lnTo>
                    <a:pt x="2812" y="525"/>
                  </a:lnTo>
                  <a:lnTo>
                    <a:pt x="2814" y="527"/>
                  </a:lnTo>
                  <a:lnTo>
                    <a:pt x="2815" y="528"/>
                  </a:lnTo>
                  <a:lnTo>
                    <a:pt x="2817" y="532"/>
                  </a:lnTo>
                  <a:lnTo>
                    <a:pt x="2817" y="534"/>
                  </a:lnTo>
                  <a:lnTo>
                    <a:pt x="2815" y="537"/>
                  </a:lnTo>
                  <a:lnTo>
                    <a:pt x="2812" y="542"/>
                  </a:lnTo>
                  <a:lnTo>
                    <a:pt x="2810" y="544"/>
                  </a:lnTo>
                  <a:lnTo>
                    <a:pt x="2807" y="546"/>
                  </a:lnTo>
                  <a:lnTo>
                    <a:pt x="2803" y="546"/>
                  </a:lnTo>
                  <a:lnTo>
                    <a:pt x="2800" y="546"/>
                  </a:lnTo>
                  <a:lnTo>
                    <a:pt x="2793" y="546"/>
                  </a:lnTo>
                  <a:lnTo>
                    <a:pt x="2786" y="535"/>
                  </a:lnTo>
                  <a:lnTo>
                    <a:pt x="2775" y="530"/>
                  </a:lnTo>
                  <a:lnTo>
                    <a:pt x="2761" y="527"/>
                  </a:lnTo>
                  <a:lnTo>
                    <a:pt x="2761" y="514"/>
                  </a:lnTo>
                  <a:lnTo>
                    <a:pt x="2758" y="513"/>
                  </a:lnTo>
                  <a:lnTo>
                    <a:pt x="2754" y="511"/>
                  </a:lnTo>
                  <a:lnTo>
                    <a:pt x="2753" y="509"/>
                  </a:lnTo>
                  <a:lnTo>
                    <a:pt x="2749" y="507"/>
                  </a:lnTo>
                  <a:lnTo>
                    <a:pt x="2742" y="507"/>
                  </a:lnTo>
                  <a:lnTo>
                    <a:pt x="2740" y="507"/>
                  </a:lnTo>
                  <a:lnTo>
                    <a:pt x="2739" y="509"/>
                  </a:lnTo>
                  <a:lnTo>
                    <a:pt x="2737" y="509"/>
                  </a:lnTo>
                  <a:lnTo>
                    <a:pt x="2735" y="509"/>
                  </a:lnTo>
                  <a:lnTo>
                    <a:pt x="2732" y="511"/>
                  </a:lnTo>
                  <a:lnTo>
                    <a:pt x="2728" y="504"/>
                  </a:lnTo>
                  <a:lnTo>
                    <a:pt x="2723" y="497"/>
                  </a:lnTo>
                  <a:lnTo>
                    <a:pt x="2719" y="492"/>
                  </a:lnTo>
                  <a:lnTo>
                    <a:pt x="2719" y="504"/>
                  </a:lnTo>
                  <a:lnTo>
                    <a:pt x="2716" y="518"/>
                  </a:lnTo>
                  <a:lnTo>
                    <a:pt x="2712" y="530"/>
                  </a:lnTo>
                  <a:lnTo>
                    <a:pt x="2704" y="537"/>
                  </a:lnTo>
                  <a:lnTo>
                    <a:pt x="2700" y="539"/>
                  </a:lnTo>
                  <a:lnTo>
                    <a:pt x="2697" y="539"/>
                  </a:lnTo>
                  <a:lnTo>
                    <a:pt x="2695" y="539"/>
                  </a:lnTo>
                  <a:lnTo>
                    <a:pt x="2693" y="539"/>
                  </a:lnTo>
                  <a:lnTo>
                    <a:pt x="2691" y="537"/>
                  </a:lnTo>
                  <a:lnTo>
                    <a:pt x="2690" y="537"/>
                  </a:lnTo>
                  <a:lnTo>
                    <a:pt x="2688" y="537"/>
                  </a:lnTo>
                  <a:lnTo>
                    <a:pt x="2686" y="539"/>
                  </a:lnTo>
                  <a:lnTo>
                    <a:pt x="2684" y="541"/>
                  </a:lnTo>
                  <a:lnTo>
                    <a:pt x="2681" y="546"/>
                  </a:lnTo>
                  <a:lnTo>
                    <a:pt x="2691" y="558"/>
                  </a:lnTo>
                  <a:lnTo>
                    <a:pt x="2702" y="579"/>
                  </a:lnTo>
                  <a:lnTo>
                    <a:pt x="2707" y="603"/>
                  </a:lnTo>
                  <a:lnTo>
                    <a:pt x="2704" y="603"/>
                  </a:lnTo>
                  <a:lnTo>
                    <a:pt x="2702" y="605"/>
                  </a:lnTo>
                  <a:lnTo>
                    <a:pt x="2698" y="605"/>
                  </a:lnTo>
                  <a:lnTo>
                    <a:pt x="2693" y="607"/>
                  </a:lnTo>
                  <a:lnTo>
                    <a:pt x="2686" y="602"/>
                  </a:lnTo>
                  <a:lnTo>
                    <a:pt x="2681" y="598"/>
                  </a:lnTo>
                  <a:lnTo>
                    <a:pt x="2674" y="597"/>
                  </a:lnTo>
                  <a:lnTo>
                    <a:pt x="2665" y="595"/>
                  </a:lnTo>
                  <a:lnTo>
                    <a:pt x="2660" y="609"/>
                  </a:lnTo>
                  <a:lnTo>
                    <a:pt x="2650" y="616"/>
                  </a:lnTo>
                  <a:lnTo>
                    <a:pt x="2637" y="621"/>
                  </a:lnTo>
                  <a:lnTo>
                    <a:pt x="2623" y="626"/>
                  </a:lnTo>
                  <a:lnTo>
                    <a:pt x="2622" y="640"/>
                  </a:lnTo>
                  <a:lnTo>
                    <a:pt x="2618" y="651"/>
                  </a:lnTo>
                  <a:lnTo>
                    <a:pt x="2611" y="661"/>
                  </a:lnTo>
                  <a:lnTo>
                    <a:pt x="2597" y="663"/>
                  </a:lnTo>
                  <a:lnTo>
                    <a:pt x="2587" y="666"/>
                  </a:lnTo>
                  <a:lnTo>
                    <a:pt x="2580" y="670"/>
                  </a:lnTo>
                  <a:lnTo>
                    <a:pt x="2573" y="672"/>
                  </a:lnTo>
                  <a:lnTo>
                    <a:pt x="2568" y="668"/>
                  </a:lnTo>
                  <a:lnTo>
                    <a:pt x="2562" y="663"/>
                  </a:lnTo>
                  <a:lnTo>
                    <a:pt x="2559" y="658"/>
                  </a:lnTo>
                  <a:lnTo>
                    <a:pt x="2552" y="659"/>
                  </a:lnTo>
                  <a:lnTo>
                    <a:pt x="2543" y="661"/>
                  </a:lnTo>
                  <a:lnTo>
                    <a:pt x="2536" y="665"/>
                  </a:lnTo>
                  <a:lnTo>
                    <a:pt x="2531" y="668"/>
                  </a:lnTo>
                  <a:lnTo>
                    <a:pt x="2531" y="675"/>
                  </a:lnTo>
                  <a:lnTo>
                    <a:pt x="2526" y="677"/>
                  </a:lnTo>
                  <a:lnTo>
                    <a:pt x="2517" y="677"/>
                  </a:lnTo>
                  <a:lnTo>
                    <a:pt x="2505" y="677"/>
                  </a:lnTo>
                  <a:lnTo>
                    <a:pt x="2494" y="679"/>
                  </a:lnTo>
                  <a:lnTo>
                    <a:pt x="2489" y="680"/>
                  </a:lnTo>
                  <a:lnTo>
                    <a:pt x="2480" y="701"/>
                  </a:lnTo>
                  <a:lnTo>
                    <a:pt x="2479" y="724"/>
                  </a:lnTo>
                  <a:lnTo>
                    <a:pt x="2479" y="750"/>
                  </a:lnTo>
                  <a:lnTo>
                    <a:pt x="2482" y="773"/>
                  </a:lnTo>
                  <a:lnTo>
                    <a:pt x="2477" y="773"/>
                  </a:lnTo>
                  <a:lnTo>
                    <a:pt x="2475" y="773"/>
                  </a:lnTo>
                  <a:lnTo>
                    <a:pt x="2473" y="773"/>
                  </a:lnTo>
                  <a:lnTo>
                    <a:pt x="2472" y="775"/>
                  </a:lnTo>
                  <a:lnTo>
                    <a:pt x="2470" y="776"/>
                  </a:lnTo>
                  <a:lnTo>
                    <a:pt x="2468" y="782"/>
                  </a:lnTo>
                  <a:lnTo>
                    <a:pt x="2466" y="787"/>
                  </a:lnTo>
                  <a:lnTo>
                    <a:pt x="2466" y="794"/>
                  </a:lnTo>
                  <a:lnTo>
                    <a:pt x="2466" y="802"/>
                  </a:lnTo>
                  <a:lnTo>
                    <a:pt x="2454" y="802"/>
                  </a:lnTo>
                  <a:lnTo>
                    <a:pt x="2447" y="813"/>
                  </a:lnTo>
                  <a:lnTo>
                    <a:pt x="2442" y="820"/>
                  </a:lnTo>
                  <a:lnTo>
                    <a:pt x="2440" y="827"/>
                  </a:lnTo>
                  <a:lnTo>
                    <a:pt x="2438" y="841"/>
                  </a:lnTo>
                  <a:lnTo>
                    <a:pt x="2435" y="841"/>
                  </a:lnTo>
                  <a:lnTo>
                    <a:pt x="2431" y="841"/>
                  </a:lnTo>
                  <a:lnTo>
                    <a:pt x="2430" y="841"/>
                  </a:lnTo>
                  <a:lnTo>
                    <a:pt x="2430" y="841"/>
                  </a:lnTo>
                  <a:lnTo>
                    <a:pt x="2428" y="841"/>
                  </a:lnTo>
                  <a:lnTo>
                    <a:pt x="2424" y="841"/>
                  </a:lnTo>
                  <a:lnTo>
                    <a:pt x="2417" y="855"/>
                  </a:lnTo>
                  <a:lnTo>
                    <a:pt x="2412" y="872"/>
                  </a:lnTo>
                  <a:lnTo>
                    <a:pt x="2400" y="872"/>
                  </a:lnTo>
                  <a:lnTo>
                    <a:pt x="2396" y="891"/>
                  </a:lnTo>
                  <a:lnTo>
                    <a:pt x="2390" y="891"/>
                  </a:lnTo>
                  <a:lnTo>
                    <a:pt x="2390" y="886"/>
                  </a:lnTo>
                  <a:lnTo>
                    <a:pt x="2376" y="867"/>
                  </a:lnTo>
                  <a:lnTo>
                    <a:pt x="2367" y="844"/>
                  </a:lnTo>
                  <a:lnTo>
                    <a:pt x="2365" y="818"/>
                  </a:lnTo>
                  <a:lnTo>
                    <a:pt x="2367" y="787"/>
                  </a:lnTo>
                  <a:lnTo>
                    <a:pt x="2372" y="783"/>
                  </a:lnTo>
                  <a:lnTo>
                    <a:pt x="2376" y="780"/>
                  </a:lnTo>
                  <a:lnTo>
                    <a:pt x="2381" y="776"/>
                  </a:lnTo>
                  <a:lnTo>
                    <a:pt x="2383" y="771"/>
                  </a:lnTo>
                  <a:lnTo>
                    <a:pt x="2386" y="764"/>
                  </a:lnTo>
                  <a:lnTo>
                    <a:pt x="2381" y="755"/>
                  </a:lnTo>
                  <a:lnTo>
                    <a:pt x="2379" y="743"/>
                  </a:lnTo>
                  <a:lnTo>
                    <a:pt x="2386" y="729"/>
                  </a:lnTo>
                  <a:lnTo>
                    <a:pt x="2393" y="724"/>
                  </a:lnTo>
                  <a:lnTo>
                    <a:pt x="2402" y="720"/>
                  </a:lnTo>
                  <a:lnTo>
                    <a:pt x="2412" y="717"/>
                  </a:lnTo>
                  <a:lnTo>
                    <a:pt x="2419" y="710"/>
                  </a:lnTo>
                  <a:lnTo>
                    <a:pt x="2433" y="689"/>
                  </a:lnTo>
                  <a:lnTo>
                    <a:pt x="2447" y="668"/>
                  </a:lnTo>
                  <a:lnTo>
                    <a:pt x="2458" y="659"/>
                  </a:lnTo>
                  <a:lnTo>
                    <a:pt x="2470" y="651"/>
                  </a:lnTo>
                  <a:lnTo>
                    <a:pt x="2482" y="642"/>
                  </a:lnTo>
                  <a:lnTo>
                    <a:pt x="2487" y="630"/>
                  </a:lnTo>
                  <a:lnTo>
                    <a:pt x="2491" y="616"/>
                  </a:lnTo>
                  <a:lnTo>
                    <a:pt x="2496" y="603"/>
                  </a:lnTo>
                  <a:lnTo>
                    <a:pt x="2496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2"/>
                  </a:lnTo>
                  <a:lnTo>
                    <a:pt x="2494" y="600"/>
                  </a:lnTo>
                  <a:lnTo>
                    <a:pt x="2492" y="598"/>
                  </a:lnTo>
                  <a:lnTo>
                    <a:pt x="2489" y="600"/>
                  </a:lnTo>
                  <a:lnTo>
                    <a:pt x="2489" y="600"/>
                  </a:lnTo>
                  <a:lnTo>
                    <a:pt x="2487" y="602"/>
                  </a:lnTo>
                  <a:lnTo>
                    <a:pt x="2487" y="602"/>
                  </a:lnTo>
                  <a:lnTo>
                    <a:pt x="2486" y="603"/>
                  </a:lnTo>
                  <a:lnTo>
                    <a:pt x="2477" y="616"/>
                  </a:lnTo>
                  <a:lnTo>
                    <a:pt x="2468" y="630"/>
                  </a:lnTo>
                  <a:lnTo>
                    <a:pt x="2459" y="642"/>
                  </a:lnTo>
                  <a:lnTo>
                    <a:pt x="2447" y="651"/>
                  </a:lnTo>
                  <a:lnTo>
                    <a:pt x="2431" y="658"/>
                  </a:lnTo>
                  <a:lnTo>
                    <a:pt x="2430" y="652"/>
                  </a:lnTo>
                  <a:lnTo>
                    <a:pt x="2430" y="651"/>
                  </a:lnTo>
                  <a:lnTo>
                    <a:pt x="2428" y="647"/>
                  </a:lnTo>
                  <a:lnTo>
                    <a:pt x="2428" y="642"/>
                  </a:lnTo>
                  <a:lnTo>
                    <a:pt x="2430" y="640"/>
                  </a:lnTo>
                  <a:lnTo>
                    <a:pt x="2430" y="638"/>
                  </a:lnTo>
                  <a:lnTo>
                    <a:pt x="2430" y="637"/>
                  </a:lnTo>
                  <a:lnTo>
                    <a:pt x="2431" y="633"/>
                  </a:lnTo>
                  <a:lnTo>
                    <a:pt x="2431" y="630"/>
                  </a:lnTo>
                  <a:lnTo>
                    <a:pt x="2426" y="626"/>
                  </a:lnTo>
                  <a:lnTo>
                    <a:pt x="2421" y="624"/>
                  </a:lnTo>
                  <a:lnTo>
                    <a:pt x="2417" y="623"/>
                  </a:lnTo>
                  <a:lnTo>
                    <a:pt x="2412" y="621"/>
                  </a:lnTo>
                  <a:lnTo>
                    <a:pt x="2409" y="623"/>
                  </a:lnTo>
                  <a:lnTo>
                    <a:pt x="2400" y="628"/>
                  </a:lnTo>
                  <a:lnTo>
                    <a:pt x="2388" y="638"/>
                  </a:lnTo>
                  <a:lnTo>
                    <a:pt x="2377" y="651"/>
                  </a:lnTo>
                  <a:lnTo>
                    <a:pt x="2367" y="663"/>
                  </a:lnTo>
                  <a:lnTo>
                    <a:pt x="2362" y="672"/>
                  </a:lnTo>
                  <a:lnTo>
                    <a:pt x="2362" y="675"/>
                  </a:lnTo>
                  <a:lnTo>
                    <a:pt x="2362" y="679"/>
                  </a:lnTo>
                  <a:lnTo>
                    <a:pt x="2363" y="682"/>
                  </a:lnTo>
                  <a:lnTo>
                    <a:pt x="2365" y="687"/>
                  </a:lnTo>
                  <a:lnTo>
                    <a:pt x="2367" y="691"/>
                  </a:lnTo>
                  <a:lnTo>
                    <a:pt x="2367" y="694"/>
                  </a:lnTo>
                  <a:lnTo>
                    <a:pt x="2356" y="699"/>
                  </a:lnTo>
                  <a:lnTo>
                    <a:pt x="2344" y="701"/>
                  </a:lnTo>
                  <a:lnTo>
                    <a:pt x="2328" y="703"/>
                  </a:lnTo>
                  <a:lnTo>
                    <a:pt x="2313" y="703"/>
                  </a:lnTo>
                  <a:lnTo>
                    <a:pt x="2313" y="684"/>
                  </a:lnTo>
                  <a:lnTo>
                    <a:pt x="2297" y="687"/>
                  </a:lnTo>
                  <a:lnTo>
                    <a:pt x="2283" y="693"/>
                  </a:lnTo>
                  <a:lnTo>
                    <a:pt x="2271" y="691"/>
                  </a:lnTo>
                  <a:lnTo>
                    <a:pt x="2262" y="680"/>
                  </a:lnTo>
                  <a:lnTo>
                    <a:pt x="2227" y="675"/>
                  </a:lnTo>
                  <a:lnTo>
                    <a:pt x="2215" y="687"/>
                  </a:lnTo>
                  <a:lnTo>
                    <a:pt x="2201" y="696"/>
                  </a:lnTo>
                  <a:lnTo>
                    <a:pt x="2189" y="706"/>
                  </a:lnTo>
                  <a:lnTo>
                    <a:pt x="2182" y="719"/>
                  </a:lnTo>
                  <a:lnTo>
                    <a:pt x="2175" y="731"/>
                  </a:lnTo>
                  <a:lnTo>
                    <a:pt x="2168" y="743"/>
                  </a:lnTo>
                  <a:lnTo>
                    <a:pt x="2159" y="752"/>
                  </a:lnTo>
                  <a:lnTo>
                    <a:pt x="2131" y="761"/>
                  </a:lnTo>
                  <a:lnTo>
                    <a:pt x="2124" y="768"/>
                  </a:lnTo>
                  <a:lnTo>
                    <a:pt x="2119" y="776"/>
                  </a:lnTo>
                  <a:lnTo>
                    <a:pt x="2114" y="783"/>
                  </a:lnTo>
                  <a:lnTo>
                    <a:pt x="2102" y="792"/>
                  </a:lnTo>
                  <a:lnTo>
                    <a:pt x="2102" y="802"/>
                  </a:lnTo>
                  <a:lnTo>
                    <a:pt x="2117" y="802"/>
                  </a:lnTo>
                  <a:lnTo>
                    <a:pt x="2119" y="808"/>
                  </a:lnTo>
                  <a:lnTo>
                    <a:pt x="2121" y="811"/>
                  </a:lnTo>
                  <a:lnTo>
                    <a:pt x="2122" y="815"/>
                  </a:lnTo>
                  <a:lnTo>
                    <a:pt x="2126" y="818"/>
                  </a:lnTo>
                  <a:lnTo>
                    <a:pt x="2129" y="820"/>
                  </a:lnTo>
                  <a:lnTo>
                    <a:pt x="2136" y="822"/>
                  </a:lnTo>
                  <a:lnTo>
                    <a:pt x="2140" y="818"/>
                  </a:lnTo>
                  <a:lnTo>
                    <a:pt x="2143" y="816"/>
                  </a:lnTo>
                  <a:lnTo>
                    <a:pt x="2149" y="815"/>
                  </a:lnTo>
                  <a:lnTo>
                    <a:pt x="2154" y="815"/>
                  </a:lnTo>
                  <a:lnTo>
                    <a:pt x="2163" y="815"/>
                  </a:lnTo>
                  <a:lnTo>
                    <a:pt x="2170" y="823"/>
                  </a:lnTo>
                  <a:lnTo>
                    <a:pt x="2175" y="830"/>
                  </a:lnTo>
                  <a:lnTo>
                    <a:pt x="2178" y="839"/>
                  </a:lnTo>
                  <a:lnTo>
                    <a:pt x="2182" y="853"/>
                  </a:lnTo>
                  <a:lnTo>
                    <a:pt x="2184" y="862"/>
                  </a:lnTo>
                  <a:lnTo>
                    <a:pt x="2182" y="867"/>
                  </a:lnTo>
                  <a:lnTo>
                    <a:pt x="2177" y="872"/>
                  </a:lnTo>
                  <a:lnTo>
                    <a:pt x="2175" y="881"/>
                  </a:lnTo>
                  <a:lnTo>
                    <a:pt x="2175" y="891"/>
                  </a:lnTo>
                  <a:lnTo>
                    <a:pt x="2178" y="900"/>
                  </a:lnTo>
                  <a:lnTo>
                    <a:pt x="2182" y="909"/>
                  </a:lnTo>
                  <a:lnTo>
                    <a:pt x="2185" y="921"/>
                  </a:lnTo>
                  <a:lnTo>
                    <a:pt x="2175" y="932"/>
                  </a:lnTo>
                  <a:lnTo>
                    <a:pt x="2168" y="944"/>
                  </a:lnTo>
                  <a:lnTo>
                    <a:pt x="2163" y="956"/>
                  </a:lnTo>
                  <a:lnTo>
                    <a:pt x="2156" y="972"/>
                  </a:lnTo>
                  <a:lnTo>
                    <a:pt x="2152" y="975"/>
                  </a:lnTo>
                  <a:lnTo>
                    <a:pt x="2143" y="986"/>
                  </a:lnTo>
                  <a:lnTo>
                    <a:pt x="2133" y="998"/>
                  </a:lnTo>
                  <a:lnTo>
                    <a:pt x="2122" y="1012"/>
                  </a:lnTo>
                  <a:lnTo>
                    <a:pt x="2110" y="1024"/>
                  </a:lnTo>
                  <a:lnTo>
                    <a:pt x="2100" y="1036"/>
                  </a:lnTo>
                  <a:lnTo>
                    <a:pt x="2093" y="1045"/>
                  </a:lnTo>
                  <a:lnTo>
                    <a:pt x="2089" y="1049"/>
                  </a:lnTo>
                  <a:lnTo>
                    <a:pt x="2077" y="1052"/>
                  </a:lnTo>
                  <a:lnTo>
                    <a:pt x="2065" y="1050"/>
                  </a:lnTo>
                  <a:lnTo>
                    <a:pt x="2054" y="1050"/>
                  </a:lnTo>
                  <a:lnTo>
                    <a:pt x="2044" y="1052"/>
                  </a:lnTo>
                  <a:lnTo>
                    <a:pt x="2035" y="1061"/>
                  </a:lnTo>
                  <a:lnTo>
                    <a:pt x="2028" y="1071"/>
                  </a:lnTo>
                  <a:lnTo>
                    <a:pt x="2023" y="1082"/>
                  </a:lnTo>
                  <a:lnTo>
                    <a:pt x="2016" y="1092"/>
                  </a:lnTo>
                  <a:lnTo>
                    <a:pt x="2006" y="1099"/>
                  </a:lnTo>
                  <a:lnTo>
                    <a:pt x="2004" y="1099"/>
                  </a:lnTo>
                  <a:lnTo>
                    <a:pt x="2002" y="1101"/>
                  </a:lnTo>
                  <a:lnTo>
                    <a:pt x="2000" y="1101"/>
                  </a:lnTo>
                  <a:lnTo>
                    <a:pt x="1997" y="1101"/>
                  </a:lnTo>
                  <a:lnTo>
                    <a:pt x="1993" y="1103"/>
                  </a:lnTo>
                  <a:lnTo>
                    <a:pt x="1997" y="1113"/>
                  </a:lnTo>
                  <a:lnTo>
                    <a:pt x="2004" y="1124"/>
                  </a:lnTo>
                  <a:lnTo>
                    <a:pt x="2009" y="1136"/>
                  </a:lnTo>
                  <a:lnTo>
                    <a:pt x="2016" y="1148"/>
                  </a:lnTo>
                  <a:lnTo>
                    <a:pt x="2019" y="1159"/>
                  </a:lnTo>
                  <a:lnTo>
                    <a:pt x="2021" y="1171"/>
                  </a:lnTo>
                  <a:lnTo>
                    <a:pt x="2018" y="1179"/>
                  </a:lnTo>
                  <a:lnTo>
                    <a:pt x="2011" y="1186"/>
                  </a:lnTo>
                  <a:lnTo>
                    <a:pt x="1997" y="1192"/>
                  </a:lnTo>
                  <a:lnTo>
                    <a:pt x="1974" y="1195"/>
                  </a:lnTo>
                  <a:lnTo>
                    <a:pt x="1974" y="1186"/>
                  </a:lnTo>
                  <a:lnTo>
                    <a:pt x="1972" y="1178"/>
                  </a:lnTo>
                  <a:lnTo>
                    <a:pt x="1972" y="1166"/>
                  </a:lnTo>
                  <a:lnTo>
                    <a:pt x="1974" y="1152"/>
                  </a:lnTo>
                  <a:lnTo>
                    <a:pt x="1974" y="1141"/>
                  </a:lnTo>
                  <a:lnTo>
                    <a:pt x="1969" y="1141"/>
                  </a:lnTo>
                  <a:lnTo>
                    <a:pt x="1965" y="1141"/>
                  </a:lnTo>
                  <a:lnTo>
                    <a:pt x="1962" y="1141"/>
                  </a:lnTo>
                  <a:lnTo>
                    <a:pt x="1960" y="1141"/>
                  </a:lnTo>
                  <a:lnTo>
                    <a:pt x="1958" y="1139"/>
                  </a:lnTo>
                  <a:lnTo>
                    <a:pt x="1955" y="1138"/>
                  </a:lnTo>
                  <a:lnTo>
                    <a:pt x="1951" y="1132"/>
                  </a:lnTo>
                  <a:lnTo>
                    <a:pt x="1955" y="1127"/>
                  </a:lnTo>
                  <a:lnTo>
                    <a:pt x="1958" y="1122"/>
                  </a:lnTo>
                  <a:lnTo>
                    <a:pt x="1960" y="1117"/>
                  </a:lnTo>
                  <a:lnTo>
                    <a:pt x="1964" y="1110"/>
                  </a:lnTo>
                  <a:lnTo>
                    <a:pt x="1955" y="1110"/>
                  </a:lnTo>
                  <a:lnTo>
                    <a:pt x="1944" y="1108"/>
                  </a:lnTo>
                  <a:lnTo>
                    <a:pt x="1932" y="1111"/>
                  </a:lnTo>
                  <a:lnTo>
                    <a:pt x="1918" y="1117"/>
                  </a:lnTo>
                  <a:lnTo>
                    <a:pt x="1906" y="1122"/>
                  </a:lnTo>
                  <a:lnTo>
                    <a:pt x="1906" y="1118"/>
                  </a:lnTo>
                  <a:lnTo>
                    <a:pt x="1908" y="1113"/>
                  </a:lnTo>
                  <a:lnTo>
                    <a:pt x="1910" y="1110"/>
                  </a:lnTo>
                  <a:lnTo>
                    <a:pt x="1911" y="1104"/>
                  </a:lnTo>
                  <a:lnTo>
                    <a:pt x="1913" y="1101"/>
                  </a:lnTo>
                  <a:lnTo>
                    <a:pt x="1916" y="1094"/>
                  </a:lnTo>
                  <a:lnTo>
                    <a:pt x="1913" y="1094"/>
                  </a:lnTo>
                  <a:lnTo>
                    <a:pt x="1910" y="1092"/>
                  </a:lnTo>
                  <a:lnTo>
                    <a:pt x="1906" y="1092"/>
                  </a:lnTo>
                  <a:lnTo>
                    <a:pt x="1901" y="1090"/>
                  </a:lnTo>
                  <a:lnTo>
                    <a:pt x="1890" y="1101"/>
                  </a:lnTo>
                  <a:lnTo>
                    <a:pt x="1878" y="1110"/>
                  </a:lnTo>
                  <a:lnTo>
                    <a:pt x="1866" y="1120"/>
                  </a:lnTo>
                  <a:lnTo>
                    <a:pt x="1859" y="1132"/>
                  </a:lnTo>
                  <a:lnTo>
                    <a:pt x="1866" y="1136"/>
                  </a:lnTo>
                  <a:lnTo>
                    <a:pt x="1871" y="1139"/>
                  </a:lnTo>
                  <a:lnTo>
                    <a:pt x="1875" y="1143"/>
                  </a:lnTo>
                  <a:lnTo>
                    <a:pt x="1878" y="1146"/>
                  </a:lnTo>
                  <a:lnTo>
                    <a:pt x="1882" y="1152"/>
                  </a:lnTo>
                  <a:lnTo>
                    <a:pt x="1892" y="1146"/>
                  </a:lnTo>
                  <a:lnTo>
                    <a:pt x="1901" y="1143"/>
                  </a:lnTo>
                  <a:lnTo>
                    <a:pt x="1910" y="1143"/>
                  </a:lnTo>
                  <a:lnTo>
                    <a:pt x="1920" y="1148"/>
                  </a:lnTo>
                  <a:lnTo>
                    <a:pt x="1925" y="1148"/>
                  </a:lnTo>
                  <a:lnTo>
                    <a:pt x="1925" y="1160"/>
                  </a:lnTo>
                  <a:lnTo>
                    <a:pt x="1906" y="1160"/>
                  </a:lnTo>
                  <a:lnTo>
                    <a:pt x="1899" y="1169"/>
                  </a:lnTo>
                  <a:lnTo>
                    <a:pt x="1892" y="1176"/>
                  </a:lnTo>
                  <a:lnTo>
                    <a:pt x="1887" y="1183"/>
                  </a:lnTo>
                  <a:lnTo>
                    <a:pt x="1882" y="1195"/>
                  </a:lnTo>
                  <a:lnTo>
                    <a:pt x="1896" y="1204"/>
                  </a:lnTo>
                  <a:lnTo>
                    <a:pt x="1904" y="1218"/>
                  </a:lnTo>
                  <a:lnTo>
                    <a:pt x="1911" y="1237"/>
                  </a:lnTo>
                  <a:lnTo>
                    <a:pt x="1915" y="1256"/>
                  </a:lnTo>
                  <a:lnTo>
                    <a:pt x="1916" y="1277"/>
                  </a:lnTo>
                  <a:lnTo>
                    <a:pt x="1916" y="1295"/>
                  </a:lnTo>
                  <a:lnTo>
                    <a:pt x="1904" y="1303"/>
                  </a:lnTo>
                  <a:lnTo>
                    <a:pt x="1897" y="1317"/>
                  </a:lnTo>
                  <a:lnTo>
                    <a:pt x="1890" y="1330"/>
                  </a:lnTo>
                  <a:lnTo>
                    <a:pt x="1882" y="1344"/>
                  </a:lnTo>
                  <a:lnTo>
                    <a:pt x="1864" y="1363"/>
                  </a:lnTo>
                  <a:lnTo>
                    <a:pt x="1841" y="1377"/>
                  </a:lnTo>
                  <a:lnTo>
                    <a:pt x="1817" y="1387"/>
                  </a:lnTo>
                  <a:lnTo>
                    <a:pt x="1789" y="1396"/>
                  </a:lnTo>
                  <a:lnTo>
                    <a:pt x="1763" y="1401"/>
                  </a:lnTo>
                  <a:lnTo>
                    <a:pt x="1763" y="1408"/>
                  </a:lnTo>
                  <a:lnTo>
                    <a:pt x="1763" y="1412"/>
                  </a:lnTo>
                  <a:lnTo>
                    <a:pt x="1763" y="1415"/>
                  </a:lnTo>
                  <a:lnTo>
                    <a:pt x="1763" y="1417"/>
                  </a:lnTo>
                  <a:lnTo>
                    <a:pt x="1765" y="1419"/>
                  </a:lnTo>
                  <a:lnTo>
                    <a:pt x="1765" y="1424"/>
                  </a:lnTo>
                  <a:lnTo>
                    <a:pt x="1766" y="1429"/>
                  </a:lnTo>
                  <a:lnTo>
                    <a:pt x="1763" y="1433"/>
                  </a:lnTo>
                  <a:lnTo>
                    <a:pt x="1759" y="1436"/>
                  </a:lnTo>
                  <a:lnTo>
                    <a:pt x="1758" y="1438"/>
                  </a:lnTo>
                  <a:lnTo>
                    <a:pt x="1754" y="1441"/>
                  </a:lnTo>
                  <a:lnTo>
                    <a:pt x="1747" y="1445"/>
                  </a:lnTo>
                  <a:lnTo>
                    <a:pt x="1745" y="1445"/>
                  </a:lnTo>
                  <a:lnTo>
                    <a:pt x="1744" y="1447"/>
                  </a:lnTo>
                  <a:lnTo>
                    <a:pt x="1742" y="1447"/>
                  </a:lnTo>
                  <a:lnTo>
                    <a:pt x="1740" y="1447"/>
                  </a:lnTo>
                  <a:lnTo>
                    <a:pt x="1737" y="1448"/>
                  </a:lnTo>
                  <a:lnTo>
                    <a:pt x="1735" y="1443"/>
                  </a:lnTo>
                  <a:lnTo>
                    <a:pt x="1733" y="1438"/>
                  </a:lnTo>
                  <a:lnTo>
                    <a:pt x="1733" y="1433"/>
                  </a:lnTo>
                  <a:lnTo>
                    <a:pt x="1733" y="1424"/>
                  </a:lnTo>
                  <a:lnTo>
                    <a:pt x="1737" y="1422"/>
                  </a:lnTo>
                  <a:lnTo>
                    <a:pt x="1740" y="1422"/>
                  </a:lnTo>
                  <a:lnTo>
                    <a:pt x="1744" y="1420"/>
                  </a:lnTo>
                  <a:lnTo>
                    <a:pt x="1745" y="1417"/>
                  </a:lnTo>
                  <a:lnTo>
                    <a:pt x="1747" y="1413"/>
                  </a:lnTo>
                  <a:lnTo>
                    <a:pt x="1745" y="1410"/>
                  </a:lnTo>
                  <a:lnTo>
                    <a:pt x="1742" y="1405"/>
                  </a:lnTo>
                  <a:lnTo>
                    <a:pt x="1740" y="1401"/>
                  </a:lnTo>
                  <a:lnTo>
                    <a:pt x="1737" y="1399"/>
                  </a:lnTo>
                  <a:lnTo>
                    <a:pt x="1735" y="1399"/>
                  </a:lnTo>
                  <a:lnTo>
                    <a:pt x="1730" y="1398"/>
                  </a:lnTo>
                  <a:lnTo>
                    <a:pt x="1724" y="1398"/>
                  </a:lnTo>
                  <a:lnTo>
                    <a:pt x="1718" y="1406"/>
                  </a:lnTo>
                  <a:lnTo>
                    <a:pt x="1711" y="1412"/>
                  </a:lnTo>
                  <a:lnTo>
                    <a:pt x="1705" y="1417"/>
                  </a:lnTo>
                  <a:lnTo>
                    <a:pt x="1700" y="1426"/>
                  </a:lnTo>
                  <a:lnTo>
                    <a:pt x="1698" y="1440"/>
                  </a:lnTo>
                  <a:lnTo>
                    <a:pt x="1714" y="1455"/>
                  </a:lnTo>
                  <a:lnTo>
                    <a:pt x="1726" y="1471"/>
                  </a:lnTo>
                  <a:lnTo>
                    <a:pt x="1737" y="1488"/>
                  </a:lnTo>
                  <a:lnTo>
                    <a:pt x="1742" y="1511"/>
                  </a:lnTo>
                  <a:lnTo>
                    <a:pt x="1744" y="1539"/>
                  </a:lnTo>
                  <a:lnTo>
                    <a:pt x="1686" y="1586"/>
                  </a:lnTo>
                  <a:lnTo>
                    <a:pt x="1679" y="1586"/>
                  </a:lnTo>
                  <a:lnTo>
                    <a:pt x="1674" y="1567"/>
                  </a:lnTo>
                  <a:lnTo>
                    <a:pt x="1663" y="1553"/>
                  </a:lnTo>
                  <a:lnTo>
                    <a:pt x="1649" y="1541"/>
                  </a:lnTo>
                  <a:lnTo>
                    <a:pt x="1634" y="1529"/>
                  </a:lnTo>
                  <a:lnTo>
                    <a:pt x="1618" y="1516"/>
                  </a:lnTo>
                  <a:lnTo>
                    <a:pt x="1611" y="1544"/>
                  </a:lnTo>
                  <a:lnTo>
                    <a:pt x="1602" y="1567"/>
                  </a:lnTo>
                  <a:lnTo>
                    <a:pt x="1611" y="1572"/>
                  </a:lnTo>
                  <a:lnTo>
                    <a:pt x="1615" y="1579"/>
                  </a:lnTo>
                  <a:lnTo>
                    <a:pt x="1616" y="1588"/>
                  </a:lnTo>
                  <a:lnTo>
                    <a:pt x="1622" y="1598"/>
                  </a:lnTo>
                  <a:lnTo>
                    <a:pt x="1623" y="1600"/>
                  </a:lnTo>
                  <a:lnTo>
                    <a:pt x="1627" y="1600"/>
                  </a:lnTo>
                  <a:lnTo>
                    <a:pt x="1630" y="1600"/>
                  </a:lnTo>
                  <a:lnTo>
                    <a:pt x="1634" y="1600"/>
                  </a:lnTo>
                  <a:lnTo>
                    <a:pt x="1637" y="1602"/>
                  </a:lnTo>
                  <a:lnTo>
                    <a:pt x="1651" y="1616"/>
                  </a:lnTo>
                  <a:lnTo>
                    <a:pt x="1662" y="1637"/>
                  </a:lnTo>
                  <a:lnTo>
                    <a:pt x="1669" y="1661"/>
                  </a:lnTo>
                  <a:lnTo>
                    <a:pt x="1670" y="1686"/>
                  </a:lnTo>
                  <a:lnTo>
                    <a:pt x="1660" y="1686"/>
                  </a:lnTo>
                  <a:lnTo>
                    <a:pt x="1649" y="1677"/>
                  </a:lnTo>
                  <a:lnTo>
                    <a:pt x="1639" y="1672"/>
                  </a:lnTo>
                  <a:lnTo>
                    <a:pt x="1637" y="1670"/>
                  </a:lnTo>
                  <a:lnTo>
                    <a:pt x="1628" y="1663"/>
                  </a:lnTo>
                  <a:lnTo>
                    <a:pt x="1622" y="1649"/>
                  </a:lnTo>
                  <a:lnTo>
                    <a:pt x="1618" y="1633"/>
                  </a:lnTo>
                  <a:lnTo>
                    <a:pt x="1613" y="1619"/>
                  </a:lnTo>
                  <a:lnTo>
                    <a:pt x="1608" y="1605"/>
                  </a:lnTo>
                  <a:lnTo>
                    <a:pt x="1599" y="1593"/>
                  </a:lnTo>
                  <a:lnTo>
                    <a:pt x="1599" y="1590"/>
                  </a:lnTo>
                  <a:lnTo>
                    <a:pt x="1590" y="1593"/>
                  </a:lnTo>
                  <a:lnTo>
                    <a:pt x="1590" y="1590"/>
                  </a:lnTo>
                  <a:lnTo>
                    <a:pt x="1587" y="1576"/>
                  </a:lnTo>
                  <a:lnTo>
                    <a:pt x="1587" y="1558"/>
                  </a:lnTo>
                  <a:lnTo>
                    <a:pt x="1587" y="1539"/>
                  </a:lnTo>
                  <a:lnTo>
                    <a:pt x="1587" y="1518"/>
                  </a:lnTo>
                  <a:lnTo>
                    <a:pt x="1585" y="1499"/>
                  </a:lnTo>
                  <a:lnTo>
                    <a:pt x="1578" y="1483"/>
                  </a:lnTo>
                  <a:lnTo>
                    <a:pt x="1567" y="1471"/>
                  </a:lnTo>
                  <a:lnTo>
                    <a:pt x="1564" y="1474"/>
                  </a:lnTo>
                  <a:lnTo>
                    <a:pt x="1559" y="1478"/>
                  </a:lnTo>
                  <a:lnTo>
                    <a:pt x="1555" y="1480"/>
                  </a:lnTo>
                  <a:lnTo>
                    <a:pt x="1548" y="1481"/>
                  </a:lnTo>
                  <a:lnTo>
                    <a:pt x="1541" y="1481"/>
                  </a:lnTo>
                  <a:lnTo>
                    <a:pt x="1539" y="1481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9" y="1480"/>
                  </a:lnTo>
                  <a:lnTo>
                    <a:pt x="1538" y="1480"/>
                  </a:lnTo>
                  <a:lnTo>
                    <a:pt x="1536" y="1478"/>
                  </a:lnTo>
                  <a:lnTo>
                    <a:pt x="1536" y="1457"/>
                  </a:lnTo>
                  <a:lnTo>
                    <a:pt x="1531" y="1440"/>
                  </a:lnTo>
                  <a:lnTo>
                    <a:pt x="1524" y="1426"/>
                  </a:lnTo>
                  <a:lnTo>
                    <a:pt x="1513" y="1413"/>
                  </a:lnTo>
                  <a:lnTo>
                    <a:pt x="1505" y="1399"/>
                  </a:lnTo>
                  <a:lnTo>
                    <a:pt x="1494" y="1382"/>
                  </a:lnTo>
                  <a:lnTo>
                    <a:pt x="1491" y="1385"/>
                  </a:lnTo>
                  <a:lnTo>
                    <a:pt x="1489" y="1387"/>
                  </a:lnTo>
                  <a:lnTo>
                    <a:pt x="1487" y="1391"/>
                  </a:lnTo>
                  <a:lnTo>
                    <a:pt x="1485" y="1392"/>
                  </a:lnTo>
                  <a:lnTo>
                    <a:pt x="1484" y="1394"/>
                  </a:lnTo>
                  <a:lnTo>
                    <a:pt x="1468" y="1396"/>
                  </a:lnTo>
                  <a:lnTo>
                    <a:pt x="1454" y="1394"/>
                  </a:lnTo>
                  <a:lnTo>
                    <a:pt x="1440" y="1394"/>
                  </a:lnTo>
                  <a:lnTo>
                    <a:pt x="1436" y="1408"/>
                  </a:lnTo>
                  <a:lnTo>
                    <a:pt x="1431" y="1415"/>
                  </a:lnTo>
                  <a:lnTo>
                    <a:pt x="1428" y="1417"/>
                  </a:lnTo>
                  <a:lnTo>
                    <a:pt x="1421" y="1417"/>
                  </a:lnTo>
                  <a:lnTo>
                    <a:pt x="1414" y="1419"/>
                  </a:lnTo>
                  <a:lnTo>
                    <a:pt x="1407" y="1424"/>
                  </a:lnTo>
                  <a:lnTo>
                    <a:pt x="1395" y="1455"/>
                  </a:lnTo>
                  <a:lnTo>
                    <a:pt x="1379" y="1455"/>
                  </a:lnTo>
                  <a:lnTo>
                    <a:pt x="1370" y="1462"/>
                  </a:lnTo>
                  <a:lnTo>
                    <a:pt x="1361" y="1471"/>
                  </a:lnTo>
                  <a:lnTo>
                    <a:pt x="1349" y="1478"/>
                  </a:lnTo>
                  <a:lnTo>
                    <a:pt x="1346" y="1513"/>
                  </a:lnTo>
                  <a:lnTo>
                    <a:pt x="1337" y="1543"/>
                  </a:lnTo>
                  <a:lnTo>
                    <a:pt x="1325" y="1567"/>
                  </a:lnTo>
                  <a:lnTo>
                    <a:pt x="1306" y="1590"/>
                  </a:lnTo>
                  <a:lnTo>
                    <a:pt x="1304" y="1590"/>
                  </a:lnTo>
                  <a:lnTo>
                    <a:pt x="1302" y="1588"/>
                  </a:lnTo>
                  <a:lnTo>
                    <a:pt x="1300" y="1588"/>
                  </a:lnTo>
                  <a:lnTo>
                    <a:pt x="1300" y="1588"/>
                  </a:lnTo>
                  <a:lnTo>
                    <a:pt x="1299" y="1586"/>
                  </a:lnTo>
                  <a:lnTo>
                    <a:pt x="1288" y="1574"/>
                  </a:lnTo>
                  <a:lnTo>
                    <a:pt x="1278" y="1555"/>
                  </a:lnTo>
                  <a:lnTo>
                    <a:pt x="1272" y="1539"/>
                  </a:lnTo>
                  <a:lnTo>
                    <a:pt x="1271" y="1536"/>
                  </a:lnTo>
                  <a:lnTo>
                    <a:pt x="1272" y="1532"/>
                  </a:lnTo>
                  <a:lnTo>
                    <a:pt x="1274" y="1529"/>
                  </a:lnTo>
                  <a:lnTo>
                    <a:pt x="1276" y="1527"/>
                  </a:lnTo>
                  <a:lnTo>
                    <a:pt x="1276" y="1525"/>
                  </a:lnTo>
                  <a:lnTo>
                    <a:pt x="1258" y="1499"/>
                  </a:lnTo>
                  <a:lnTo>
                    <a:pt x="1246" y="1471"/>
                  </a:lnTo>
                  <a:lnTo>
                    <a:pt x="1238" y="1441"/>
                  </a:lnTo>
                  <a:lnTo>
                    <a:pt x="1234" y="1405"/>
                  </a:lnTo>
                  <a:lnTo>
                    <a:pt x="1222" y="1406"/>
                  </a:lnTo>
                  <a:lnTo>
                    <a:pt x="1213" y="1406"/>
                  </a:lnTo>
                  <a:lnTo>
                    <a:pt x="1203" y="1405"/>
                  </a:lnTo>
                  <a:lnTo>
                    <a:pt x="1199" y="1401"/>
                  </a:lnTo>
                  <a:lnTo>
                    <a:pt x="1194" y="1398"/>
                  </a:lnTo>
                  <a:lnTo>
                    <a:pt x="1190" y="1394"/>
                  </a:lnTo>
                  <a:lnTo>
                    <a:pt x="1187" y="1391"/>
                  </a:lnTo>
                  <a:lnTo>
                    <a:pt x="1190" y="1378"/>
                  </a:lnTo>
                  <a:lnTo>
                    <a:pt x="1183" y="1368"/>
                  </a:lnTo>
                  <a:lnTo>
                    <a:pt x="1171" y="1359"/>
                  </a:lnTo>
                  <a:lnTo>
                    <a:pt x="1159" y="1351"/>
                  </a:lnTo>
                  <a:lnTo>
                    <a:pt x="1148" y="1340"/>
                  </a:lnTo>
                  <a:lnTo>
                    <a:pt x="1119" y="1344"/>
                  </a:lnTo>
                  <a:lnTo>
                    <a:pt x="1089" y="1344"/>
                  </a:lnTo>
                  <a:lnTo>
                    <a:pt x="1059" y="1342"/>
                  </a:lnTo>
                  <a:lnTo>
                    <a:pt x="1030" y="1340"/>
                  </a:lnTo>
                  <a:lnTo>
                    <a:pt x="1025" y="1330"/>
                  </a:lnTo>
                  <a:lnTo>
                    <a:pt x="1018" y="1317"/>
                  </a:lnTo>
                  <a:lnTo>
                    <a:pt x="1007" y="1321"/>
                  </a:lnTo>
                  <a:lnTo>
                    <a:pt x="1000" y="1323"/>
                  </a:lnTo>
                  <a:lnTo>
                    <a:pt x="991" y="1324"/>
                  </a:lnTo>
                  <a:lnTo>
                    <a:pt x="979" y="1324"/>
                  </a:lnTo>
                  <a:lnTo>
                    <a:pt x="969" y="1317"/>
                  </a:lnTo>
                  <a:lnTo>
                    <a:pt x="958" y="1312"/>
                  </a:lnTo>
                  <a:lnTo>
                    <a:pt x="946" y="1305"/>
                  </a:lnTo>
                  <a:lnTo>
                    <a:pt x="937" y="1298"/>
                  </a:lnTo>
                  <a:lnTo>
                    <a:pt x="934" y="1288"/>
                  </a:lnTo>
                  <a:lnTo>
                    <a:pt x="929" y="1279"/>
                  </a:lnTo>
                  <a:lnTo>
                    <a:pt x="918" y="1270"/>
                  </a:lnTo>
                  <a:lnTo>
                    <a:pt x="916" y="1270"/>
                  </a:lnTo>
                  <a:lnTo>
                    <a:pt x="915" y="1270"/>
                  </a:lnTo>
                  <a:lnTo>
                    <a:pt x="913" y="1270"/>
                  </a:lnTo>
                  <a:lnTo>
                    <a:pt x="909" y="1270"/>
                  </a:lnTo>
                  <a:lnTo>
                    <a:pt x="902" y="1270"/>
                  </a:lnTo>
                  <a:lnTo>
                    <a:pt x="906" y="1284"/>
                  </a:lnTo>
                  <a:lnTo>
                    <a:pt x="911" y="1300"/>
                  </a:lnTo>
                  <a:lnTo>
                    <a:pt x="920" y="1316"/>
                  </a:lnTo>
                  <a:lnTo>
                    <a:pt x="927" y="1330"/>
                  </a:lnTo>
                  <a:lnTo>
                    <a:pt x="934" y="1340"/>
                  </a:lnTo>
                  <a:lnTo>
                    <a:pt x="936" y="1335"/>
                  </a:lnTo>
                  <a:lnTo>
                    <a:pt x="937" y="1333"/>
                  </a:lnTo>
                  <a:lnTo>
                    <a:pt x="937" y="1331"/>
                  </a:lnTo>
                  <a:lnTo>
                    <a:pt x="939" y="1331"/>
                  </a:lnTo>
                  <a:lnTo>
                    <a:pt x="941" y="1331"/>
                  </a:lnTo>
                  <a:lnTo>
                    <a:pt x="946" y="1333"/>
                  </a:lnTo>
                  <a:lnTo>
                    <a:pt x="948" y="1338"/>
                  </a:lnTo>
                  <a:lnTo>
                    <a:pt x="950" y="1344"/>
                  </a:lnTo>
                  <a:lnTo>
                    <a:pt x="950" y="1349"/>
                  </a:lnTo>
                  <a:lnTo>
                    <a:pt x="951" y="1354"/>
                  </a:lnTo>
                  <a:lnTo>
                    <a:pt x="953" y="1359"/>
                  </a:lnTo>
                  <a:lnTo>
                    <a:pt x="960" y="1358"/>
                  </a:lnTo>
                  <a:lnTo>
                    <a:pt x="969" y="1356"/>
                  </a:lnTo>
                  <a:lnTo>
                    <a:pt x="979" y="1356"/>
                  </a:lnTo>
                  <a:lnTo>
                    <a:pt x="995" y="1338"/>
                  </a:lnTo>
                  <a:lnTo>
                    <a:pt x="1014" y="1324"/>
                  </a:lnTo>
                  <a:lnTo>
                    <a:pt x="1016" y="1342"/>
                  </a:lnTo>
                  <a:lnTo>
                    <a:pt x="1018" y="1356"/>
                  </a:lnTo>
                  <a:lnTo>
                    <a:pt x="1044" y="1370"/>
                  </a:lnTo>
                  <a:lnTo>
                    <a:pt x="1065" y="1387"/>
                  </a:lnTo>
                  <a:lnTo>
                    <a:pt x="1058" y="1396"/>
                  </a:lnTo>
                  <a:lnTo>
                    <a:pt x="1052" y="1405"/>
                  </a:lnTo>
                  <a:lnTo>
                    <a:pt x="1046" y="1412"/>
                  </a:lnTo>
                  <a:lnTo>
                    <a:pt x="1033" y="1417"/>
                  </a:lnTo>
                  <a:lnTo>
                    <a:pt x="1033" y="1436"/>
                  </a:lnTo>
                  <a:lnTo>
                    <a:pt x="1016" y="1447"/>
                  </a:lnTo>
                  <a:lnTo>
                    <a:pt x="998" y="1459"/>
                  </a:lnTo>
                  <a:lnTo>
                    <a:pt x="998" y="1467"/>
                  </a:lnTo>
                  <a:lnTo>
                    <a:pt x="976" y="1467"/>
                  </a:lnTo>
                  <a:lnTo>
                    <a:pt x="963" y="1474"/>
                  </a:lnTo>
                  <a:lnTo>
                    <a:pt x="953" y="1485"/>
                  </a:lnTo>
                  <a:lnTo>
                    <a:pt x="941" y="1494"/>
                  </a:lnTo>
                  <a:lnTo>
                    <a:pt x="925" y="1501"/>
                  </a:lnTo>
                  <a:lnTo>
                    <a:pt x="909" y="1504"/>
                  </a:lnTo>
                  <a:lnTo>
                    <a:pt x="892" y="1509"/>
                  </a:lnTo>
                  <a:lnTo>
                    <a:pt x="878" y="1515"/>
                  </a:lnTo>
                  <a:lnTo>
                    <a:pt x="866" y="1522"/>
                  </a:lnTo>
                  <a:lnTo>
                    <a:pt x="854" y="1525"/>
                  </a:lnTo>
                  <a:lnTo>
                    <a:pt x="845" y="1525"/>
                  </a:lnTo>
                  <a:lnTo>
                    <a:pt x="841" y="1523"/>
                  </a:lnTo>
                  <a:lnTo>
                    <a:pt x="840" y="1523"/>
                  </a:lnTo>
                  <a:lnTo>
                    <a:pt x="838" y="1522"/>
                  </a:lnTo>
                  <a:lnTo>
                    <a:pt x="838" y="1522"/>
                  </a:lnTo>
                  <a:lnTo>
                    <a:pt x="836" y="1520"/>
                  </a:lnTo>
                  <a:lnTo>
                    <a:pt x="834" y="1516"/>
                  </a:lnTo>
                  <a:lnTo>
                    <a:pt x="829" y="1506"/>
                  </a:lnTo>
                  <a:lnTo>
                    <a:pt x="827" y="1495"/>
                  </a:lnTo>
                  <a:lnTo>
                    <a:pt x="827" y="1485"/>
                  </a:lnTo>
                  <a:lnTo>
                    <a:pt x="826" y="1474"/>
                  </a:lnTo>
                  <a:lnTo>
                    <a:pt x="817" y="1457"/>
                  </a:lnTo>
                  <a:lnTo>
                    <a:pt x="805" y="1441"/>
                  </a:lnTo>
                  <a:lnTo>
                    <a:pt x="792" y="1427"/>
                  </a:lnTo>
                  <a:lnTo>
                    <a:pt x="780" y="1413"/>
                  </a:lnTo>
                  <a:lnTo>
                    <a:pt x="777" y="1403"/>
                  </a:lnTo>
                  <a:lnTo>
                    <a:pt x="775" y="1391"/>
                  </a:lnTo>
                  <a:lnTo>
                    <a:pt x="773" y="1378"/>
                  </a:lnTo>
                  <a:lnTo>
                    <a:pt x="768" y="1368"/>
                  </a:lnTo>
                  <a:lnTo>
                    <a:pt x="749" y="1356"/>
                  </a:lnTo>
                  <a:lnTo>
                    <a:pt x="744" y="1344"/>
                  </a:lnTo>
                  <a:lnTo>
                    <a:pt x="738" y="1331"/>
                  </a:lnTo>
                  <a:lnTo>
                    <a:pt x="733" y="1319"/>
                  </a:lnTo>
                  <a:lnTo>
                    <a:pt x="726" y="1309"/>
                  </a:lnTo>
                  <a:lnTo>
                    <a:pt x="716" y="1302"/>
                  </a:lnTo>
                  <a:lnTo>
                    <a:pt x="710" y="1300"/>
                  </a:lnTo>
                  <a:lnTo>
                    <a:pt x="709" y="1296"/>
                  </a:lnTo>
                  <a:lnTo>
                    <a:pt x="705" y="1295"/>
                  </a:lnTo>
                  <a:lnTo>
                    <a:pt x="702" y="1293"/>
                  </a:lnTo>
                  <a:lnTo>
                    <a:pt x="698" y="1291"/>
                  </a:lnTo>
                  <a:lnTo>
                    <a:pt x="695" y="1288"/>
                  </a:lnTo>
                  <a:lnTo>
                    <a:pt x="691" y="1282"/>
                  </a:lnTo>
                  <a:lnTo>
                    <a:pt x="688" y="1275"/>
                  </a:lnTo>
                  <a:lnTo>
                    <a:pt x="684" y="1275"/>
                  </a:lnTo>
                  <a:lnTo>
                    <a:pt x="684" y="1282"/>
                  </a:lnTo>
                  <a:lnTo>
                    <a:pt x="696" y="1298"/>
                  </a:lnTo>
                  <a:lnTo>
                    <a:pt x="707" y="1316"/>
                  </a:lnTo>
                  <a:lnTo>
                    <a:pt x="714" y="1337"/>
                  </a:lnTo>
                  <a:lnTo>
                    <a:pt x="721" y="1356"/>
                  </a:lnTo>
                  <a:lnTo>
                    <a:pt x="730" y="1375"/>
                  </a:lnTo>
                  <a:lnTo>
                    <a:pt x="733" y="1378"/>
                  </a:lnTo>
                  <a:lnTo>
                    <a:pt x="738" y="1382"/>
                  </a:lnTo>
                  <a:lnTo>
                    <a:pt x="742" y="1385"/>
                  </a:lnTo>
                  <a:lnTo>
                    <a:pt x="747" y="1389"/>
                  </a:lnTo>
                  <a:lnTo>
                    <a:pt x="749" y="1394"/>
                  </a:lnTo>
                  <a:lnTo>
                    <a:pt x="749" y="1429"/>
                  </a:lnTo>
                  <a:lnTo>
                    <a:pt x="752" y="1433"/>
                  </a:lnTo>
                  <a:lnTo>
                    <a:pt x="756" y="1438"/>
                  </a:lnTo>
                  <a:lnTo>
                    <a:pt x="761" y="1441"/>
                  </a:lnTo>
                  <a:lnTo>
                    <a:pt x="766" y="1445"/>
                  </a:lnTo>
                  <a:lnTo>
                    <a:pt x="768" y="1448"/>
                  </a:lnTo>
                  <a:lnTo>
                    <a:pt x="771" y="1459"/>
                  </a:lnTo>
                  <a:lnTo>
                    <a:pt x="773" y="1467"/>
                  </a:lnTo>
                  <a:lnTo>
                    <a:pt x="777" y="1478"/>
                  </a:lnTo>
                  <a:lnTo>
                    <a:pt x="787" y="1490"/>
                  </a:lnTo>
                  <a:lnTo>
                    <a:pt x="803" y="1501"/>
                  </a:lnTo>
                  <a:lnTo>
                    <a:pt x="820" y="1511"/>
                  </a:lnTo>
                  <a:lnTo>
                    <a:pt x="834" y="1522"/>
                  </a:lnTo>
                  <a:lnTo>
                    <a:pt x="838" y="1527"/>
                  </a:lnTo>
                  <a:lnTo>
                    <a:pt x="838" y="1534"/>
                  </a:lnTo>
                  <a:lnTo>
                    <a:pt x="838" y="1539"/>
                  </a:lnTo>
                  <a:lnTo>
                    <a:pt x="840" y="1544"/>
                  </a:lnTo>
                  <a:lnTo>
                    <a:pt x="845" y="1550"/>
                  </a:lnTo>
                  <a:lnTo>
                    <a:pt x="860" y="1551"/>
                  </a:lnTo>
                  <a:lnTo>
                    <a:pt x="878" y="1543"/>
                  </a:lnTo>
                  <a:lnTo>
                    <a:pt x="902" y="1537"/>
                  </a:lnTo>
                  <a:lnTo>
                    <a:pt x="925" y="1532"/>
                  </a:lnTo>
                  <a:lnTo>
                    <a:pt x="946" y="1529"/>
                  </a:lnTo>
                  <a:lnTo>
                    <a:pt x="946" y="1532"/>
                  </a:lnTo>
                  <a:lnTo>
                    <a:pt x="941" y="1541"/>
                  </a:lnTo>
                  <a:lnTo>
                    <a:pt x="941" y="1551"/>
                  </a:lnTo>
                  <a:lnTo>
                    <a:pt x="937" y="1563"/>
                  </a:lnTo>
                  <a:lnTo>
                    <a:pt x="930" y="1581"/>
                  </a:lnTo>
                  <a:lnTo>
                    <a:pt x="920" y="1602"/>
                  </a:lnTo>
                  <a:lnTo>
                    <a:pt x="908" y="1623"/>
                  </a:lnTo>
                  <a:lnTo>
                    <a:pt x="895" y="1640"/>
                  </a:lnTo>
                  <a:lnTo>
                    <a:pt x="876" y="1659"/>
                  </a:lnTo>
                  <a:lnTo>
                    <a:pt x="855" y="1677"/>
                  </a:lnTo>
                  <a:lnTo>
                    <a:pt x="833" y="1694"/>
                  </a:lnTo>
                  <a:lnTo>
                    <a:pt x="812" y="1714"/>
                  </a:lnTo>
                  <a:lnTo>
                    <a:pt x="794" y="1735"/>
                  </a:lnTo>
                  <a:lnTo>
                    <a:pt x="780" y="1759"/>
                  </a:lnTo>
                  <a:lnTo>
                    <a:pt x="775" y="1782"/>
                  </a:lnTo>
                  <a:lnTo>
                    <a:pt x="778" y="1803"/>
                  </a:lnTo>
                  <a:lnTo>
                    <a:pt x="785" y="1824"/>
                  </a:lnTo>
                  <a:lnTo>
                    <a:pt x="792" y="1843"/>
                  </a:lnTo>
                  <a:lnTo>
                    <a:pt x="799" y="1864"/>
                  </a:lnTo>
                  <a:lnTo>
                    <a:pt x="805" y="1885"/>
                  </a:lnTo>
                  <a:lnTo>
                    <a:pt x="803" y="1906"/>
                  </a:lnTo>
                  <a:lnTo>
                    <a:pt x="792" y="1928"/>
                  </a:lnTo>
                  <a:lnTo>
                    <a:pt x="777" y="1939"/>
                  </a:lnTo>
                  <a:lnTo>
                    <a:pt x="759" y="1947"/>
                  </a:lnTo>
                  <a:lnTo>
                    <a:pt x="742" y="1956"/>
                  </a:lnTo>
                  <a:lnTo>
                    <a:pt x="728" y="1968"/>
                  </a:lnTo>
                  <a:lnTo>
                    <a:pt x="719" y="1986"/>
                  </a:lnTo>
                  <a:lnTo>
                    <a:pt x="728" y="1996"/>
                  </a:lnTo>
                  <a:lnTo>
                    <a:pt x="735" y="2012"/>
                  </a:lnTo>
                  <a:lnTo>
                    <a:pt x="738" y="2031"/>
                  </a:lnTo>
                  <a:lnTo>
                    <a:pt x="733" y="2035"/>
                  </a:lnTo>
                  <a:lnTo>
                    <a:pt x="730" y="2038"/>
                  </a:lnTo>
                  <a:lnTo>
                    <a:pt x="728" y="2040"/>
                  </a:lnTo>
                  <a:lnTo>
                    <a:pt x="724" y="2043"/>
                  </a:lnTo>
                  <a:lnTo>
                    <a:pt x="723" y="2047"/>
                  </a:lnTo>
                  <a:lnTo>
                    <a:pt x="719" y="2050"/>
                  </a:lnTo>
                  <a:lnTo>
                    <a:pt x="700" y="2054"/>
                  </a:lnTo>
                  <a:lnTo>
                    <a:pt x="695" y="2066"/>
                  </a:lnTo>
                  <a:lnTo>
                    <a:pt x="693" y="2080"/>
                  </a:lnTo>
                  <a:lnTo>
                    <a:pt x="691" y="2094"/>
                  </a:lnTo>
                  <a:lnTo>
                    <a:pt x="688" y="2108"/>
                  </a:lnTo>
                  <a:lnTo>
                    <a:pt x="665" y="2127"/>
                  </a:lnTo>
                  <a:lnTo>
                    <a:pt x="658" y="2143"/>
                  </a:lnTo>
                  <a:lnTo>
                    <a:pt x="649" y="2159"/>
                  </a:lnTo>
                  <a:lnTo>
                    <a:pt x="632" y="2174"/>
                  </a:lnTo>
                  <a:lnTo>
                    <a:pt x="611" y="2187"/>
                  </a:lnTo>
                  <a:lnTo>
                    <a:pt x="585" y="2194"/>
                  </a:lnTo>
                  <a:lnTo>
                    <a:pt x="559" y="2201"/>
                  </a:lnTo>
                  <a:lnTo>
                    <a:pt x="532" y="2206"/>
                  </a:lnTo>
                  <a:lnTo>
                    <a:pt x="508" y="2211"/>
                  </a:lnTo>
                  <a:lnTo>
                    <a:pt x="503" y="2208"/>
                  </a:lnTo>
                  <a:lnTo>
                    <a:pt x="499" y="2204"/>
                  </a:lnTo>
                  <a:lnTo>
                    <a:pt x="496" y="2202"/>
                  </a:lnTo>
                  <a:lnTo>
                    <a:pt x="492" y="2197"/>
                  </a:lnTo>
                  <a:lnTo>
                    <a:pt x="489" y="2194"/>
                  </a:lnTo>
                  <a:lnTo>
                    <a:pt x="487" y="2185"/>
                  </a:lnTo>
                  <a:lnTo>
                    <a:pt x="487" y="2174"/>
                  </a:lnTo>
                  <a:lnTo>
                    <a:pt x="487" y="2162"/>
                  </a:lnTo>
                  <a:lnTo>
                    <a:pt x="485" y="2150"/>
                  </a:lnTo>
                  <a:lnTo>
                    <a:pt x="475" y="2133"/>
                  </a:lnTo>
                  <a:lnTo>
                    <a:pt x="461" y="2117"/>
                  </a:lnTo>
                  <a:lnTo>
                    <a:pt x="447" y="2099"/>
                  </a:lnTo>
                  <a:lnTo>
                    <a:pt x="438" y="2082"/>
                  </a:lnTo>
                  <a:lnTo>
                    <a:pt x="442" y="2070"/>
                  </a:lnTo>
                  <a:lnTo>
                    <a:pt x="442" y="2068"/>
                  </a:lnTo>
                  <a:lnTo>
                    <a:pt x="438" y="2064"/>
                  </a:lnTo>
                  <a:lnTo>
                    <a:pt x="435" y="2063"/>
                  </a:lnTo>
                  <a:lnTo>
                    <a:pt x="433" y="2059"/>
                  </a:lnTo>
                  <a:lnTo>
                    <a:pt x="431" y="2059"/>
                  </a:lnTo>
                  <a:lnTo>
                    <a:pt x="429" y="2054"/>
                  </a:lnTo>
                  <a:lnTo>
                    <a:pt x="431" y="2049"/>
                  </a:lnTo>
                  <a:lnTo>
                    <a:pt x="431" y="2045"/>
                  </a:lnTo>
                  <a:lnTo>
                    <a:pt x="433" y="2042"/>
                  </a:lnTo>
                  <a:lnTo>
                    <a:pt x="435" y="2038"/>
                  </a:lnTo>
                  <a:lnTo>
                    <a:pt x="428" y="2035"/>
                  </a:lnTo>
                  <a:lnTo>
                    <a:pt x="428" y="2031"/>
                  </a:lnTo>
                  <a:lnTo>
                    <a:pt x="428" y="2028"/>
                  </a:lnTo>
                  <a:lnTo>
                    <a:pt x="429" y="2023"/>
                  </a:lnTo>
                  <a:lnTo>
                    <a:pt x="431" y="2019"/>
                  </a:lnTo>
                  <a:lnTo>
                    <a:pt x="431" y="2014"/>
                  </a:lnTo>
                  <a:lnTo>
                    <a:pt x="431" y="2009"/>
                  </a:lnTo>
                  <a:lnTo>
                    <a:pt x="424" y="1995"/>
                  </a:lnTo>
                  <a:lnTo>
                    <a:pt x="414" y="1979"/>
                  </a:lnTo>
                  <a:lnTo>
                    <a:pt x="403" y="1965"/>
                  </a:lnTo>
                  <a:lnTo>
                    <a:pt x="396" y="1951"/>
                  </a:lnTo>
                  <a:lnTo>
                    <a:pt x="394" y="1934"/>
                  </a:lnTo>
                  <a:lnTo>
                    <a:pt x="398" y="1914"/>
                  </a:lnTo>
                  <a:lnTo>
                    <a:pt x="405" y="1897"/>
                  </a:lnTo>
                  <a:lnTo>
                    <a:pt x="415" y="1878"/>
                  </a:lnTo>
                  <a:lnTo>
                    <a:pt x="422" y="1862"/>
                  </a:lnTo>
                  <a:lnTo>
                    <a:pt x="428" y="1848"/>
                  </a:lnTo>
                  <a:lnTo>
                    <a:pt x="421" y="1834"/>
                  </a:lnTo>
                  <a:lnTo>
                    <a:pt x="419" y="1822"/>
                  </a:lnTo>
                  <a:lnTo>
                    <a:pt x="419" y="1810"/>
                  </a:lnTo>
                  <a:lnTo>
                    <a:pt x="415" y="1794"/>
                  </a:lnTo>
                  <a:lnTo>
                    <a:pt x="405" y="1773"/>
                  </a:lnTo>
                  <a:lnTo>
                    <a:pt x="389" y="1752"/>
                  </a:lnTo>
                  <a:lnTo>
                    <a:pt x="374" y="1733"/>
                  </a:lnTo>
                  <a:lnTo>
                    <a:pt x="358" y="1717"/>
                  </a:lnTo>
                  <a:lnTo>
                    <a:pt x="363" y="1696"/>
                  </a:lnTo>
                  <a:lnTo>
                    <a:pt x="368" y="1677"/>
                  </a:lnTo>
                  <a:lnTo>
                    <a:pt x="374" y="1656"/>
                  </a:lnTo>
                  <a:lnTo>
                    <a:pt x="368" y="1653"/>
                  </a:lnTo>
                  <a:lnTo>
                    <a:pt x="365" y="1651"/>
                  </a:lnTo>
                  <a:lnTo>
                    <a:pt x="361" y="1647"/>
                  </a:lnTo>
                  <a:lnTo>
                    <a:pt x="358" y="1646"/>
                  </a:lnTo>
                  <a:lnTo>
                    <a:pt x="353" y="1646"/>
                  </a:lnTo>
                  <a:lnTo>
                    <a:pt x="346" y="1644"/>
                  </a:lnTo>
                  <a:lnTo>
                    <a:pt x="342" y="1647"/>
                  </a:lnTo>
                  <a:lnTo>
                    <a:pt x="340" y="1649"/>
                  </a:lnTo>
                  <a:lnTo>
                    <a:pt x="335" y="1651"/>
                  </a:lnTo>
                  <a:lnTo>
                    <a:pt x="330" y="1651"/>
                  </a:lnTo>
                  <a:lnTo>
                    <a:pt x="323" y="1651"/>
                  </a:lnTo>
                  <a:lnTo>
                    <a:pt x="304" y="1621"/>
                  </a:lnTo>
                  <a:lnTo>
                    <a:pt x="291" y="1619"/>
                  </a:lnTo>
                  <a:lnTo>
                    <a:pt x="279" y="1618"/>
                  </a:lnTo>
                  <a:lnTo>
                    <a:pt x="265" y="1616"/>
                  </a:lnTo>
                  <a:lnTo>
                    <a:pt x="248" y="1623"/>
                  </a:lnTo>
                  <a:lnTo>
                    <a:pt x="230" y="1630"/>
                  </a:lnTo>
                  <a:lnTo>
                    <a:pt x="216" y="1635"/>
                  </a:lnTo>
                  <a:lnTo>
                    <a:pt x="182" y="1628"/>
                  </a:lnTo>
                  <a:lnTo>
                    <a:pt x="178" y="1640"/>
                  </a:lnTo>
                  <a:lnTo>
                    <a:pt x="166" y="1640"/>
                  </a:lnTo>
                  <a:lnTo>
                    <a:pt x="155" y="1637"/>
                  </a:lnTo>
                  <a:lnTo>
                    <a:pt x="147" y="1635"/>
                  </a:lnTo>
                  <a:lnTo>
                    <a:pt x="143" y="1637"/>
                  </a:lnTo>
                  <a:lnTo>
                    <a:pt x="140" y="1640"/>
                  </a:lnTo>
                  <a:lnTo>
                    <a:pt x="134" y="1642"/>
                  </a:lnTo>
                  <a:lnTo>
                    <a:pt x="127" y="1644"/>
                  </a:lnTo>
                  <a:lnTo>
                    <a:pt x="117" y="1632"/>
                  </a:lnTo>
                  <a:lnTo>
                    <a:pt x="103" y="1625"/>
                  </a:lnTo>
                  <a:lnTo>
                    <a:pt x="89" y="1618"/>
                  </a:lnTo>
                  <a:lnTo>
                    <a:pt x="75" y="1611"/>
                  </a:lnTo>
                  <a:lnTo>
                    <a:pt x="63" y="1602"/>
                  </a:lnTo>
                  <a:lnTo>
                    <a:pt x="54" y="1579"/>
                  </a:lnTo>
                  <a:lnTo>
                    <a:pt x="44" y="1567"/>
                  </a:lnTo>
                  <a:lnTo>
                    <a:pt x="28" y="1555"/>
                  </a:lnTo>
                  <a:lnTo>
                    <a:pt x="14" y="1543"/>
                  </a:lnTo>
                  <a:lnTo>
                    <a:pt x="5" y="1532"/>
                  </a:lnTo>
                  <a:lnTo>
                    <a:pt x="5" y="1509"/>
                  </a:lnTo>
                  <a:lnTo>
                    <a:pt x="2" y="1499"/>
                  </a:lnTo>
                  <a:lnTo>
                    <a:pt x="3" y="1483"/>
                  </a:lnTo>
                  <a:lnTo>
                    <a:pt x="7" y="1469"/>
                  </a:lnTo>
                  <a:lnTo>
                    <a:pt x="10" y="1457"/>
                  </a:lnTo>
                  <a:lnTo>
                    <a:pt x="12" y="1448"/>
                  </a:lnTo>
                  <a:lnTo>
                    <a:pt x="12" y="1434"/>
                  </a:lnTo>
                  <a:lnTo>
                    <a:pt x="9" y="1426"/>
                  </a:lnTo>
                  <a:lnTo>
                    <a:pt x="3" y="1417"/>
                  </a:lnTo>
                  <a:lnTo>
                    <a:pt x="0" y="1410"/>
                  </a:lnTo>
                  <a:lnTo>
                    <a:pt x="0" y="1399"/>
                  </a:lnTo>
                  <a:lnTo>
                    <a:pt x="3" y="1385"/>
                  </a:lnTo>
                  <a:lnTo>
                    <a:pt x="10" y="1370"/>
                  </a:lnTo>
                  <a:lnTo>
                    <a:pt x="17" y="1352"/>
                  </a:lnTo>
                  <a:lnTo>
                    <a:pt x="24" y="1337"/>
                  </a:lnTo>
                  <a:lnTo>
                    <a:pt x="31" y="1324"/>
                  </a:lnTo>
                  <a:lnTo>
                    <a:pt x="35" y="1317"/>
                  </a:lnTo>
                  <a:lnTo>
                    <a:pt x="47" y="1307"/>
                  </a:lnTo>
                  <a:lnTo>
                    <a:pt x="61" y="1298"/>
                  </a:lnTo>
                  <a:lnTo>
                    <a:pt x="75" y="1291"/>
                  </a:lnTo>
                  <a:lnTo>
                    <a:pt x="89" y="1282"/>
                  </a:lnTo>
                  <a:lnTo>
                    <a:pt x="92" y="1274"/>
                  </a:lnTo>
                  <a:lnTo>
                    <a:pt x="92" y="1263"/>
                  </a:lnTo>
                  <a:lnTo>
                    <a:pt x="91" y="1251"/>
                  </a:lnTo>
                  <a:lnTo>
                    <a:pt x="92" y="1241"/>
                  </a:lnTo>
                  <a:lnTo>
                    <a:pt x="101" y="1227"/>
                  </a:lnTo>
                  <a:lnTo>
                    <a:pt x="113" y="1216"/>
                  </a:lnTo>
                  <a:lnTo>
                    <a:pt x="126" y="1206"/>
                  </a:lnTo>
                  <a:lnTo>
                    <a:pt x="138" y="1195"/>
                  </a:lnTo>
                  <a:lnTo>
                    <a:pt x="148" y="1183"/>
                  </a:lnTo>
                  <a:lnTo>
                    <a:pt x="154" y="1167"/>
                  </a:lnTo>
                  <a:lnTo>
                    <a:pt x="154" y="1166"/>
                  </a:lnTo>
                  <a:lnTo>
                    <a:pt x="152" y="1166"/>
                  </a:lnTo>
                  <a:lnTo>
                    <a:pt x="152" y="1164"/>
                  </a:lnTo>
                  <a:lnTo>
                    <a:pt x="152" y="1162"/>
                  </a:lnTo>
                  <a:lnTo>
                    <a:pt x="150" y="1160"/>
                  </a:lnTo>
                  <a:lnTo>
                    <a:pt x="147" y="1159"/>
                  </a:lnTo>
                  <a:lnTo>
                    <a:pt x="143" y="1157"/>
                  </a:lnTo>
                  <a:lnTo>
                    <a:pt x="140" y="1157"/>
                  </a:lnTo>
                  <a:lnTo>
                    <a:pt x="134" y="1155"/>
                  </a:lnTo>
                  <a:lnTo>
                    <a:pt x="131" y="1159"/>
                  </a:lnTo>
                  <a:lnTo>
                    <a:pt x="127" y="1159"/>
                  </a:lnTo>
                  <a:lnTo>
                    <a:pt x="122" y="1160"/>
                  </a:lnTo>
                  <a:lnTo>
                    <a:pt x="115" y="1160"/>
                  </a:lnTo>
                  <a:lnTo>
                    <a:pt x="115" y="1155"/>
                  </a:lnTo>
                  <a:lnTo>
                    <a:pt x="112" y="1155"/>
                  </a:lnTo>
                  <a:lnTo>
                    <a:pt x="112" y="1141"/>
                  </a:lnTo>
                  <a:lnTo>
                    <a:pt x="110" y="1122"/>
                  </a:lnTo>
                  <a:lnTo>
                    <a:pt x="108" y="1099"/>
                  </a:lnTo>
                  <a:lnTo>
                    <a:pt x="108" y="1077"/>
                  </a:lnTo>
                  <a:lnTo>
                    <a:pt x="108" y="1057"/>
                  </a:lnTo>
                  <a:lnTo>
                    <a:pt x="112" y="1045"/>
                  </a:lnTo>
                  <a:lnTo>
                    <a:pt x="113" y="1040"/>
                  </a:lnTo>
                  <a:lnTo>
                    <a:pt x="115" y="1036"/>
                  </a:lnTo>
                  <a:lnTo>
                    <a:pt x="117" y="1035"/>
                  </a:lnTo>
                  <a:lnTo>
                    <a:pt x="119" y="1035"/>
                  </a:lnTo>
                  <a:lnTo>
                    <a:pt x="122" y="1035"/>
                  </a:lnTo>
                  <a:lnTo>
                    <a:pt x="126" y="1033"/>
                  </a:lnTo>
                  <a:lnTo>
                    <a:pt x="131" y="1033"/>
                  </a:lnTo>
                  <a:lnTo>
                    <a:pt x="145" y="1038"/>
                  </a:lnTo>
                  <a:lnTo>
                    <a:pt x="161" y="1042"/>
                  </a:lnTo>
                  <a:lnTo>
                    <a:pt x="178" y="1042"/>
                  </a:lnTo>
                  <a:lnTo>
                    <a:pt x="195" y="1038"/>
                  </a:lnTo>
                  <a:lnTo>
                    <a:pt x="208" y="1033"/>
                  </a:lnTo>
                  <a:lnTo>
                    <a:pt x="209" y="1031"/>
                  </a:lnTo>
                  <a:lnTo>
                    <a:pt x="209" y="1029"/>
                  </a:lnTo>
                  <a:lnTo>
                    <a:pt x="211" y="1029"/>
                  </a:lnTo>
                  <a:lnTo>
                    <a:pt x="211" y="1028"/>
                  </a:lnTo>
                  <a:lnTo>
                    <a:pt x="211" y="1026"/>
                  </a:lnTo>
                  <a:lnTo>
                    <a:pt x="215" y="1012"/>
                  </a:lnTo>
                  <a:lnTo>
                    <a:pt x="215" y="996"/>
                  </a:lnTo>
                  <a:lnTo>
                    <a:pt x="213" y="981"/>
                  </a:lnTo>
                  <a:lnTo>
                    <a:pt x="211" y="963"/>
                  </a:lnTo>
                  <a:lnTo>
                    <a:pt x="199" y="960"/>
                  </a:lnTo>
                  <a:lnTo>
                    <a:pt x="187" y="956"/>
                  </a:lnTo>
                  <a:lnTo>
                    <a:pt x="175" y="949"/>
                  </a:lnTo>
                  <a:lnTo>
                    <a:pt x="166" y="940"/>
                  </a:lnTo>
                  <a:lnTo>
                    <a:pt x="169" y="939"/>
                  </a:lnTo>
                  <a:lnTo>
                    <a:pt x="173" y="937"/>
                  </a:lnTo>
                  <a:lnTo>
                    <a:pt x="175" y="935"/>
                  </a:lnTo>
                  <a:lnTo>
                    <a:pt x="178" y="935"/>
                  </a:lnTo>
                  <a:lnTo>
                    <a:pt x="182" y="933"/>
                  </a:lnTo>
                  <a:lnTo>
                    <a:pt x="188" y="933"/>
                  </a:lnTo>
                  <a:lnTo>
                    <a:pt x="192" y="932"/>
                  </a:lnTo>
                  <a:lnTo>
                    <a:pt x="197" y="930"/>
                  </a:lnTo>
                  <a:lnTo>
                    <a:pt x="202" y="930"/>
                  </a:lnTo>
                  <a:lnTo>
                    <a:pt x="208" y="930"/>
                  </a:lnTo>
                  <a:lnTo>
                    <a:pt x="208" y="911"/>
                  </a:lnTo>
                  <a:lnTo>
                    <a:pt x="213" y="911"/>
                  </a:lnTo>
                  <a:lnTo>
                    <a:pt x="218" y="912"/>
                  </a:lnTo>
                  <a:lnTo>
                    <a:pt x="220" y="914"/>
                  </a:lnTo>
                  <a:lnTo>
                    <a:pt x="223" y="914"/>
                  </a:lnTo>
                  <a:lnTo>
                    <a:pt x="227" y="916"/>
                  </a:lnTo>
                  <a:lnTo>
                    <a:pt x="230" y="918"/>
                  </a:lnTo>
                  <a:lnTo>
                    <a:pt x="234" y="914"/>
                  </a:lnTo>
                  <a:lnTo>
                    <a:pt x="239" y="912"/>
                  </a:lnTo>
                  <a:lnTo>
                    <a:pt x="243" y="911"/>
                  </a:lnTo>
                  <a:lnTo>
                    <a:pt x="248" y="909"/>
                  </a:lnTo>
                  <a:lnTo>
                    <a:pt x="250" y="907"/>
                  </a:lnTo>
                  <a:lnTo>
                    <a:pt x="251" y="904"/>
                  </a:lnTo>
                  <a:lnTo>
                    <a:pt x="251" y="900"/>
                  </a:lnTo>
                  <a:lnTo>
                    <a:pt x="251" y="897"/>
                  </a:lnTo>
                  <a:lnTo>
                    <a:pt x="251" y="893"/>
                  </a:lnTo>
                  <a:lnTo>
                    <a:pt x="253" y="890"/>
                  </a:lnTo>
                  <a:lnTo>
                    <a:pt x="255" y="886"/>
                  </a:lnTo>
                  <a:lnTo>
                    <a:pt x="288" y="876"/>
                  </a:lnTo>
                  <a:lnTo>
                    <a:pt x="295" y="865"/>
                  </a:lnTo>
                  <a:lnTo>
                    <a:pt x="297" y="855"/>
                  </a:lnTo>
                  <a:lnTo>
                    <a:pt x="302" y="844"/>
                  </a:lnTo>
                  <a:lnTo>
                    <a:pt x="312" y="837"/>
                  </a:lnTo>
                  <a:lnTo>
                    <a:pt x="325" y="832"/>
                  </a:lnTo>
                  <a:lnTo>
                    <a:pt x="340" y="827"/>
                  </a:lnTo>
                  <a:lnTo>
                    <a:pt x="354" y="822"/>
                  </a:lnTo>
                  <a:lnTo>
                    <a:pt x="356" y="820"/>
                  </a:lnTo>
                  <a:lnTo>
                    <a:pt x="356" y="820"/>
                  </a:lnTo>
                  <a:lnTo>
                    <a:pt x="356" y="818"/>
                  </a:lnTo>
                  <a:lnTo>
                    <a:pt x="356" y="816"/>
                  </a:lnTo>
                  <a:lnTo>
                    <a:pt x="358" y="815"/>
                  </a:lnTo>
                  <a:lnTo>
                    <a:pt x="351" y="797"/>
                  </a:lnTo>
                  <a:lnTo>
                    <a:pt x="347" y="776"/>
                  </a:lnTo>
                  <a:lnTo>
                    <a:pt x="347" y="757"/>
                  </a:lnTo>
                  <a:lnTo>
                    <a:pt x="346" y="741"/>
                  </a:lnTo>
                  <a:lnTo>
                    <a:pt x="361" y="740"/>
                  </a:lnTo>
                  <a:lnTo>
                    <a:pt x="372" y="736"/>
                  </a:lnTo>
                  <a:lnTo>
                    <a:pt x="384" y="733"/>
                  </a:lnTo>
                  <a:lnTo>
                    <a:pt x="384" y="741"/>
                  </a:lnTo>
                  <a:lnTo>
                    <a:pt x="382" y="748"/>
                  </a:lnTo>
                  <a:lnTo>
                    <a:pt x="380" y="761"/>
                  </a:lnTo>
                  <a:lnTo>
                    <a:pt x="379" y="778"/>
                  </a:lnTo>
                  <a:lnTo>
                    <a:pt x="377" y="794"/>
                  </a:lnTo>
                  <a:lnTo>
                    <a:pt x="377" y="806"/>
                  </a:lnTo>
                  <a:lnTo>
                    <a:pt x="382" y="809"/>
                  </a:lnTo>
                  <a:lnTo>
                    <a:pt x="386" y="811"/>
                  </a:lnTo>
                  <a:lnTo>
                    <a:pt x="387" y="813"/>
                  </a:lnTo>
                  <a:lnTo>
                    <a:pt x="391" y="815"/>
                  </a:lnTo>
                  <a:lnTo>
                    <a:pt x="396" y="818"/>
                  </a:lnTo>
                  <a:lnTo>
                    <a:pt x="407" y="813"/>
                  </a:lnTo>
                  <a:lnTo>
                    <a:pt x="414" y="813"/>
                  </a:lnTo>
                  <a:lnTo>
                    <a:pt x="419" y="816"/>
                  </a:lnTo>
                  <a:lnTo>
                    <a:pt x="426" y="822"/>
                  </a:lnTo>
                  <a:lnTo>
                    <a:pt x="435" y="822"/>
                  </a:lnTo>
                  <a:lnTo>
                    <a:pt x="445" y="818"/>
                  </a:lnTo>
                  <a:lnTo>
                    <a:pt x="454" y="813"/>
                  </a:lnTo>
                  <a:lnTo>
                    <a:pt x="459" y="808"/>
                  </a:lnTo>
                  <a:lnTo>
                    <a:pt x="466" y="804"/>
                  </a:lnTo>
                  <a:lnTo>
                    <a:pt x="475" y="801"/>
                  </a:lnTo>
                  <a:lnTo>
                    <a:pt x="489" y="802"/>
                  </a:lnTo>
                  <a:lnTo>
                    <a:pt x="508" y="806"/>
                  </a:lnTo>
                  <a:lnTo>
                    <a:pt x="510" y="801"/>
                  </a:lnTo>
                  <a:lnTo>
                    <a:pt x="511" y="799"/>
                  </a:lnTo>
                  <a:lnTo>
                    <a:pt x="515" y="795"/>
                  </a:lnTo>
                  <a:lnTo>
                    <a:pt x="518" y="794"/>
                  </a:lnTo>
                  <a:lnTo>
                    <a:pt x="522" y="794"/>
                  </a:lnTo>
                  <a:lnTo>
                    <a:pt x="527" y="792"/>
                  </a:lnTo>
                  <a:lnTo>
                    <a:pt x="527" y="762"/>
                  </a:lnTo>
                  <a:lnTo>
                    <a:pt x="531" y="738"/>
                  </a:lnTo>
                  <a:lnTo>
                    <a:pt x="534" y="734"/>
                  </a:lnTo>
                  <a:lnTo>
                    <a:pt x="538" y="733"/>
                  </a:lnTo>
                  <a:lnTo>
                    <a:pt x="541" y="729"/>
                  </a:lnTo>
                  <a:lnTo>
                    <a:pt x="545" y="727"/>
                  </a:lnTo>
                  <a:lnTo>
                    <a:pt x="550" y="726"/>
                  </a:lnTo>
                  <a:lnTo>
                    <a:pt x="550" y="729"/>
                  </a:lnTo>
                  <a:lnTo>
                    <a:pt x="553" y="733"/>
                  </a:lnTo>
                  <a:lnTo>
                    <a:pt x="555" y="736"/>
                  </a:lnTo>
                  <a:lnTo>
                    <a:pt x="557" y="740"/>
                  </a:lnTo>
                  <a:lnTo>
                    <a:pt x="559" y="741"/>
                  </a:lnTo>
                  <a:lnTo>
                    <a:pt x="564" y="743"/>
                  </a:lnTo>
                  <a:lnTo>
                    <a:pt x="569" y="745"/>
                  </a:lnTo>
                  <a:lnTo>
                    <a:pt x="567" y="729"/>
                  </a:lnTo>
                  <a:lnTo>
                    <a:pt x="566" y="719"/>
                  </a:lnTo>
                  <a:lnTo>
                    <a:pt x="562" y="712"/>
                  </a:lnTo>
                  <a:lnTo>
                    <a:pt x="560" y="703"/>
                  </a:lnTo>
                  <a:lnTo>
                    <a:pt x="557" y="687"/>
                  </a:lnTo>
                  <a:lnTo>
                    <a:pt x="566" y="686"/>
                  </a:lnTo>
                  <a:lnTo>
                    <a:pt x="572" y="682"/>
                  </a:lnTo>
                  <a:lnTo>
                    <a:pt x="578" y="679"/>
                  </a:lnTo>
                  <a:lnTo>
                    <a:pt x="585" y="675"/>
                  </a:lnTo>
                  <a:lnTo>
                    <a:pt x="597" y="675"/>
                  </a:lnTo>
                  <a:lnTo>
                    <a:pt x="609" y="677"/>
                  </a:lnTo>
                  <a:lnTo>
                    <a:pt x="618" y="679"/>
                  </a:lnTo>
                  <a:lnTo>
                    <a:pt x="627" y="675"/>
                  </a:lnTo>
                  <a:lnTo>
                    <a:pt x="634" y="665"/>
                  </a:lnTo>
                  <a:lnTo>
                    <a:pt x="628" y="663"/>
                  </a:lnTo>
                  <a:lnTo>
                    <a:pt x="623" y="661"/>
                  </a:lnTo>
                  <a:lnTo>
                    <a:pt x="620" y="659"/>
                  </a:lnTo>
                  <a:lnTo>
                    <a:pt x="614" y="658"/>
                  </a:lnTo>
                  <a:lnTo>
                    <a:pt x="607" y="658"/>
                  </a:lnTo>
                  <a:lnTo>
                    <a:pt x="590" y="666"/>
                  </a:lnTo>
                  <a:lnTo>
                    <a:pt x="571" y="672"/>
                  </a:lnTo>
                  <a:lnTo>
                    <a:pt x="550" y="675"/>
                  </a:lnTo>
                  <a:lnTo>
                    <a:pt x="546" y="666"/>
                  </a:lnTo>
                  <a:lnTo>
                    <a:pt x="541" y="659"/>
                  </a:lnTo>
                  <a:lnTo>
                    <a:pt x="536" y="652"/>
                  </a:lnTo>
                  <a:lnTo>
                    <a:pt x="532" y="644"/>
                  </a:lnTo>
                  <a:lnTo>
                    <a:pt x="531" y="630"/>
                  </a:lnTo>
                  <a:lnTo>
                    <a:pt x="532" y="619"/>
                  </a:lnTo>
                  <a:lnTo>
                    <a:pt x="531" y="607"/>
                  </a:lnTo>
                  <a:lnTo>
                    <a:pt x="529" y="593"/>
                  </a:lnTo>
                  <a:lnTo>
                    <a:pt x="531" y="581"/>
                  </a:lnTo>
                  <a:lnTo>
                    <a:pt x="539" y="563"/>
                  </a:lnTo>
                  <a:lnTo>
                    <a:pt x="553" y="551"/>
                  </a:lnTo>
                  <a:lnTo>
                    <a:pt x="567" y="537"/>
                  </a:lnTo>
                  <a:lnTo>
                    <a:pt x="579" y="523"/>
                  </a:lnTo>
                  <a:lnTo>
                    <a:pt x="588" y="507"/>
                  </a:lnTo>
                  <a:lnTo>
                    <a:pt x="583" y="502"/>
                  </a:lnTo>
                  <a:lnTo>
                    <a:pt x="578" y="497"/>
                  </a:lnTo>
                  <a:lnTo>
                    <a:pt x="572" y="492"/>
                  </a:lnTo>
                  <a:lnTo>
                    <a:pt x="559" y="494"/>
                  </a:lnTo>
                  <a:lnTo>
                    <a:pt x="543" y="495"/>
                  </a:lnTo>
                  <a:lnTo>
                    <a:pt x="538" y="520"/>
                  </a:lnTo>
                  <a:lnTo>
                    <a:pt x="529" y="539"/>
                  </a:lnTo>
                  <a:lnTo>
                    <a:pt x="517" y="555"/>
                  </a:lnTo>
                  <a:lnTo>
                    <a:pt x="503" y="570"/>
                  </a:lnTo>
                  <a:lnTo>
                    <a:pt x="490" y="588"/>
                  </a:lnTo>
                  <a:lnTo>
                    <a:pt x="482" y="609"/>
                  </a:lnTo>
                  <a:lnTo>
                    <a:pt x="476" y="633"/>
                  </a:lnTo>
                  <a:lnTo>
                    <a:pt x="487" y="642"/>
                  </a:lnTo>
                  <a:lnTo>
                    <a:pt x="497" y="652"/>
                  </a:lnTo>
                  <a:lnTo>
                    <a:pt x="504" y="665"/>
                  </a:lnTo>
                  <a:lnTo>
                    <a:pt x="508" y="680"/>
                  </a:lnTo>
                  <a:lnTo>
                    <a:pt x="503" y="682"/>
                  </a:lnTo>
                  <a:lnTo>
                    <a:pt x="501" y="684"/>
                  </a:lnTo>
                  <a:lnTo>
                    <a:pt x="499" y="686"/>
                  </a:lnTo>
                  <a:lnTo>
                    <a:pt x="499" y="686"/>
                  </a:lnTo>
                  <a:lnTo>
                    <a:pt x="499" y="687"/>
                  </a:lnTo>
                  <a:lnTo>
                    <a:pt x="497" y="689"/>
                  </a:lnTo>
                  <a:lnTo>
                    <a:pt x="497" y="693"/>
                  </a:lnTo>
                  <a:lnTo>
                    <a:pt x="496" y="694"/>
                  </a:lnTo>
                  <a:lnTo>
                    <a:pt x="473" y="703"/>
                  </a:lnTo>
                  <a:lnTo>
                    <a:pt x="470" y="724"/>
                  </a:lnTo>
                  <a:lnTo>
                    <a:pt x="463" y="740"/>
                  </a:lnTo>
                  <a:lnTo>
                    <a:pt x="456" y="752"/>
                  </a:lnTo>
                  <a:lnTo>
                    <a:pt x="445" y="762"/>
                  </a:lnTo>
                  <a:lnTo>
                    <a:pt x="436" y="773"/>
                  </a:lnTo>
                  <a:lnTo>
                    <a:pt x="428" y="787"/>
                  </a:lnTo>
                  <a:lnTo>
                    <a:pt x="422" y="787"/>
                  </a:lnTo>
                  <a:lnTo>
                    <a:pt x="422" y="783"/>
                  </a:lnTo>
                  <a:lnTo>
                    <a:pt x="408" y="764"/>
                  </a:lnTo>
                  <a:lnTo>
                    <a:pt x="400" y="743"/>
                  </a:lnTo>
                  <a:lnTo>
                    <a:pt x="394" y="720"/>
                  </a:lnTo>
                  <a:lnTo>
                    <a:pt x="384" y="694"/>
                  </a:lnTo>
                  <a:lnTo>
                    <a:pt x="370" y="701"/>
                  </a:lnTo>
                  <a:lnTo>
                    <a:pt x="361" y="710"/>
                  </a:lnTo>
                  <a:lnTo>
                    <a:pt x="351" y="717"/>
                  </a:lnTo>
                  <a:lnTo>
                    <a:pt x="340" y="722"/>
                  </a:lnTo>
                  <a:lnTo>
                    <a:pt x="323" y="726"/>
                  </a:lnTo>
                  <a:lnTo>
                    <a:pt x="321" y="724"/>
                  </a:lnTo>
                  <a:lnTo>
                    <a:pt x="319" y="724"/>
                  </a:lnTo>
                  <a:lnTo>
                    <a:pt x="318" y="724"/>
                  </a:lnTo>
                  <a:lnTo>
                    <a:pt x="316" y="722"/>
                  </a:lnTo>
                  <a:lnTo>
                    <a:pt x="312" y="722"/>
                  </a:lnTo>
                  <a:lnTo>
                    <a:pt x="311" y="701"/>
                  </a:lnTo>
                  <a:lnTo>
                    <a:pt x="309" y="684"/>
                  </a:lnTo>
                  <a:lnTo>
                    <a:pt x="305" y="670"/>
                  </a:lnTo>
                  <a:lnTo>
                    <a:pt x="302" y="654"/>
                  </a:lnTo>
                  <a:lnTo>
                    <a:pt x="300" y="633"/>
                  </a:lnTo>
                  <a:lnTo>
                    <a:pt x="309" y="624"/>
                  </a:lnTo>
                  <a:lnTo>
                    <a:pt x="312" y="616"/>
                  </a:lnTo>
                  <a:lnTo>
                    <a:pt x="314" y="605"/>
                  </a:lnTo>
                  <a:lnTo>
                    <a:pt x="319" y="591"/>
                  </a:lnTo>
                  <a:lnTo>
                    <a:pt x="323" y="588"/>
                  </a:lnTo>
                  <a:lnTo>
                    <a:pt x="328" y="583"/>
                  </a:lnTo>
                  <a:lnTo>
                    <a:pt x="333" y="577"/>
                  </a:lnTo>
                  <a:lnTo>
                    <a:pt x="339" y="572"/>
                  </a:lnTo>
                  <a:lnTo>
                    <a:pt x="342" y="574"/>
                  </a:lnTo>
                  <a:lnTo>
                    <a:pt x="344" y="576"/>
                  </a:lnTo>
                  <a:lnTo>
                    <a:pt x="346" y="577"/>
                  </a:lnTo>
                  <a:lnTo>
                    <a:pt x="347" y="579"/>
                  </a:lnTo>
                  <a:lnTo>
                    <a:pt x="347" y="579"/>
                  </a:lnTo>
                  <a:lnTo>
                    <a:pt x="351" y="576"/>
                  </a:lnTo>
                  <a:lnTo>
                    <a:pt x="353" y="572"/>
                  </a:lnTo>
                  <a:lnTo>
                    <a:pt x="354" y="569"/>
                  </a:lnTo>
                  <a:lnTo>
                    <a:pt x="356" y="563"/>
                  </a:lnTo>
                  <a:lnTo>
                    <a:pt x="358" y="560"/>
                  </a:lnTo>
                  <a:lnTo>
                    <a:pt x="370" y="553"/>
                  </a:lnTo>
                  <a:lnTo>
                    <a:pt x="380" y="549"/>
                  </a:lnTo>
                  <a:lnTo>
                    <a:pt x="389" y="541"/>
                  </a:lnTo>
                  <a:lnTo>
                    <a:pt x="386" y="539"/>
                  </a:lnTo>
                  <a:lnTo>
                    <a:pt x="384" y="539"/>
                  </a:lnTo>
                  <a:lnTo>
                    <a:pt x="382" y="539"/>
                  </a:lnTo>
                  <a:lnTo>
                    <a:pt x="382" y="537"/>
                  </a:lnTo>
                  <a:lnTo>
                    <a:pt x="382" y="537"/>
                  </a:lnTo>
                  <a:lnTo>
                    <a:pt x="382" y="534"/>
                  </a:lnTo>
                  <a:lnTo>
                    <a:pt x="380" y="530"/>
                  </a:lnTo>
                  <a:lnTo>
                    <a:pt x="393" y="514"/>
                  </a:lnTo>
                  <a:lnTo>
                    <a:pt x="405" y="495"/>
                  </a:lnTo>
                  <a:lnTo>
                    <a:pt x="415" y="473"/>
                  </a:lnTo>
                  <a:lnTo>
                    <a:pt x="426" y="450"/>
                  </a:lnTo>
                  <a:lnTo>
                    <a:pt x="436" y="427"/>
                  </a:lnTo>
                  <a:lnTo>
                    <a:pt x="449" y="406"/>
                  </a:lnTo>
                  <a:lnTo>
                    <a:pt x="461" y="392"/>
                  </a:lnTo>
                  <a:lnTo>
                    <a:pt x="476" y="384"/>
                  </a:lnTo>
                  <a:lnTo>
                    <a:pt x="476" y="370"/>
                  </a:lnTo>
                  <a:lnTo>
                    <a:pt x="492" y="370"/>
                  </a:lnTo>
                  <a:lnTo>
                    <a:pt x="501" y="354"/>
                  </a:lnTo>
                  <a:lnTo>
                    <a:pt x="515" y="343"/>
                  </a:lnTo>
                  <a:lnTo>
                    <a:pt x="534" y="338"/>
                  </a:lnTo>
                  <a:lnTo>
                    <a:pt x="536" y="340"/>
                  </a:lnTo>
                  <a:lnTo>
                    <a:pt x="538" y="340"/>
                  </a:lnTo>
                  <a:lnTo>
                    <a:pt x="538" y="340"/>
                  </a:lnTo>
                  <a:lnTo>
                    <a:pt x="539" y="340"/>
                  </a:lnTo>
                  <a:lnTo>
                    <a:pt x="543" y="342"/>
                  </a:lnTo>
                  <a:lnTo>
                    <a:pt x="543" y="329"/>
                  </a:lnTo>
                  <a:lnTo>
                    <a:pt x="548" y="329"/>
                  </a:lnTo>
                  <a:lnTo>
                    <a:pt x="552" y="329"/>
                  </a:lnTo>
                  <a:lnTo>
                    <a:pt x="555" y="329"/>
                  </a:lnTo>
                  <a:lnTo>
                    <a:pt x="557" y="329"/>
                  </a:lnTo>
                  <a:lnTo>
                    <a:pt x="559" y="331"/>
                  </a:lnTo>
                  <a:lnTo>
                    <a:pt x="560" y="331"/>
                  </a:lnTo>
                  <a:lnTo>
                    <a:pt x="566" y="335"/>
                  </a:lnTo>
                  <a:lnTo>
                    <a:pt x="572" y="321"/>
                  </a:lnTo>
                  <a:lnTo>
                    <a:pt x="583" y="312"/>
                  </a:lnTo>
                  <a:lnTo>
                    <a:pt x="595" y="309"/>
                  </a:lnTo>
                  <a:lnTo>
                    <a:pt x="611" y="305"/>
                  </a:lnTo>
                  <a:lnTo>
                    <a:pt x="627" y="303"/>
                  </a:lnTo>
                  <a:lnTo>
                    <a:pt x="634" y="310"/>
                  </a:lnTo>
                  <a:lnTo>
                    <a:pt x="642" y="314"/>
                  </a:lnTo>
                  <a:lnTo>
                    <a:pt x="649" y="315"/>
                  </a:lnTo>
                  <a:lnTo>
                    <a:pt x="656" y="317"/>
                  </a:lnTo>
                  <a:lnTo>
                    <a:pt x="662" y="324"/>
                  </a:lnTo>
                  <a:lnTo>
                    <a:pt x="665" y="338"/>
                  </a:lnTo>
                  <a:lnTo>
                    <a:pt x="663" y="340"/>
                  </a:lnTo>
                  <a:lnTo>
                    <a:pt x="662" y="342"/>
                  </a:lnTo>
                  <a:lnTo>
                    <a:pt x="660" y="342"/>
                  </a:lnTo>
                  <a:lnTo>
                    <a:pt x="660" y="343"/>
                  </a:lnTo>
                  <a:lnTo>
                    <a:pt x="658" y="345"/>
                  </a:lnTo>
                  <a:lnTo>
                    <a:pt x="658" y="349"/>
                  </a:lnTo>
                  <a:lnTo>
                    <a:pt x="660" y="352"/>
                  </a:lnTo>
                  <a:lnTo>
                    <a:pt x="662" y="352"/>
                  </a:lnTo>
                  <a:lnTo>
                    <a:pt x="663" y="354"/>
                  </a:lnTo>
                  <a:lnTo>
                    <a:pt x="665" y="357"/>
                  </a:lnTo>
                  <a:lnTo>
                    <a:pt x="677" y="352"/>
                  </a:lnTo>
                  <a:lnTo>
                    <a:pt x="684" y="350"/>
                  </a:lnTo>
                  <a:lnTo>
                    <a:pt x="689" y="350"/>
                  </a:lnTo>
                  <a:lnTo>
                    <a:pt x="691" y="354"/>
                  </a:lnTo>
                  <a:lnTo>
                    <a:pt x="693" y="359"/>
                  </a:lnTo>
                  <a:lnTo>
                    <a:pt x="698" y="364"/>
                  </a:lnTo>
                  <a:lnTo>
                    <a:pt x="703" y="370"/>
                  </a:lnTo>
                  <a:lnTo>
                    <a:pt x="735" y="373"/>
                  </a:lnTo>
                  <a:lnTo>
                    <a:pt x="747" y="380"/>
                  </a:lnTo>
                  <a:lnTo>
                    <a:pt x="761" y="391"/>
                  </a:lnTo>
                  <a:lnTo>
                    <a:pt x="775" y="405"/>
                  </a:lnTo>
                  <a:lnTo>
                    <a:pt x="787" y="420"/>
                  </a:lnTo>
                  <a:lnTo>
                    <a:pt x="798" y="436"/>
                  </a:lnTo>
                  <a:lnTo>
                    <a:pt x="801" y="452"/>
                  </a:lnTo>
                  <a:lnTo>
                    <a:pt x="799" y="467"/>
                  </a:lnTo>
                  <a:lnTo>
                    <a:pt x="787" y="480"/>
                  </a:lnTo>
                  <a:lnTo>
                    <a:pt x="771" y="488"/>
                  </a:lnTo>
                  <a:lnTo>
                    <a:pt x="754" y="488"/>
                  </a:lnTo>
                  <a:lnTo>
                    <a:pt x="738" y="481"/>
                  </a:lnTo>
                  <a:lnTo>
                    <a:pt x="724" y="474"/>
                  </a:lnTo>
                  <a:lnTo>
                    <a:pt x="710" y="469"/>
                  </a:lnTo>
                  <a:lnTo>
                    <a:pt x="712" y="481"/>
                  </a:lnTo>
                  <a:lnTo>
                    <a:pt x="714" y="497"/>
                  </a:lnTo>
                  <a:lnTo>
                    <a:pt x="716" y="514"/>
                  </a:lnTo>
                  <a:lnTo>
                    <a:pt x="719" y="528"/>
                  </a:lnTo>
                  <a:lnTo>
                    <a:pt x="723" y="537"/>
                  </a:lnTo>
                  <a:lnTo>
                    <a:pt x="726" y="542"/>
                  </a:lnTo>
                  <a:lnTo>
                    <a:pt x="731" y="544"/>
                  </a:lnTo>
                  <a:lnTo>
                    <a:pt x="735" y="548"/>
                  </a:lnTo>
                  <a:lnTo>
                    <a:pt x="742" y="549"/>
                  </a:lnTo>
                  <a:lnTo>
                    <a:pt x="740" y="537"/>
                  </a:lnTo>
                  <a:lnTo>
                    <a:pt x="738" y="528"/>
                  </a:lnTo>
                  <a:lnTo>
                    <a:pt x="738" y="518"/>
                  </a:lnTo>
                  <a:lnTo>
                    <a:pt x="742" y="518"/>
                  </a:lnTo>
                  <a:lnTo>
                    <a:pt x="742" y="514"/>
                  </a:lnTo>
                  <a:lnTo>
                    <a:pt x="754" y="521"/>
                  </a:lnTo>
                  <a:lnTo>
                    <a:pt x="766" y="528"/>
                  </a:lnTo>
                  <a:lnTo>
                    <a:pt x="780" y="534"/>
                  </a:lnTo>
                  <a:lnTo>
                    <a:pt x="782" y="530"/>
                  </a:lnTo>
                  <a:lnTo>
                    <a:pt x="784" y="527"/>
                  </a:lnTo>
                  <a:lnTo>
                    <a:pt x="785" y="525"/>
                  </a:lnTo>
                  <a:lnTo>
                    <a:pt x="787" y="520"/>
                  </a:lnTo>
                  <a:lnTo>
                    <a:pt x="787" y="514"/>
                  </a:lnTo>
                  <a:lnTo>
                    <a:pt x="785" y="513"/>
                  </a:lnTo>
                  <a:lnTo>
                    <a:pt x="784" y="511"/>
                  </a:lnTo>
                  <a:lnTo>
                    <a:pt x="782" y="509"/>
                  </a:lnTo>
                  <a:lnTo>
                    <a:pt x="782" y="507"/>
                  </a:lnTo>
                  <a:lnTo>
                    <a:pt x="782" y="504"/>
                  </a:lnTo>
                  <a:lnTo>
                    <a:pt x="780" y="499"/>
                  </a:lnTo>
                  <a:lnTo>
                    <a:pt x="796" y="492"/>
                  </a:lnTo>
                  <a:lnTo>
                    <a:pt x="806" y="481"/>
                  </a:lnTo>
                  <a:lnTo>
                    <a:pt x="815" y="469"/>
                  </a:lnTo>
                  <a:lnTo>
                    <a:pt x="820" y="471"/>
                  </a:lnTo>
                  <a:lnTo>
                    <a:pt x="827" y="473"/>
                  </a:lnTo>
                  <a:lnTo>
                    <a:pt x="834" y="474"/>
                  </a:lnTo>
                  <a:lnTo>
                    <a:pt x="841" y="476"/>
                  </a:lnTo>
                  <a:lnTo>
                    <a:pt x="838" y="438"/>
                  </a:lnTo>
                  <a:lnTo>
                    <a:pt x="831" y="396"/>
                  </a:lnTo>
                  <a:lnTo>
                    <a:pt x="860" y="396"/>
                  </a:lnTo>
                  <a:lnTo>
                    <a:pt x="867" y="403"/>
                  </a:lnTo>
                  <a:lnTo>
                    <a:pt x="874" y="413"/>
                  </a:lnTo>
                  <a:lnTo>
                    <a:pt x="880" y="422"/>
                  </a:lnTo>
                  <a:lnTo>
                    <a:pt x="880" y="431"/>
                  </a:lnTo>
                  <a:lnTo>
                    <a:pt x="876" y="432"/>
                  </a:lnTo>
                  <a:lnTo>
                    <a:pt x="874" y="432"/>
                  </a:lnTo>
                  <a:lnTo>
                    <a:pt x="871" y="434"/>
                  </a:lnTo>
                  <a:lnTo>
                    <a:pt x="864" y="434"/>
                  </a:lnTo>
                  <a:lnTo>
                    <a:pt x="864" y="453"/>
                  </a:lnTo>
                  <a:lnTo>
                    <a:pt x="869" y="455"/>
                  </a:lnTo>
                  <a:lnTo>
                    <a:pt x="871" y="457"/>
                  </a:lnTo>
                  <a:lnTo>
                    <a:pt x="874" y="459"/>
                  </a:lnTo>
                  <a:lnTo>
                    <a:pt x="878" y="460"/>
                  </a:lnTo>
                  <a:lnTo>
                    <a:pt x="883" y="460"/>
                  </a:lnTo>
                  <a:lnTo>
                    <a:pt x="885" y="460"/>
                  </a:lnTo>
                  <a:lnTo>
                    <a:pt x="887" y="459"/>
                  </a:lnTo>
                  <a:lnTo>
                    <a:pt x="887" y="459"/>
                  </a:lnTo>
                  <a:lnTo>
                    <a:pt x="888" y="459"/>
                  </a:lnTo>
                  <a:lnTo>
                    <a:pt x="892" y="457"/>
                  </a:lnTo>
                  <a:lnTo>
                    <a:pt x="894" y="452"/>
                  </a:lnTo>
                  <a:lnTo>
                    <a:pt x="894" y="448"/>
                  </a:lnTo>
                  <a:lnTo>
                    <a:pt x="894" y="443"/>
                  </a:lnTo>
                  <a:lnTo>
                    <a:pt x="894" y="439"/>
                  </a:lnTo>
                  <a:lnTo>
                    <a:pt x="892" y="434"/>
                  </a:lnTo>
                  <a:lnTo>
                    <a:pt x="904" y="418"/>
                  </a:lnTo>
                  <a:lnTo>
                    <a:pt x="918" y="405"/>
                  </a:lnTo>
                  <a:lnTo>
                    <a:pt x="930" y="389"/>
                  </a:lnTo>
                  <a:lnTo>
                    <a:pt x="936" y="387"/>
                  </a:lnTo>
                  <a:lnTo>
                    <a:pt x="941" y="387"/>
                  </a:lnTo>
                  <a:lnTo>
                    <a:pt x="943" y="385"/>
                  </a:lnTo>
                  <a:lnTo>
                    <a:pt x="946" y="387"/>
                  </a:lnTo>
                  <a:lnTo>
                    <a:pt x="950" y="389"/>
                  </a:lnTo>
                  <a:lnTo>
                    <a:pt x="951" y="392"/>
                  </a:lnTo>
                  <a:lnTo>
                    <a:pt x="953" y="396"/>
                  </a:lnTo>
                  <a:lnTo>
                    <a:pt x="955" y="398"/>
                  </a:lnTo>
                  <a:lnTo>
                    <a:pt x="956" y="401"/>
                  </a:lnTo>
                  <a:lnTo>
                    <a:pt x="960" y="403"/>
                  </a:lnTo>
                  <a:lnTo>
                    <a:pt x="960" y="399"/>
                  </a:lnTo>
                  <a:lnTo>
                    <a:pt x="963" y="396"/>
                  </a:lnTo>
                  <a:lnTo>
                    <a:pt x="965" y="392"/>
                  </a:lnTo>
                  <a:lnTo>
                    <a:pt x="967" y="389"/>
                  </a:lnTo>
                  <a:lnTo>
                    <a:pt x="967" y="384"/>
                  </a:lnTo>
                  <a:lnTo>
                    <a:pt x="969" y="377"/>
                  </a:lnTo>
                  <a:lnTo>
                    <a:pt x="984" y="377"/>
                  </a:lnTo>
                  <a:lnTo>
                    <a:pt x="998" y="380"/>
                  </a:lnTo>
                  <a:lnTo>
                    <a:pt x="1011" y="384"/>
                  </a:lnTo>
                  <a:lnTo>
                    <a:pt x="1002" y="391"/>
                  </a:lnTo>
                  <a:lnTo>
                    <a:pt x="993" y="396"/>
                  </a:lnTo>
                  <a:lnTo>
                    <a:pt x="986" y="401"/>
                  </a:lnTo>
                  <a:lnTo>
                    <a:pt x="979" y="411"/>
                  </a:lnTo>
                  <a:lnTo>
                    <a:pt x="988" y="411"/>
                  </a:lnTo>
                  <a:lnTo>
                    <a:pt x="993" y="406"/>
                  </a:lnTo>
                  <a:lnTo>
                    <a:pt x="1005" y="401"/>
                  </a:lnTo>
                  <a:lnTo>
                    <a:pt x="1018" y="396"/>
                  </a:lnTo>
                  <a:lnTo>
                    <a:pt x="1028" y="392"/>
                  </a:lnTo>
                  <a:lnTo>
                    <a:pt x="1039" y="389"/>
                  </a:lnTo>
                  <a:lnTo>
                    <a:pt x="1042" y="389"/>
                  </a:lnTo>
                  <a:lnTo>
                    <a:pt x="1044" y="391"/>
                  </a:lnTo>
                  <a:lnTo>
                    <a:pt x="1047" y="394"/>
                  </a:lnTo>
                  <a:lnTo>
                    <a:pt x="1049" y="396"/>
                  </a:lnTo>
                  <a:lnTo>
                    <a:pt x="1051" y="398"/>
                  </a:lnTo>
                  <a:lnTo>
                    <a:pt x="1054" y="398"/>
                  </a:lnTo>
                  <a:lnTo>
                    <a:pt x="1061" y="399"/>
                  </a:lnTo>
                  <a:lnTo>
                    <a:pt x="1063" y="396"/>
                  </a:lnTo>
                  <a:lnTo>
                    <a:pt x="1065" y="392"/>
                  </a:lnTo>
                  <a:lnTo>
                    <a:pt x="1066" y="391"/>
                  </a:lnTo>
                  <a:lnTo>
                    <a:pt x="1066" y="387"/>
                  </a:lnTo>
                  <a:lnTo>
                    <a:pt x="1068" y="382"/>
                  </a:lnTo>
                  <a:lnTo>
                    <a:pt x="1068" y="377"/>
                  </a:lnTo>
                  <a:lnTo>
                    <a:pt x="1065" y="373"/>
                  </a:lnTo>
                  <a:lnTo>
                    <a:pt x="1063" y="370"/>
                  </a:lnTo>
                  <a:lnTo>
                    <a:pt x="1061" y="366"/>
                  </a:lnTo>
                  <a:lnTo>
                    <a:pt x="1061" y="361"/>
                  </a:lnTo>
                  <a:lnTo>
                    <a:pt x="1061" y="354"/>
                  </a:lnTo>
                  <a:lnTo>
                    <a:pt x="1066" y="350"/>
                  </a:lnTo>
                  <a:lnTo>
                    <a:pt x="1070" y="347"/>
                  </a:lnTo>
                  <a:lnTo>
                    <a:pt x="1073" y="345"/>
                  </a:lnTo>
                  <a:lnTo>
                    <a:pt x="1080" y="342"/>
                  </a:lnTo>
                  <a:lnTo>
                    <a:pt x="1084" y="343"/>
                  </a:lnTo>
                  <a:lnTo>
                    <a:pt x="1089" y="345"/>
                  </a:lnTo>
                  <a:lnTo>
                    <a:pt x="1096" y="345"/>
                  </a:lnTo>
                  <a:lnTo>
                    <a:pt x="1103" y="345"/>
                  </a:lnTo>
                  <a:lnTo>
                    <a:pt x="1112" y="356"/>
                  </a:lnTo>
                  <a:lnTo>
                    <a:pt x="1124" y="368"/>
                  </a:lnTo>
                  <a:lnTo>
                    <a:pt x="1142" y="380"/>
                  </a:lnTo>
                  <a:lnTo>
                    <a:pt x="1157" y="392"/>
                  </a:lnTo>
                  <a:lnTo>
                    <a:pt x="1171" y="399"/>
                  </a:lnTo>
                  <a:lnTo>
                    <a:pt x="1180" y="403"/>
                  </a:lnTo>
                  <a:lnTo>
                    <a:pt x="1182" y="401"/>
                  </a:lnTo>
                  <a:lnTo>
                    <a:pt x="1182" y="401"/>
                  </a:lnTo>
                  <a:lnTo>
                    <a:pt x="1182" y="399"/>
                  </a:lnTo>
                  <a:lnTo>
                    <a:pt x="1182" y="399"/>
                  </a:lnTo>
                  <a:lnTo>
                    <a:pt x="1183" y="396"/>
                  </a:lnTo>
                  <a:lnTo>
                    <a:pt x="1178" y="391"/>
                  </a:lnTo>
                  <a:lnTo>
                    <a:pt x="1175" y="387"/>
                  </a:lnTo>
                  <a:lnTo>
                    <a:pt x="1173" y="382"/>
                  </a:lnTo>
                  <a:lnTo>
                    <a:pt x="1169" y="377"/>
                  </a:lnTo>
                  <a:lnTo>
                    <a:pt x="1168" y="370"/>
                  </a:lnTo>
                  <a:lnTo>
                    <a:pt x="1152" y="370"/>
                  </a:lnTo>
                  <a:lnTo>
                    <a:pt x="1154" y="349"/>
                  </a:lnTo>
                  <a:lnTo>
                    <a:pt x="1150" y="333"/>
                  </a:lnTo>
                  <a:lnTo>
                    <a:pt x="1148" y="319"/>
                  </a:lnTo>
                  <a:lnTo>
                    <a:pt x="1145" y="300"/>
                  </a:lnTo>
                  <a:lnTo>
                    <a:pt x="1155" y="293"/>
                  </a:lnTo>
                  <a:lnTo>
                    <a:pt x="1162" y="284"/>
                  </a:lnTo>
                  <a:lnTo>
                    <a:pt x="1166" y="274"/>
                  </a:lnTo>
                  <a:lnTo>
                    <a:pt x="1169" y="261"/>
                  </a:lnTo>
                  <a:lnTo>
                    <a:pt x="1173" y="251"/>
                  </a:lnTo>
                  <a:lnTo>
                    <a:pt x="1178" y="240"/>
                  </a:lnTo>
                  <a:lnTo>
                    <a:pt x="1185" y="232"/>
                  </a:lnTo>
                  <a:lnTo>
                    <a:pt x="1194" y="226"/>
                  </a:lnTo>
                  <a:lnTo>
                    <a:pt x="1210" y="225"/>
                  </a:lnTo>
                  <a:lnTo>
                    <a:pt x="1229" y="226"/>
                  </a:lnTo>
                  <a:lnTo>
                    <a:pt x="1234" y="235"/>
                  </a:lnTo>
                  <a:lnTo>
                    <a:pt x="1241" y="242"/>
                  </a:lnTo>
                  <a:lnTo>
                    <a:pt x="1239" y="256"/>
                  </a:lnTo>
                  <a:lnTo>
                    <a:pt x="1236" y="270"/>
                  </a:lnTo>
                  <a:lnTo>
                    <a:pt x="1232" y="282"/>
                  </a:lnTo>
                  <a:lnTo>
                    <a:pt x="1231" y="293"/>
                  </a:lnTo>
                  <a:lnTo>
                    <a:pt x="1229" y="300"/>
                  </a:lnTo>
                  <a:lnTo>
                    <a:pt x="1232" y="309"/>
                  </a:lnTo>
                  <a:lnTo>
                    <a:pt x="1238" y="321"/>
                  </a:lnTo>
                  <a:lnTo>
                    <a:pt x="1241" y="335"/>
                  </a:lnTo>
                  <a:lnTo>
                    <a:pt x="1244" y="345"/>
                  </a:lnTo>
                  <a:lnTo>
                    <a:pt x="1244" y="357"/>
                  </a:lnTo>
                  <a:lnTo>
                    <a:pt x="1241" y="368"/>
                  </a:lnTo>
                  <a:lnTo>
                    <a:pt x="1238" y="377"/>
                  </a:lnTo>
                  <a:lnTo>
                    <a:pt x="1238" y="384"/>
                  </a:lnTo>
                  <a:lnTo>
                    <a:pt x="1239" y="389"/>
                  </a:lnTo>
                  <a:lnTo>
                    <a:pt x="1241" y="392"/>
                  </a:lnTo>
                  <a:lnTo>
                    <a:pt x="1244" y="396"/>
                  </a:lnTo>
                  <a:lnTo>
                    <a:pt x="1248" y="399"/>
                  </a:lnTo>
                  <a:lnTo>
                    <a:pt x="1250" y="405"/>
                  </a:lnTo>
                  <a:lnTo>
                    <a:pt x="1253" y="411"/>
                  </a:lnTo>
                  <a:lnTo>
                    <a:pt x="1248" y="422"/>
                  </a:lnTo>
                  <a:lnTo>
                    <a:pt x="1244" y="434"/>
                  </a:lnTo>
                  <a:lnTo>
                    <a:pt x="1244" y="450"/>
                  </a:lnTo>
                  <a:lnTo>
                    <a:pt x="1239" y="453"/>
                  </a:lnTo>
                  <a:lnTo>
                    <a:pt x="1236" y="457"/>
                  </a:lnTo>
                  <a:lnTo>
                    <a:pt x="1231" y="459"/>
                  </a:lnTo>
                  <a:lnTo>
                    <a:pt x="1225" y="462"/>
                  </a:lnTo>
                  <a:lnTo>
                    <a:pt x="1218" y="464"/>
                  </a:lnTo>
                  <a:lnTo>
                    <a:pt x="1218" y="469"/>
                  </a:lnTo>
                  <a:lnTo>
                    <a:pt x="1238" y="469"/>
                  </a:lnTo>
                  <a:lnTo>
                    <a:pt x="1239" y="467"/>
                  </a:lnTo>
                  <a:lnTo>
                    <a:pt x="1239" y="467"/>
                  </a:lnTo>
                  <a:lnTo>
                    <a:pt x="1241" y="466"/>
                  </a:lnTo>
                  <a:lnTo>
                    <a:pt x="1241" y="466"/>
                  </a:lnTo>
                  <a:lnTo>
                    <a:pt x="1244" y="464"/>
                  </a:lnTo>
                  <a:lnTo>
                    <a:pt x="1251" y="452"/>
                  </a:lnTo>
                  <a:lnTo>
                    <a:pt x="1258" y="438"/>
                  </a:lnTo>
                  <a:lnTo>
                    <a:pt x="1264" y="427"/>
                  </a:lnTo>
                  <a:lnTo>
                    <a:pt x="1267" y="410"/>
                  </a:lnTo>
                  <a:lnTo>
                    <a:pt x="1264" y="394"/>
                  </a:lnTo>
                  <a:lnTo>
                    <a:pt x="1262" y="378"/>
                  </a:lnTo>
                  <a:lnTo>
                    <a:pt x="1260" y="364"/>
                  </a:lnTo>
                  <a:lnTo>
                    <a:pt x="1279" y="364"/>
                  </a:lnTo>
                  <a:lnTo>
                    <a:pt x="1297" y="364"/>
                  </a:lnTo>
                  <a:lnTo>
                    <a:pt x="1314" y="370"/>
                  </a:lnTo>
                  <a:lnTo>
                    <a:pt x="1314" y="364"/>
                  </a:lnTo>
                  <a:lnTo>
                    <a:pt x="1297" y="357"/>
                  </a:lnTo>
                  <a:lnTo>
                    <a:pt x="1276" y="349"/>
                  </a:lnTo>
                  <a:lnTo>
                    <a:pt x="1257" y="342"/>
                  </a:lnTo>
                  <a:lnTo>
                    <a:pt x="1253" y="324"/>
                  </a:lnTo>
                  <a:lnTo>
                    <a:pt x="1248" y="312"/>
                  </a:lnTo>
                  <a:lnTo>
                    <a:pt x="1243" y="302"/>
                  </a:lnTo>
                  <a:lnTo>
                    <a:pt x="1238" y="288"/>
                  </a:lnTo>
                  <a:lnTo>
                    <a:pt x="1260" y="268"/>
                  </a:lnTo>
                  <a:lnTo>
                    <a:pt x="1260" y="235"/>
                  </a:lnTo>
                  <a:lnTo>
                    <a:pt x="1264" y="235"/>
                  </a:lnTo>
                  <a:lnTo>
                    <a:pt x="1267" y="235"/>
                  </a:lnTo>
                  <a:lnTo>
                    <a:pt x="1269" y="235"/>
                  </a:lnTo>
                  <a:lnTo>
                    <a:pt x="1269" y="237"/>
                  </a:lnTo>
                  <a:lnTo>
                    <a:pt x="1272" y="239"/>
                  </a:lnTo>
                  <a:lnTo>
                    <a:pt x="1276" y="249"/>
                  </a:lnTo>
                  <a:lnTo>
                    <a:pt x="1279" y="260"/>
                  </a:lnTo>
                  <a:lnTo>
                    <a:pt x="1286" y="268"/>
                  </a:lnTo>
                  <a:lnTo>
                    <a:pt x="1299" y="261"/>
                  </a:lnTo>
                  <a:lnTo>
                    <a:pt x="1314" y="258"/>
                  </a:lnTo>
                  <a:lnTo>
                    <a:pt x="1334" y="258"/>
                  </a:lnTo>
                  <a:lnTo>
                    <a:pt x="1344" y="272"/>
                  </a:lnTo>
                  <a:lnTo>
                    <a:pt x="1360" y="286"/>
                  </a:lnTo>
                  <a:lnTo>
                    <a:pt x="1375" y="296"/>
                  </a:lnTo>
                  <a:lnTo>
                    <a:pt x="1375" y="288"/>
                  </a:lnTo>
                  <a:lnTo>
                    <a:pt x="1363" y="275"/>
                  </a:lnTo>
                  <a:lnTo>
                    <a:pt x="1354" y="260"/>
                  </a:lnTo>
                  <a:lnTo>
                    <a:pt x="1349" y="240"/>
                  </a:lnTo>
                  <a:lnTo>
                    <a:pt x="1344" y="221"/>
                  </a:lnTo>
                  <a:lnTo>
                    <a:pt x="1340" y="200"/>
                  </a:lnTo>
                  <a:lnTo>
                    <a:pt x="1363" y="193"/>
                  </a:lnTo>
                  <a:lnTo>
                    <a:pt x="1388" y="188"/>
                  </a:lnTo>
                  <a:lnTo>
                    <a:pt x="1395" y="204"/>
                  </a:lnTo>
                  <a:lnTo>
                    <a:pt x="1398" y="204"/>
                  </a:lnTo>
                  <a:lnTo>
                    <a:pt x="1402" y="188"/>
                  </a:lnTo>
                  <a:lnTo>
                    <a:pt x="1405" y="171"/>
                  </a:lnTo>
                  <a:lnTo>
                    <a:pt x="1410" y="153"/>
                  </a:lnTo>
                  <a:lnTo>
                    <a:pt x="1426" y="144"/>
                  </a:lnTo>
                  <a:lnTo>
                    <a:pt x="1438" y="134"/>
                  </a:lnTo>
                  <a:lnTo>
                    <a:pt x="1452" y="123"/>
                  </a:lnTo>
                  <a:lnTo>
                    <a:pt x="1466" y="117"/>
                  </a:lnTo>
                  <a:lnTo>
                    <a:pt x="1482" y="111"/>
                  </a:lnTo>
                  <a:lnTo>
                    <a:pt x="1503" y="111"/>
                  </a:lnTo>
                  <a:lnTo>
                    <a:pt x="1505" y="104"/>
                  </a:lnTo>
                  <a:lnTo>
                    <a:pt x="1508" y="99"/>
                  </a:lnTo>
                  <a:lnTo>
                    <a:pt x="1510" y="94"/>
                  </a:lnTo>
                  <a:lnTo>
                    <a:pt x="1513" y="89"/>
                  </a:lnTo>
                  <a:lnTo>
                    <a:pt x="1524" y="89"/>
                  </a:lnTo>
                  <a:lnTo>
                    <a:pt x="1538" y="89"/>
                  </a:lnTo>
                  <a:lnTo>
                    <a:pt x="1552" y="89"/>
                  </a:lnTo>
                  <a:lnTo>
                    <a:pt x="1562" y="89"/>
                  </a:lnTo>
                  <a:lnTo>
                    <a:pt x="1567" y="89"/>
                  </a:lnTo>
                  <a:lnTo>
                    <a:pt x="1574" y="83"/>
                  </a:lnTo>
                  <a:lnTo>
                    <a:pt x="1581" y="78"/>
                  </a:lnTo>
                  <a:lnTo>
                    <a:pt x="1588" y="71"/>
                  </a:lnTo>
                  <a:lnTo>
                    <a:pt x="1594" y="66"/>
                  </a:lnTo>
                  <a:lnTo>
                    <a:pt x="1599" y="68"/>
                  </a:lnTo>
                  <a:lnTo>
                    <a:pt x="1602" y="68"/>
                  </a:lnTo>
                  <a:lnTo>
                    <a:pt x="1608" y="69"/>
                  </a:lnTo>
                  <a:lnTo>
                    <a:pt x="1613" y="69"/>
                  </a:lnTo>
                  <a:lnTo>
                    <a:pt x="1613" y="50"/>
                  </a:lnTo>
                  <a:lnTo>
                    <a:pt x="1628" y="43"/>
                  </a:lnTo>
                  <a:lnTo>
                    <a:pt x="1641" y="36"/>
                  </a:lnTo>
                  <a:lnTo>
                    <a:pt x="1653" y="27"/>
                  </a:lnTo>
                  <a:lnTo>
                    <a:pt x="1663" y="17"/>
                  </a:lnTo>
                  <a:lnTo>
                    <a:pt x="1667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/>
            </a:p>
          </p:txBody>
        </p:sp>
        <p:sp>
          <p:nvSpPr>
            <p:cNvPr id="83" name="Freeform 16">
              <a:extLst>
                <a:ext uri="{FF2B5EF4-FFF2-40B4-BE49-F238E27FC236}">
                  <a16:creationId xmlns:a16="http://schemas.microsoft.com/office/drawing/2014/main" id="{DC7156F8-7648-45A9-A43F-F78EEDE76C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574381" y="1143000"/>
              <a:ext cx="2078038" cy="517525"/>
            </a:xfrm>
            <a:custGeom>
              <a:avLst/>
              <a:gdLst>
                <a:gd name="T0" fmla="*/ 190 w 1309"/>
                <a:gd name="T1" fmla="*/ 255 h 326"/>
                <a:gd name="T2" fmla="*/ 157 w 1309"/>
                <a:gd name="T3" fmla="*/ 202 h 326"/>
                <a:gd name="T4" fmla="*/ 1271 w 1309"/>
                <a:gd name="T5" fmla="*/ 173 h 326"/>
                <a:gd name="T6" fmla="*/ 1293 w 1309"/>
                <a:gd name="T7" fmla="*/ 176 h 326"/>
                <a:gd name="T8" fmla="*/ 1307 w 1309"/>
                <a:gd name="T9" fmla="*/ 216 h 326"/>
                <a:gd name="T10" fmla="*/ 1241 w 1309"/>
                <a:gd name="T11" fmla="*/ 244 h 326"/>
                <a:gd name="T12" fmla="*/ 1238 w 1309"/>
                <a:gd name="T13" fmla="*/ 227 h 326"/>
                <a:gd name="T14" fmla="*/ 1251 w 1309"/>
                <a:gd name="T15" fmla="*/ 171 h 326"/>
                <a:gd name="T16" fmla="*/ 126 w 1309"/>
                <a:gd name="T17" fmla="*/ 166 h 326"/>
                <a:gd name="T18" fmla="*/ 150 w 1309"/>
                <a:gd name="T19" fmla="*/ 169 h 326"/>
                <a:gd name="T20" fmla="*/ 105 w 1309"/>
                <a:gd name="T21" fmla="*/ 276 h 326"/>
                <a:gd name="T22" fmla="*/ 82 w 1309"/>
                <a:gd name="T23" fmla="*/ 307 h 326"/>
                <a:gd name="T24" fmla="*/ 61 w 1309"/>
                <a:gd name="T25" fmla="*/ 251 h 326"/>
                <a:gd name="T26" fmla="*/ 70 w 1309"/>
                <a:gd name="T27" fmla="*/ 246 h 326"/>
                <a:gd name="T28" fmla="*/ 54 w 1309"/>
                <a:gd name="T29" fmla="*/ 222 h 326"/>
                <a:gd name="T30" fmla="*/ 44 w 1309"/>
                <a:gd name="T31" fmla="*/ 213 h 326"/>
                <a:gd name="T32" fmla="*/ 19 w 1309"/>
                <a:gd name="T33" fmla="*/ 173 h 326"/>
                <a:gd name="T34" fmla="*/ 14 w 1309"/>
                <a:gd name="T35" fmla="*/ 159 h 326"/>
                <a:gd name="T36" fmla="*/ 3 w 1309"/>
                <a:gd name="T37" fmla="*/ 147 h 326"/>
                <a:gd name="T38" fmla="*/ 42 w 1309"/>
                <a:gd name="T39" fmla="*/ 122 h 326"/>
                <a:gd name="T40" fmla="*/ 61 w 1309"/>
                <a:gd name="T41" fmla="*/ 141 h 326"/>
                <a:gd name="T42" fmla="*/ 73 w 1309"/>
                <a:gd name="T43" fmla="*/ 122 h 326"/>
                <a:gd name="T44" fmla="*/ 1101 w 1309"/>
                <a:gd name="T45" fmla="*/ 106 h 326"/>
                <a:gd name="T46" fmla="*/ 1094 w 1309"/>
                <a:gd name="T47" fmla="*/ 126 h 326"/>
                <a:gd name="T48" fmla="*/ 1061 w 1309"/>
                <a:gd name="T49" fmla="*/ 112 h 326"/>
                <a:gd name="T50" fmla="*/ 559 w 1309"/>
                <a:gd name="T51" fmla="*/ 101 h 326"/>
                <a:gd name="T52" fmla="*/ 560 w 1309"/>
                <a:gd name="T53" fmla="*/ 126 h 326"/>
                <a:gd name="T54" fmla="*/ 532 w 1309"/>
                <a:gd name="T55" fmla="*/ 113 h 326"/>
                <a:gd name="T56" fmla="*/ 1185 w 1309"/>
                <a:gd name="T57" fmla="*/ 79 h 326"/>
                <a:gd name="T58" fmla="*/ 1178 w 1309"/>
                <a:gd name="T59" fmla="*/ 103 h 326"/>
                <a:gd name="T60" fmla="*/ 1225 w 1309"/>
                <a:gd name="T61" fmla="*/ 115 h 326"/>
                <a:gd name="T62" fmla="*/ 1241 w 1309"/>
                <a:gd name="T63" fmla="*/ 178 h 326"/>
                <a:gd name="T64" fmla="*/ 1157 w 1309"/>
                <a:gd name="T65" fmla="*/ 171 h 326"/>
                <a:gd name="T66" fmla="*/ 1128 w 1309"/>
                <a:gd name="T67" fmla="*/ 131 h 326"/>
                <a:gd name="T68" fmla="*/ 1128 w 1309"/>
                <a:gd name="T69" fmla="*/ 98 h 326"/>
                <a:gd name="T70" fmla="*/ 1175 w 1309"/>
                <a:gd name="T71" fmla="*/ 77 h 326"/>
                <a:gd name="T72" fmla="*/ 991 w 1309"/>
                <a:gd name="T73" fmla="*/ 108 h 326"/>
                <a:gd name="T74" fmla="*/ 637 w 1309"/>
                <a:gd name="T75" fmla="*/ 80 h 326"/>
                <a:gd name="T76" fmla="*/ 593 w 1309"/>
                <a:gd name="T77" fmla="*/ 99 h 326"/>
                <a:gd name="T78" fmla="*/ 176 w 1309"/>
                <a:gd name="T79" fmla="*/ 77 h 326"/>
                <a:gd name="T80" fmla="*/ 204 w 1309"/>
                <a:gd name="T81" fmla="*/ 80 h 326"/>
                <a:gd name="T82" fmla="*/ 227 w 1309"/>
                <a:gd name="T83" fmla="*/ 89 h 326"/>
                <a:gd name="T84" fmla="*/ 211 w 1309"/>
                <a:gd name="T85" fmla="*/ 141 h 326"/>
                <a:gd name="T86" fmla="*/ 145 w 1309"/>
                <a:gd name="T87" fmla="*/ 134 h 326"/>
                <a:gd name="T88" fmla="*/ 124 w 1309"/>
                <a:gd name="T89" fmla="*/ 101 h 326"/>
                <a:gd name="T90" fmla="*/ 161 w 1309"/>
                <a:gd name="T91" fmla="*/ 77 h 326"/>
                <a:gd name="T92" fmla="*/ 627 w 1309"/>
                <a:gd name="T93" fmla="*/ 45 h 326"/>
                <a:gd name="T94" fmla="*/ 646 w 1309"/>
                <a:gd name="T95" fmla="*/ 66 h 326"/>
                <a:gd name="T96" fmla="*/ 567 w 1309"/>
                <a:gd name="T97" fmla="*/ 54 h 326"/>
                <a:gd name="T98" fmla="*/ 515 w 1309"/>
                <a:gd name="T99" fmla="*/ 108 h 326"/>
                <a:gd name="T100" fmla="*/ 504 w 1309"/>
                <a:gd name="T101" fmla="*/ 77 h 326"/>
                <a:gd name="T102" fmla="*/ 527 w 1309"/>
                <a:gd name="T103" fmla="*/ 54 h 326"/>
                <a:gd name="T104" fmla="*/ 538 w 1309"/>
                <a:gd name="T105" fmla="*/ 52 h 326"/>
                <a:gd name="T106" fmla="*/ 595 w 1309"/>
                <a:gd name="T107" fmla="*/ 26 h 326"/>
                <a:gd name="T108" fmla="*/ 599 w 1309"/>
                <a:gd name="T109" fmla="*/ 49 h 326"/>
                <a:gd name="T110" fmla="*/ 646 w 1309"/>
                <a:gd name="T111" fmla="*/ 16 h 326"/>
                <a:gd name="T112" fmla="*/ 1126 w 1309"/>
                <a:gd name="T113" fmla="*/ 7 h 326"/>
                <a:gd name="T114" fmla="*/ 1157 w 1309"/>
                <a:gd name="T115" fmla="*/ 33 h 326"/>
                <a:gd name="T116" fmla="*/ 1173 w 1309"/>
                <a:gd name="T117" fmla="*/ 61 h 326"/>
                <a:gd name="T118" fmla="*/ 1101 w 1309"/>
                <a:gd name="T119" fmla="*/ 79 h 326"/>
                <a:gd name="T120" fmla="*/ 1082 w 1309"/>
                <a:gd name="T121" fmla="*/ 80 h 326"/>
                <a:gd name="T122" fmla="*/ 1009 w 1309"/>
                <a:gd name="T123" fmla="*/ 19 h 326"/>
                <a:gd name="T124" fmla="*/ 995 w 1309"/>
                <a:gd name="T125" fmla="*/ 9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09" h="326">
                  <a:moveTo>
                    <a:pt x="157" y="202"/>
                  </a:moveTo>
                  <a:lnTo>
                    <a:pt x="169" y="202"/>
                  </a:lnTo>
                  <a:lnTo>
                    <a:pt x="173" y="216"/>
                  </a:lnTo>
                  <a:lnTo>
                    <a:pt x="176" y="225"/>
                  </a:lnTo>
                  <a:lnTo>
                    <a:pt x="183" y="229"/>
                  </a:lnTo>
                  <a:lnTo>
                    <a:pt x="195" y="234"/>
                  </a:lnTo>
                  <a:lnTo>
                    <a:pt x="190" y="255"/>
                  </a:lnTo>
                  <a:lnTo>
                    <a:pt x="183" y="276"/>
                  </a:lnTo>
                  <a:lnTo>
                    <a:pt x="173" y="291"/>
                  </a:lnTo>
                  <a:lnTo>
                    <a:pt x="173" y="272"/>
                  </a:lnTo>
                  <a:lnTo>
                    <a:pt x="150" y="272"/>
                  </a:lnTo>
                  <a:lnTo>
                    <a:pt x="152" y="250"/>
                  </a:lnTo>
                  <a:lnTo>
                    <a:pt x="154" y="229"/>
                  </a:lnTo>
                  <a:lnTo>
                    <a:pt x="157" y="202"/>
                  </a:lnTo>
                  <a:close/>
                  <a:moveTo>
                    <a:pt x="1260" y="157"/>
                  </a:moveTo>
                  <a:lnTo>
                    <a:pt x="1264" y="157"/>
                  </a:lnTo>
                  <a:lnTo>
                    <a:pt x="1264" y="161"/>
                  </a:lnTo>
                  <a:lnTo>
                    <a:pt x="1265" y="166"/>
                  </a:lnTo>
                  <a:lnTo>
                    <a:pt x="1267" y="168"/>
                  </a:lnTo>
                  <a:lnTo>
                    <a:pt x="1269" y="171"/>
                  </a:lnTo>
                  <a:lnTo>
                    <a:pt x="1271" y="173"/>
                  </a:lnTo>
                  <a:lnTo>
                    <a:pt x="1274" y="176"/>
                  </a:lnTo>
                  <a:lnTo>
                    <a:pt x="1278" y="173"/>
                  </a:lnTo>
                  <a:lnTo>
                    <a:pt x="1279" y="169"/>
                  </a:lnTo>
                  <a:lnTo>
                    <a:pt x="1281" y="168"/>
                  </a:lnTo>
                  <a:lnTo>
                    <a:pt x="1285" y="168"/>
                  </a:lnTo>
                  <a:lnTo>
                    <a:pt x="1290" y="166"/>
                  </a:lnTo>
                  <a:lnTo>
                    <a:pt x="1293" y="176"/>
                  </a:lnTo>
                  <a:lnTo>
                    <a:pt x="1299" y="183"/>
                  </a:lnTo>
                  <a:lnTo>
                    <a:pt x="1304" y="190"/>
                  </a:lnTo>
                  <a:lnTo>
                    <a:pt x="1307" y="199"/>
                  </a:lnTo>
                  <a:lnTo>
                    <a:pt x="1309" y="211"/>
                  </a:lnTo>
                  <a:lnTo>
                    <a:pt x="1309" y="213"/>
                  </a:lnTo>
                  <a:lnTo>
                    <a:pt x="1307" y="215"/>
                  </a:lnTo>
                  <a:lnTo>
                    <a:pt x="1307" y="216"/>
                  </a:lnTo>
                  <a:lnTo>
                    <a:pt x="1307" y="218"/>
                  </a:lnTo>
                  <a:lnTo>
                    <a:pt x="1307" y="220"/>
                  </a:lnTo>
                  <a:lnTo>
                    <a:pt x="1306" y="223"/>
                  </a:lnTo>
                  <a:lnTo>
                    <a:pt x="1295" y="230"/>
                  </a:lnTo>
                  <a:lnTo>
                    <a:pt x="1279" y="237"/>
                  </a:lnTo>
                  <a:lnTo>
                    <a:pt x="1260" y="241"/>
                  </a:lnTo>
                  <a:lnTo>
                    <a:pt x="1241" y="244"/>
                  </a:lnTo>
                  <a:lnTo>
                    <a:pt x="1225" y="246"/>
                  </a:lnTo>
                  <a:lnTo>
                    <a:pt x="1227" y="237"/>
                  </a:lnTo>
                  <a:lnTo>
                    <a:pt x="1229" y="234"/>
                  </a:lnTo>
                  <a:lnTo>
                    <a:pt x="1231" y="230"/>
                  </a:lnTo>
                  <a:lnTo>
                    <a:pt x="1232" y="229"/>
                  </a:lnTo>
                  <a:lnTo>
                    <a:pt x="1234" y="229"/>
                  </a:lnTo>
                  <a:lnTo>
                    <a:pt x="1238" y="227"/>
                  </a:lnTo>
                  <a:lnTo>
                    <a:pt x="1239" y="227"/>
                  </a:lnTo>
                  <a:lnTo>
                    <a:pt x="1241" y="225"/>
                  </a:lnTo>
                  <a:lnTo>
                    <a:pt x="1245" y="223"/>
                  </a:lnTo>
                  <a:lnTo>
                    <a:pt x="1250" y="209"/>
                  </a:lnTo>
                  <a:lnTo>
                    <a:pt x="1250" y="195"/>
                  </a:lnTo>
                  <a:lnTo>
                    <a:pt x="1248" y="182"/>
                  </a:lnTo>
                  <a:lnTo>
                    <a:pt x="1251" y="171"/>
                  </a:lnTo>
                  <a:lnTo>
                    <a:pt x="1260" y="161"/>
                  </a:lnTo>
                  <a:lnTo>
                    <a:pt x="1260" y="157"/>
                  </a:lnTo>
                  <a:close/>
                  <a:moveTo>
                    <a:pt x="99" y="108"/>
                  </a:moveTo>
                  <a:lnTo>
                    <a:pt x="105" y="117"/>
                  </a:lnTo>
                  <a:lnTo>
                    <a:pt x="110" y="134"/>
                  </a:lnTo>
                  <a:lnTo>
                    <a:pt x="117" y="150"/>
                  </a:lnTo>
                  <a:lnTo>
                    <a:pt x="126" y="166"/>
                  </a:lnTo>
                  <a:lnTo>
                    <a:pt x="131" y="173"/>
                  </a:lnTo>
                  <a:lnTo>
                    <a:pt x="134" y="169"/>
                  </a:lnTo>
                  <a:lnTo>
                    <a:pt x="136" y="168"/>
                  </a:lnTo>
                  <a:lnTo>
                    <a:pt x="140" y="168"/>
                  </a:lnTo>
                  <a:lnTo>
                    <a:pt x="143" y="166"/>
                  </a:lnTo>
                  <a:lnTo>
                    <a:pt x="150" y="166"/>
                  </a:lnTo>
                  <a:lnTo>
                    <a:pt x="150" y="169"/>
                  </a:lnTo>
                  <a:lnTo>
                    <a:pt x="154" y="169"/>
                  </a:lnTo>
                  <a:lnTo>
                    <a:pt x="154" y="180"/>
                  </a:lnTo>
                  <a:lnTo>
                    <a:pt x="127" y="183"/>
                  </a:lnTo>
                  <a:lnTo>
                    <a:pt x="124" y="211"/>
                  </a:lnTo>
                  <a:lnTo>
                    <a:pt x="115" y="234"/>
                  </a:lnTo>
                  <a:lnTo>
                    <a:pt x="108" y="257"/>
                  </a:lnTo>
                  <a:lnTo>
                    <a:pt x="105" y="276"/>
                  </a:lnTo>
                  <a:lnTo>
                    <a:pt x="103" y="295"/>
                  </a:lnTo>
                  <a:lnTo>
                    <a:pt x="103" y="311"/>
                  </a:lnTo>
                  <a:lnTo>
                    <a:pt x="99" y="326"/>
                  </a:lnTo>
                  <a:lnTo>
                    <a:pt x="96" y="326"/>
                  </a:lnTo>
                  <a:lnTo>
                    <a:pt x="96" y="323"/>
                  </a:lnTo>
                  <a:lnTo>
                    <a:pt x="91" y="316"/>
                  </a:lnTo>
                  <a:lnTo>
                    <a:pt x="82" y="307"/>
                  </a:lnTo>
                  <a:lnTo>
                    <a:pt x="72" y="295"/>
                  </a:lnTo>
                  <a:lnTo>
                    <a:pt x="63" y="283"/>
                  </a:lnTo>
                  <a:lnTo>
                    <a:pt x="56" y="271"/>
                  </a:lnTo>
                  <a:lnTo>
                    <a:pt x="52" y="260"/>
                  </a:lnTo>
                  <a:lnTo>
                    <a:pt x="54" y="253"/>
                  </a:lnTo>
                  <a:lnTo>
                    <a:pt x="58" y="251"/>
                  </a:lnTo>
                  <a:lnTo>
                    <a:pt x="61" y="251"/>
                  </a:lnTo>
                  <a:lnTo>
                    <a:pt x="63" y="251"/>
                  </a:lnTo>
                  <a:lnTo>
                    <a:pt x="65" y="251"/>
                  </a:lnTo>
                  <a:lnTo>
                    <a:pt x="66" y="251"/>
                  </a:lnTo>
                  <a:lnTo>
                    <a:pt x="68" y="251"/>
                  </a:lnTo>
                  <a:lnTo>
                    <a:pt x="70" y="250"/>
                  </a:lnTo>
                  <a:lnTo>
                    <a:pt x="73" y="246"/>
                  </a:lnTo>
                  <a:lnTo>
                    <a:pt x="70" y="246"/>
                  </a:lnTo>
                  <a:lnTo>
                    <a:pt x="70" y="243"/>
                  </a:lnTo>
                  <a:lnTo>
                    <a:pt x="54" y="241"/>
                  </a:lnTo>
                  <a:lnTo>
                    <a:pt x="45" y="236"/>
                  </a:lnTo>
                  <a:lnTo>
                    <a:pt x="38" y="227"/>
                  </a:lnTo>
                  <a:lnTo>
                    <a:pt x="45" y="225"/>
                  </a:lnTo>
                  <a:lnTo>
                    <a:pt x="51" y="223"/>
                  </a:lnTo>
                  <a:lnTo>
                    <a:pt x="54" y="222"/>
                  </a:lnTo>
                  <a:lnTo>
                    <a:pt x="58" y="220"/>
                  </a:lnTo>
                  <a:lnTo>
                    <a:pt x="61" y="218"/>
                  </a:lnTo>
                  <a:lnTo>
                    <a:pt x="65" y="215"/>
                  </a:lnTo>
                  <a:lnTo>
                    <a:pt x="65" y="211"/>
                  </a:lnTo>
                  <a:lnTo>
                    <a:pt x="51" y="211"/>
                  </a:lnTo>
                  <a:lnTo>
                    <a:pt x="47" y="213"/>
                  </a:lnTo>
                  <a:lnTo>
                    <a:pt x="44" y="213"/>
                  </a:lnTo>
                  <a:lnTo>
                    <a:pt x="40" y="215"/>
                  </a:lnTo>
                  <a:lnTo>
                    <a:pt x="35" y="215"/>
                  </a:lnTo>
                  <a:lnTo>
                    <a:pt x="26" y="199"/>
                  </a:lnTo>
                  <a:lnTo>
                    <a:pt x="16" y="183"/>
                  </a:lnTo>
                  <a:lnTo>
                    <a:pt x="17" y="178"/>
                  </a:lnTo>
                  <a:lnTo>
                    <a:pt x="17" y="175"/>
                  </a:lnTo>
                  <a:lnTo>
                    <a:pt x="19" y="173"/>
                  </a:lnTo>
                  <a:lnTo>
                    <a:pt x="21" y="169"/>
                  </a:lnTo>
                  <a:lnTo>
                    <a:pt x="21" y="166"/>
                  </a:lnTo>
                  <a:lnTo>
                    <a:pt x="23" y="161"/>
                  </a:lnTo>
                  <a:lnTo>
                    <a:pt x="19" y="161"/>
                  </a:lnTo>
                  <a:lnTo>
                    <a:pt x="19" y="157"/>
                  </a:lnTo>
                  <a:lnTo>
                    <a:pt x="16" y="159"/>
                  </a:lnTo>
                  <a:lnTo>
                    <a:pt x="14" y="159"/>
                  </a:lnTo>
                  <a:lnTo>
                    <a:pt x="12" y="159"/>
                  </a:lnTo>
                  <a:lnTo>
                    <a:pt x="12" y="159"/>
                  </a:lnTo>
                  <a:lnTo>
                    <a:pt x="10" y="159"/>
                  </a:lnTo>
                  <a:lnTo>
                    <a:pt x="10" y="157"/>
                  </a:lnTo>
                  <a:lnTo>
                    <a:pt x="7" y="154"/>
                  </a:lnTo>
                  <a:lnTo>
                    <a:pt x="5" y="150"/>
                  </a:lnTo>
                  <a:lnTo>
                    <a:pt x="3" y="147"/>
                  </a:lnTo>
                  <a:lnTo>
                    <a:pt x="2" y="145"/>
                  </a:lnTo>
                  <a:lnTo>
                    <a:pt x="2" y="140"/>
                  </a:lnTo>
                  <a:lnTo>
                    <a:pt x="0" y="134"/>
                  </a:lnTo>
                  <a:lnTo>
                    <a:pt x="19" y="122"/>
                  </a:lnTo>
                  <a:lnTo>
                    <a:pt x="38" y="112"/>
                  </a:lnTo>
                  <a:lnTo>
                    <a:pt x="40" y="117"/>
                  </a:lnTo>
                  <a:lnTo>
                    <a:pt x="42" y="122"/>
                  </a:lnTo>
                  <a:lnTo>
                    <a:pt x="44" y="124"/>
                  </a:lnTo>
                  <a:lnTo>
                    <a:pt x="47" y="126"/>
                  </a:lnTo>
                  <a:lnTo>
                    <a:pt x="49" y="126"/>
                  </a:lnTo>
                  <a:lnTo>
                    <a:pt x="51" y="127"/>
                  </a:lnTo>
                  <a:lnTo>
                    <a:pt x="54" y="129"/>
                  </a:lnTo>
                  <a:lnTo>
                    <a:pt x="58" y="131"/>
                  </a:lnTo>
                  <a:lnTo>
                    <a:pt x="61" y="141"/>
                  </a:lnTo>
                  <a:lnTo>
                    <a:pt x="63" y="154"/>
                  </a:lnTo>
                  <a:lnTo>
                    <a:pt x="65" y="166"/>
                  </a:lnTo>
                  <a:lnTo>
                    <a:pt x="73" y="166"/>
                  </a:lnTo>
                  <a:lnTo>
                    <a:pt x="73" y="157"/>
                  </a:lnTo>
                  <a:lnTo>
                    <a:pt x="70" y="147"/>
                  </a:lnTo>
                  <a:lnTo>
                    <a:pt x="70" y="134"/>
                  </a:lnTo>
                  <a:lnTo>
                    <a:pt x="73" y="122"/>
                  </a:lnTo>
                  <a:lnTo>
                    <a:pt x="77" y="112"/>
                  </a:lnTo>
                  <a:lnTo>
                    <a:pt x="99" y="108"/>
                  </a:lnTo>
                  <a:close/>
                  <a:moveTo>
                    <a:pt x="1082" y="99"/>
                  </a:moveTo>
                  <a:lnTo>
                    <a:pt x="1087" y="103"/>
                  </a:lnTo>
                  <a:lnTo>
                    <a:pt x="1091" y="106"/>
                  </a:lnTo>
                  <a:lnTo>
                    <a:pt x="1096" y="106"/>
                  </a:lnTo>
                  <a:lnTo>
                    <a:pt x="1101" y="106"/>
                  </a:lnTo>
                  <a:lnTo>
                    <a:pt x="1110" y="108"/>
                  </a:lnTo>
                  <a:lnTo>
                    <a:pt x="1108" y="112"/>
                  </a:lnTo>
                  <a:lnTo>
                    <a:pt x="1108" y="113"/>
                  </a:lnTo>
                  <a:lnTo>
                    <a:pt x="1108" y="115"/>
                  </a:lnTo>
                  <a:lnTo>
                    <a:pt x="1107" y="117"/>
                  </a:lnTo>
                  <a:lnTo>
                    <a:pt x="1107" y="119"/>
                  </a:lnTo>
                  <a:lnTo>
                    <a:pt x="1094" y="126"/>
                  </a:lnTo>
                  <a:lnTo>
                    <a:pt x="1077" y="129"/>
                  </a:lnTo>
                  <a:lnTo>
                    <a:pt x="1059" y="131"/>
                  </a:lnTo>
                  <a:lnTo>
                    <a:pt x="1058" y="127"/>
                  </a:lnTo>
                  <a:lnTo>
                    <a:pt x="1058" y="124"/>
                  </a:lnTo>
                  <a:lnTo>
                    <a:pt x="1056" y="120"/>
                  </a:lnTo>
                  <a:lnTo>
                    <a:pt x="1056" y="115"/>
                  </a:lnTo>
                  <a:lnTo>
                    <a:pt x="1061" y="112"/>
                  </a:lnTo>
                  <a:lnTo>
                    <a:pt x="1065" y="108"/>
                  </a:lnTo>
                  <a:lnTo>
                    <a:pt x="1068" y="106"/>
                  </a:lnTo>
                  <a:lnTo>
                    <a:pt x="1072" y="103"/>
                  </a:lnTo>
                  <a:lnTo>
                    <a:pt x="1075" y="101"/>
                  </a:lnTo>
                  <a:lnTo>
                    <a:pt x="1082" y="99"/>
                  </a:lnTo>
                  <a:close/>
                  <a:moveTo>
                    <a:pt x="545" y="99"/>
                  </a:moveTo>
                  <a:lnTo>
                    <a:pt x="559" y="101"/>
                  </a:lnTo>
                  <a:lnTo>
                    <a:pt x="569" y="106"/>
                  </a:lnTo>
                  <a:lnTo>
                    <a:pt x="579" y="112"/>
                  </a:lnTo>
                  <a:lnTo>
                    <a:pt x="576" y="115"/>
                  </a:lnTo>
                  <a:lnTo>
                    <a:pt x="574" y="120"/>
                  </a:lnTo>
                  <a:lnTo>
                    <a:pt x="571" y="122"/>
                  </a:lnTo>
                  <a:lnTo>
                    <a:pt x="566" y="124"/>
                  </a:lnTo>
                  <a:lnTo>
                    <a:pt x="560" y="126"/>
                  </a:lnTo>
                  <a:lnTo>
                    <a:pt x="553" y="126"/>
                  </a:lnTo>
                  <a:lnTo>
                    <a:pt x="548" y="129"/>
                  </a:lnTo>
                  <a:lnTo>
                    <a:pt x="543" y="129"/>
                  </a:lnTo>
                  <a:lnTo>
                    <a:pt x="538" y="131"/>
                  </a:lnTo>
                  <a:lnTo>
                    <a:pt x="531" y="131"/>
                  </a:lnTo>
                  <a:lnTo>
                    <a:pt x="531" y="120"/>
                  </a:lnTo>
                  <a:lnTo>
                    <a:pt x="532" y="113"/>
                  </a:lnTo>
                  <a:lnTo>
                    <a:pt x="539" y="108"/>
                  </a:lnTo>
                  <a:lnTo>
                    <a:pt x="545" y="99"/>
                  </a:lnTo>
                  <a:close/>
                  <a:moveTo>
                    <a:pt x="1175" y="77"/>
                  </a:moveTo>
                  <a:lnTo>
                    <a:pt x="1178" y="77"/>
                  </a:lnTo>
                  <a:lnTo>
                    <a:pt x="1182" y="79"/>
                  </a:lnTo>
                  <a:lnTo>
                    <a:pt x="1183" y="79"/>
                  </a:lnTo>
                  <a:lnTo>
                    <a:pt x="1185" y="79"/>
                  </a:lnTo>
                  <a:lnTo>
                    <a:pt x="1187" y="80"/>
                  </a:lnTo>
                  <a:lnTo>
                    <a:pt x="1183" y="84"/>
                  </a:lnTo>
                  <a:lnTo>
                    <a:pt x="1180" y="87"/>
                  </a:lnTo>
                  <a:lnTo>
                    <a:pt x="1178" y="92"/>
                  </a:lnTo>
                  <a:lnTo>
                    <a:pt x="1176" y="96"/>
                  </a:lnTo>
                  <a:lnTo>
                    <a:pt x="1175" y="103"/>
                  </a:lnTo>
                  <a:lnTo>
                    <a:pt x="1178" y="103"/>
                  </a:lnTo>
                  <a:lnTo>
                    <a:pt x="1182" y="98"/>
                  </a:lnTo>
                  <a:lnTo>
                    <a:pt x="1185" y="94"/>
                  </a:lnTo>
                  <a:lnTo>
                    <a:pt x="1189" y="91"/>
                  </a:lnTo>
                  <a:lnTo>
                    <a:pt x="1194" y="89"/>
                  </a:lnTo>
                  <a:lnTo>
                    <a:pt x="1204" y="99"/>
                  </a:lnTo>
                  <a:lnTo>
                    <a:pt x="1217" y="108"/>
                  </a:lnTo>
                  <a:lnTo>
                    <a:pt x="1225" y="115"/>
                  </a:lnTo>
                  <a:lnTo>
                    <a:pt x="1225" y="138"/>
                  </a:lnTo>
                  <a:lnTo>
                    <a:pt x="1231" y="143"/>
                  </a:lnTo>
                  <a:lnTo>
                    <a:pt x="1236" y="147"/>
                  </a:lnTo>
                  <a:lnTo>
                    <a:pt x="1241" y="148"/>
                  </a:lnTo>
                  <a:lnTo>
                    <a:pt x="1245" y="155"/>
                  </a:lnTo>
                  <a:lnTo>
                    <a:pt x="1248" y="169"/>
                  </a:lnTo>
                  <a:lnTo>
                    <a:pt x="1241" y="178"/>
                  </a:lnTo>
                  <a:lnTo>
                    <a:pt x="1238" y="187"/>
                  </a:lnTo>
                  <a:lnTo>
                    <a:pt x="1231" y="192"/>
                  </a:lnTo>
                  <a:lnTo>
                    <a:pt x="1222" y="194"/>
                  </a:lnTo>
                  <a:lnTo>
                    <a:pt x="1206" y="195"/>
                  </a:lnTo>
                  <a:lnTo>
                    <a:pt x="1194" y="185"/>
                  </a:lnTo>
                  <a:lnTo>
                    <a:pt x="1176" y="176"/>
                  </a:lnTo>
                  <a:lnTo>
                    <a:pt x="1157" y="171"/>
                  </a:lnTo>
                  <a:lnTo>
                    <a:pt x="1138" y="164"/>
                  </a:lnTo>
                  <a:lnTo>
                    <a:pt x="1121" y="157"/>
                  </a:lnTo>
                  <a:lnTo>
                    <a:pt x="1110" y="147"/>
                  </a:lnTo>
                  <a:lnTo>
                    <a:pt x="1117" y="143"/>
                  </a:lnTo>
                  <a:lnTo>
                    <a:pt x="1122" y="140"/>
                  </a:lnTo>
                  <a:lnTo>
                    <a:pt x="1126" y="136"/>
                  </a:lnTo>
                  <a:lnTo>
                    <a:pt x="1128" y="131"/>
                  </a:lnTo>
                  <a:lnTo>
                    <a:pt x="1129" y="122"/>
                  </a:lnTo>
                  <a:lnTo>
                    <a:pt x="1128" y="119"/>
                  </a:lnTo>
                  <a:lnTo>
                    <a:pt x="1126" y="113"/>
                  </a:lnTo>
                  <a:lnTo>
                    <a:pt x="1126" y="106"/>
                  </a:lnTo>
                  <a:lnTo>
                    <a:pt x="1126" y="99"/>
                  </a:lnTo>
                  <a:lnTo>
                    <a:pt x="1126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8" y="98"/>
                  </a:lnTo>
                  <a:lnTo>
                    <a:pt x="1129" y="96"/>
                  </a:lnTo>
                  <a:lnTo>
                    <a:pt x="1145" y="92"/>
                  </a:lnTo>
                  <a:lnTo>
                    <a:pt x="1162" y="84"/>
                  </a:lnTo>
                  <a:lnTo>
                    <a:pt x="1175" y="77"/>
                  </a:lnTo>
                  <a:close/>
                  <a:moveTo>
                    <a:pt x="953" y="73"/>
                  </a:moveTo>
                  <a:lnTo>
                    <a:pt x="963" y="73"/>
                  </a:lnTo>
                  <a:lnTo>
                    <a:pt x="977" y="87"/>
                  </a:lnTo>
                  <a:lnTo>
                    <a:pt x="995" y="99"/>
                  </a:lnTo>
                  <a:lnTo>
                    <a:pt x="995" y="103"/>
                  </a:lnTo>
                  <a:lnTo>
                    <a:pt x="991" y="103"/>
                  </a:lnTo>
                  <a:lnTo>
                    <a:pt x="991" y="108"/>
                  </a:lnTo>
                  <a:lnTo>
                    <a:pt x="974" y="99"/>
                  </a:lnTo>
                  <a:lnTo>
                    <a:pt x="962" y="87"/>
                  </a:lnTo>
                  <a:lnTo>
                    <a:pt x="953" y="73"/>
                  </a:lnTo>
                  <a:close/>
                  <a:moveTo>
                    <a:pt x="602" y="68"/>
                  </a:moveTo>
                  <a:lnTo>
                    <a:pt x="616" y="72"/>
                  </a:lnTo>
                  <a:lnTo>
                    <a:pt x="627" y="75"/>
                  </a:lnTo>
                  <a:lnTo>
                    <a:pt x="637" y="80"/>
                  </a:lnTo>
                  <a:lnTo>
                    <a:pt x="637" y="89"/>
                  </a:lnTo>
                  <a:lnTo>
                    <a:pt x="628" y="91"/>
                  </a:lnTo>
                  <a:lnTo>
                    <a:pt x="620" y="94"/>
                  </a:lnTo>
                  <a:lnTo>
                    <a:pt x="607" y="96"/>
                  </a:lnTo>
                  <a:lnTo>
                    <a:pt x="602" y="98"/>
                  </a:lnTo>
                  <a:lnTo>
                    <a:pt x="599" y="99"/>
                  </a:lnTo>
                  <a:lnTo>
                    <a:pt x="593" y="99"/>
                  </a:lnTo>
                  <a:lnTo>
                    <a:pt x="588" y="99"/>
                  </a:lnTo>
                  <a:lnTo>
                    <a:pt x="588" y="89"/>
                  </a:lnTo>
                  <a:lnTo>
                    <a:pt x="592" y="84"/>
                  </a:lnTo>
                  <a:lnTo>
                    <a:pt x="597" y="77"/>
                  </a:lnTo>
                  <a:lnTo>
                    <a:pt x="602" y="68"/>
                  </a:lnTo>
                  <a:close/>
                  <a:moveTo>
                    <a:pt x="176" y="58"/>
                  </a:moveTo>
                  <a:lnTo>
                    <a:pt x="176" y="77"/>
                  </a:lnTo>
                  <a:lnTo>
                    <a:pt x="183" y="77"/>
                  </a:lnTo>
                  <a:lnTo>
                    <a:pt x="187" y="75"/>
                  </a:lnTo>
                  <a:lnTo>
                    <a:pt x="190" y="75"/>
                  </a:lnTo>
                  <a:lnTo>
                    <a:pt x="194" y="75"/>
                  </a:lnTo>
                  <a:lnTo>
                    <a:pt x="195" y="75"/>
                  </a:lnTo>
                  <a:lnTo>
                    <a:pt x="199" y="77"/>
                  </a:lnTo>
                  <a:lnTo>
                    <a:pt x="204" y="80"/>
                  </a:lnTo>
                  <a:lnTo>
                    <a:pt x="204" y="89"/>
                  </a:lnTo>
                  <a:lnTo>
                    <a:pt x="208" y="91"/>
                  </a:lnTo>
                  <a:lnTo>
                    <a:pt x="213" y="91"/>
                  </a:lnTo>
                  <a:lnTo>
                    <a:pt x="216" y="89"/>
                  </a:lnTo>
                  <a:lnTo>
                    <a:pt x="222" y="89"/>
                  </a:lnTo>
                  <a:lnTo>
                    <a:pt x="223" y="87"/>
                  </a:lnTo>
                  <a:lnTo>
                    <a:pt x="227" y="89"/>
                  </a:lnTo>
                  <a:lnTo>
                    <a:pt x="230" y="92"/>
                  </a:lnTo>
                  <a:lnTo>
                    <a:pt x="234" y="98"/>
                  </a:lnTo>
                  <a:lnTo>
                    <a:pt x="237" y="103"/>
                  </a:lnTo>
                  <a:lnTo>
                    <a:pt x="232" y="115"/>
                  </a:lnTo>
                  <a:lnTo>
                    <a:pt x="227" y="127"/>
                  </a:lnTo>
                  <a:lnTo>
                    <a:pt x="223" y="141"/>
                  </a:lnTo>
                  <a:lnTo>
                    <a:pt x="211" y="141"/>
                  </a:lnTo>
                  <a:lnTo>
                    <a:pt x="202" y="145"/>
                  </a:lnTo>
                  <a:lnTo>
                    <a:pt x="194" y="150"/>
                  </a:lnTo>
                  <a:lnTo>
                    <a:pt x="180" y="154"/>
                  </a:lnTo>
                  <a:lnTo>
                    <a:pt x="171" y="147"/>
                  </a:lnTo>
                  <a:lnTo>
                    <a:pt x="159" y="143"/>
                  </a:lnTo>
                  <a:lnTo>
                    <a:pt x="147" y="138"/>
                  </a:lnTo>
                  <a:lnTo>
                    <a:pt x="145" y="134"/>
                  </a:lnTo>
                  <a:lnTo>
                    <a:pt x="145" y="131"/>
                  </a:lnTo>
                  <a:lnTo>
                    <a:pt x="143" y="127"/>
                  </a:lnTo>
                  <a:lnTo>
                    <a:pt x="141" y="122"/>
                  </a:lnTo>
                  <a:lnTo>
                    <a:pt x="136" y="117"/>
                  </a:lnTo>
                  <a:lnTo>
                    <a:pt x="131" y="112"/>
                  </a:lnTo>
                  <a:lnTo>
                    <a:pt x="127" y="108"/>
                  </a:lnTo>
                  <a:lnTo>
                    <a:pt x="124" y="101"/>
                  </a:lnTo>
                  <a:lnTo>
                    <a:pt x="122" y="89"/>
                  </a:lnTo>
                  <a:lnTo>
                    <a:pt x="129" y="80"/>
                  </a:lnTo>
                  <a:lnTo>
                    <a:pt x="134" y="73"/>
                  </a:lnTo>
                  <a:lnTo>
                    <a:pt x="141" y="73"/>
                  </a:lnTo>
                  <a:lnTo>
                    <a:pt x="147" y="75"/>
                  </a:lnTo>
                  <a:lnTo>
                    <a:pt x="154" y="77"/>
                  </a:lnTo>
                  <a:lnTo>
                    <a:pt x="161" y="77"/>
                  </a:lnTo>
                  <a:lnTo>
                    <a:pt x="161" y="65"/>
                  </a:lnTo>
                  <a:lnTo>
                    <a:pt x="164" y="63"/>
                  </a:lnTo>
                  <a:lnTo>
                    <a:pt x="168" y="61"/>
                  </a:lnTo>
                  <a:lnTo>
                    <a:pt x="169" y="61"/>
                  </a:lnTo>
                  <a:lnTo>
                    <a:pt x="173" y="59"/>
                  </a:lnTo>
                  <a:lnTo>
                    <a:pt x="176" y="58"/>
                  </a:lnTo>
                  <a:close/>
                  <a:moveTo>
                    <a:pt x="627" y="45"/>
                  </a:moveTo>
                  <a:lnTo>
                    <a:pt x="641" y="45"/>
                  </a:lnTo>
                  <a:lnTo>
                    <a:pt x="649" y="54"/>
                  </a:lnTo>
                  <a:lnTo>
                    <a:pt x="658" y="59"/>
                  </a:lnTo>
                  <a:lnTo>
                    <a:pt x="665" y="66"/>
                  </a:lnTo>
                  <a:lnTo>
                    <a:pt x="672" y="77"/>
                  </a:lnTo>
                  <a:lnTo>
                    <a:pt x="656" y="77"/>
                  </a:lnTo>
                  <a:lnTo>
                    <a:pt x="646" y="66"/>
                  </a:lnTo>
                  <a:lnTo>
                    <a:pt x="635" y="58"/>
                  </a:lnTo>
                  <a:lnTo>
                    <a:pt x="627" y="45"/>
                  </a:lnTo>
                  <a:close/>
                  <a:moveTo>
                    <a:pt x="545" y="42"/>
                  </a:moveTo>
                  <a:lnTo>
                    <a:pt x="552" y="44"/>
                  </a:lnTo>
                  <a:lnTo>
                    <a:pt x="559" y="47"/>
                  </a:lnTo>
                  <a:lnTo>
                    <a:pt x="562" y="51"/>
                  </a:lnTo>
                  <a:lnTo>
                    <a:pt x="567" y="54"/>
                  </a:lnTo>
                  <a:lnTo>
                    <a:pt x="573" y="58"/>
                  </a:lnTo>
                  <a:lnTo>
                    <a:pt x="569" y="68"/>
                  </a:lnTo>
                  <a:lnTo>
                    <a:pt x="548" y="80"/>
                  </a:lnTo>
                  <a:lnTo>
                    <a:pt x="532" y="94"/>
                  </a:lnTo>
                  <a:lnTo>
                    <a:pt x="518" y="112"/>
                  </a:lnTo>
                  <a:lnTo>
                    <a:pt x="515" y="112"/>
                  </a:lnTo>
                  <a:lnTo>
                    <a:pt x="515" y="108"/>
                  </a:lnTo>
                  <a:lnTo>
                    <a:pt x="510" y="105"/>
                  </a:lnTo>
                  <a:lnTo>
                    <a:pt x="506" y="101"/>
                  </a:lnTo>
                  <a:lnTo>
                    <a:pt x="504" y="98"/>
                  </a:lnTo>
                  <a:lnTo>
                    <a:pt x="501" y="94"/>
                  </a:lnTo>
                  <a:lnTo>
                    <a:pt x="499" y="89"/>
                  </a:lnTo>
                  <a:lnTo>
                    <a:pt x="503" y="82"/>
                  </a:lnTo>
                  <a:lnTo>
                    <a:pt x="504" y="77"/>
                  </a:lnTo>
                  <a:lnTo>
                    <a:pt x="506" y="68"/>
                  </a:lnTo>
                  <a:lnTo>
                    <a:pt x="480" y="68"/>
                  </a:lnTo>
                  <a:lnTo>
                    <a:pt x="480" y="61"/>
                  </a:lnTo>
                  <a:lnTo>
                    <a:pt x="494" y="56"/>
                  </a:lnTo>
                  <a:lnTo>
                    <a:pt x="508" y="52"/>
                  </a:lnTo>
                  <a:lnTo>
                    <a:pt x="525" y="49"/>
                  </a:lnTo>
                  <a:lnTo>
                    <a:pt x="527" y="54"/>
                  </a:lnTo>
                  <a:lnTo>
                    <a:pt x="529" y="56"/>
                  </a:lnTo>
                  <a:lnTo>
                    <a:pt x="529" y="58"/>
                  </a:lnTo>
                  <a:lnTo>
                    <a:pt x="531" y="58"/>
                  </a:lnTo>
                  <a:lnTo>
                    <a:pt x="531" y="59"/>
                  </a:lnTo>
                  <a:lnTo>
                    <a:pt x="534" y="61"/>
                  </a:lnTo>
                  <a:lnTo>
                    <a:pt x="536" y="56"/>
                  </a:lnTo>
                  <a:lnTo>
                    <a:pt x="538" y="52"/>
                  </a:lnTo>
                  <a:lnTo>
                    <a:pt x="539" y="49"/>
                  </a:lnTo>
                  <a:lnTo>
                    <a:pt x="543" y="45"/>
                  </a:lnTo>
                  <a:lnTo>
                    <a:pt x="545" y="42"/>
                  </a:lnTo>
                  <a:close/>
                  <a:moveTo>
                    <a:pt x="588" y="23"/>
                  </a:moveTo>
                  <a:lnTo>
                    <a:pt x="592" y="24"/>
                  </a:lnTo>
                  <a:lnTo>
                    <a:pt x="593" y="24"/>
                  </a:lnTo>
                  <a:lnTo>
                    <a:pt x="595" y="26"/>
                  </a:lnTo>
                  <a:lnTo>
                    <a:pt x="595" y="26"/>
                  </a:lnTo>
                  <a:lnTo>
                    <a:pt x="597" y="28"/>
                  </a:lnTo>
                  <a:lnTo>
                    <a:pt x="599" y="31"/>
                  </a:lnTo>
                  <a:lnTo>
                    <a:pt x="602" y="37"/>
                  </a:lnTo>
                  <a:lnTo>
                    <a:pt x="606" y="42"/>
                  </a:lnTo>
                  <a:lnTo>
                    <a:pt x="607" y="49"/>
                  </a:lnTo>
                  <a:lnTo>
                    <a:pt x="599" y="49"/>
                  </a:lnTo>
                  <a:lnTo>
                    <a:pt x="599" y="45"/>
                  </a:lnTo>
                  <a:lnTo>
                    <a:pt x="595" y="42"/>
                  </a:lnTo>
                  <a:lnTo>
                    <a:pt x="592" y="38"/>
                  </a:lnTo>
                  <a:lnTo>
                    <a:pt x="590" y="35"/>
                  </a:lnTo>
                  <a:lnTo>
                    <a:pt x="588" y="30"/>
                  </a:lnTo>
                  <a:lnTo>
                    <a:pt x="588" y="23"/>
                  </a:lnTo>
                  <a:close/>
                  <a:moveTo>
                    <a:pt x="646" y="16"/>
                  </a:moveTo>
                  <a:lnTo>
                    <a:pt x="656" y="19"/>
                  </a:lnTo>
                  <a:lnTo>
                    <a:pt x="656" y="26"/>
                  </a:lnTo>
                  <a:lnTo>
                    <a:pt x="641" y="26"/>
                  </a:lnTo>
                  <a:lnTo>
                    <a:pt x="646" y="16"/>
                  </a:lnTo>
                  <a:close/>
                  <a:moveTo>
                    <a:pt x="1117" y="0"/>
                  </a:moveTo>
                  <a:lnTo>
                    <a:pt x="1122" y="3"/>
                  </a:lnTo>
                  <a:lnTo>
                    <a:pt x="1126" y="7"/>
                  </a:lnTo>
                  <a:lnTo>
                    <a:pt x="1128" y="10"/>
                  </a:lnTo>
                  <a:lnTo>
                    <a:pt x="1129" y="16"/>
                  </a:lnTo>
                  <a:lnTo>
                    <a:pt x="1131" y="19"/>
                  </a:lnTo>
                  <a:lnTo>
                    <a:pt x="1133" y="24"/>
                  </a:lnTo>
                  <a:lnTo>
                    <a:pt x="1136" y="26"/>
                  </a:lnTo>
                  <a:lnTo>
                    <a:pt x="1147" y="31"/>
                  </a:lnTo>
                  <a:lnTo>
                    <a:pt x="1157" y="33"/>
                  </a:lnTo>
                  <a:lnTo>
                    <a:pt x="1164" y="33"/>
                  </a:lnTo>
                  <a:lnTo>
                    <a:pt x="1169" y="37"/>
                  </a:lnTo>
                  <a:lnTo>
                    <a:pt x="1173" y="44"/>
                  </a:lnTo>
                  <a:lnTo>
                    <a:pt x="1175" y="58"/>
                  </a:lnTo>
                  <a:lnTo>
                    <a:pt x="1173" y="59"/>
                  </a:lnTo>
                  <a:lnTo>
                    <a:pt x="1173" y="59"/>
                  </a:lnTo>
                  <a:lnTo>
                    <a:pt x="1173" y="61"/>
                  </a:lnTo>
                  <a:lnTo>
                    <a:pt x="1173" y="63"/>
                  </a:lnTo>
                  <a:lnTo>
                    <a:pt x="1171" y="65"/>
                  </a:lnTo>
                  <a:lnTo>
                    <a:pt x="1149" y="65"/>
                  </a:lnTo>
                  <a:lnTo>
                    <a:pt x="1126" y="65"/>
                  </a:lnTo>
                  <a:lnTo>
                    <a:pt x="1107" y="73"/>
                  </a:lnTo>
                  <a:lnTo>
                    <a:pt x="1103" y="75"/>
                  </a:lnTo>
                  <a:lnTo>
                    <a:pt x="1101" y="79"/>
                  </a:lnTo>
                  <a:lnTo>
                    <a:pt x="1100" y="80"/>
                  </a:lnTo>
                  <a:lnTo>
                    <a:pt x="1098" y="82"/>
                  </a:lnTo>
                  <a:lnTo>
                    <a:pt x="1096" y="84"/>
                  </a:lnTo>
                  <a:lnTo>
                    <a:pt x="1093" y="86"/>
                  </a:lnTo>
                  <a:lnTo>
                    <a:pt x="1087" y="89"/>
                  </a:lnTo>
                  <a:lnTo>
                    <a:pt x="1084" y="84"/>
                  </a:lnTo>
                  <a:lnTo>
                    <a:pt x="1082" y="80"/>
                  </a:lnTo>
                  <a:lnTo>
                    <a:pt x="1079" y="77"/>
                  </a:lnTo>
                  <a:lnTo>
                    <a:pt x="1091" y="47"/>
                  </a:lnTo>
                  <a:lnTo>
                    <a:pt x="1103" y="23"/>
                  </a:lnTo>
                  <a:lnTo>
                    <a:pt x="1117" y="0"/>
                  </a:lnTo>
                  <a:close/>
                  <a:moveTo>
                    <a:pt x="995" y="0"/>
                  </a:moveTo>
                  <a:lnTo>
                    <a:pt x="1004" y="9"/>
                  </a:lnTo>
                  <a:lnTo>
                    <a:pt x="1009" y="19"/>
                  </a:lnTo>
                  <a:lnTo>
                    <a:pt x="1014" y="31"/>
                  </a:lnTo>
                  <a:lnTo>
                    <a:pt x="1005" y="31"/>
                  </a:lnTo>
                  <a:lnTo>
                    <a:pt x="1005" y="26"/>
                  </a:lnTo>
                  <a:lnTo>
                    <a:pt x="1002" y="23"/>
                  </a:lnTo>
                  <a:lnTo>
                    <a:pt x="998" y="19"/>
                  </a:lnTo>
                  <a:lnTo>
                    <a:pt x="997" y="14"/>
                  </a:lnTo>
                  <a:lnTo>
                    <a:pt x="995" y="9"/>
                  </a:lnTo>
                  <a:lnTo>
                    <a:pt x="995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84" name="Freeform 17">
              <a:extLst>
                <a:ext uri="{FF2B5EF4-FFF2-40B4-BE49-F238E27FC236}">
                  <a16:creationId xmlns:a16="http://schemas.microsoft.com/office/drawing/2014/main" id="{D8B3DF8E-517C-4D05-AD03-06C6BAFAFE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23869" y="4470400"/>
              <a:ext cx="1468438" cy="933450"/>
            </a:xfrm>
            <a:custGeom>
              <a:avLst/>
              <a:gdLst>
                <a:gd name="T0" fmla="*/ 489 w 925"/>
                <a:gd name="T1" fmla="*/ 520 h 588"/>
                <a:gd name="T2" fmla="*/ 484 w 925"/>
                <a:gd name="T3" fmla="*/ 472 h 588"/>
                <a:gd name="T4" fmla="*/ 800 w 925"/>
                <a:gd name="T5" fmla="*/ 463 h 588"/>
                <a:gd name="T6" fmla="*/ 810 w 925"/>
                <a:gd name="T7" fmla="*/ 463 h 588"/>
                <a:gd name="T8" fmla="*/ 817 w 925"/>
                <a:gd name="T9" fmla="*/ 473 h 588"/>
                <a:gd name="T10" fmla="*/ 796 w 925"/>
                <a:gd name="T11" fmla="*/ 529 h 588"/>
                <a:gd name="T12" fmla="*/ 768 w 925"/>
                <a:gd name="T13" fmla="*/ 547 h 588"/>
                <a:gd name="T14" fmla="*/ 756 w 925"/>
                <a:gd name="T15" fmla="*/ 576 h 588"/>
                <a:gd name="T16" fmla="*/ 716 w 925"/>
                <a:gd name="T17" fmla="*/ 576 h 588"/>
                <a:gd name="T18" fmla="*/ 712 w 925"/>
                <a:gd name="T19" fmla="*/ 543 h 588"/>
                <a:gd name="T20" fmla="*/ 754 w 925"/>
                <a:gd name="T21" fmla="*/ 520 h 588"/>
                <a:gd name="T22" fmla="*/ 784 w 925"/>
                <a:gd name="T23" fmla="*/ 330 h 588"/>
                <a:gd name="T24" fmla="*/ 850 w 925"/>
                <a:gd name="T25" fmla="*/ 396 h 588"/>
                <a:gd name="T26" fmla="*/ 870 w 925"/>
                <a:gd name="T27" fmla="*/ 390 h 588"/>
                <a:gd name="T28" fmla="*/ 870 w 925"/>
                <a:gd name="T29" fmla="*/ 423 h 588"/>
                <a:gd name="T30" fmla="*/ 826 w 925"/>
                <a:gd name="T31" fmla="*/ 470 h 588"/>
                <a:gd name="T32" fmla="*/ 826 w 925"/>
                <a:gd name="T33" fmla="*/ 445 h 588"/>
                <a:gd name="T34" fmla="*/ 810 w 925"/>
                <a:gd name="T35" fmla="*/ 433 h 588"/>
                <a:gd name="T36" fmla="*/ 815 w 925"/>
                <a:gd name="T37" fmla="*/ 417 h 588"/>
                <a:gd name="T38" fmla="*/ 793 w 925"/>
                <a:gd name="T39" fmla="*/ 355 h 588"/>
                <a:gd name="T40" fmla="*/ 765 w 925"/>
                <a:gd name="T41" fmla="*/ 170 h 588"/>
                <a:gd name="T42" fmla="*/ 721 w 925"/>
                <a:gd name="T43" fmla="*/ 147 h 588"/>
                <a:gd name="T44" fmla="*/ 915 w 925"/>
                <a:gd name="T45" fmla="*/ 91 h 588"/>
                <a:gd name="T46" fmla="*/ 918 w 925"/>
                <a:gd name="T47" fmla="*/ 115 h 588"/>
                <a:gd name="T48" fmla="*/ 906 w 925"/>
                <a:gd name="T49" fmla="*/ 86 h 588"/>
                <a:gd name="T50" fmla="*/ 754 w 925"/>
                <a:gd name="T51" fmla="*/ 68 h 588"/>
                <a:gd name="T52" fmla="*/ 763 w 925"/>
                <a:gd name="T53" fmla="*/ 91 h 588"/>
                <a:gd name="T54" fmla="*/ 746 w 925"/>
                <a:gd name="T55" fmla="*/ 65 h 588"/>
                <a:gd name="T56" fmla="*/ 435 w 925"/>
                <a:gd name="T57" fmla="*/ 47 h 588"/>
                <a:gd name="T58" fmla="*/ 458 w 925"/>
                <a:gd name="T59" fmla="*/ 60 h 588"/>
                <a:gd name="T60" fmla="*/ 477 w 925"/>
                <a:gd name="T61" fmla="*/ 122 h 588"/>
                <a:gd name="T62" fmla="*/ 506 w 925"/>
                <a:gd name="T63" fmla="*/ 143 h 588"/>
                <a:gd name="T64" fmla="*/ 564 w 925"/>
                <a:gd name="T65" fmla="*/ 215 h 588"/>
                <a:gd name="T66" fmla="*/ 552 w 925"/>
                <a:gd name="T67" fmla="*/ 339 h 588"/>
                <a:gd name="T68" fmla="*/ 515 w 925"/>
                <a:gd name="T69" fmla="*/ 426 h 588"/>
                <a:gd name="T70" fmla="*/ 449 w 925"/>
                <a:gd name="T71" fmla="*/ 426 h 588"/>
                <a:gd name="T72" fmla="*/ 381 w 925"/>
                <a:gd name="T73" fmla="*/ 396 h 588"/>
                <a:gd name="T74" fmla="*/ 356 w 925"/>
                <a:gd name="T75" fmla="*/ 384 h 588"/>
                <a:gd name="T76" fmla="*/ 355 w 925"/>
                <a:gd name="T77" fmla="*/ 374 h 588"/>
                <a:gd name="T78" fmla="*/ 344 w 925"/>
                <a:gd name="T79" fmla="*/ 377 h 588"/>
                <a:gd name="T80" fmla="*/ 349 w 925"/>
                <a:gd name="T81" fmla="*/ 360 h 588"/>
                <a:gd name="T82" fmla="*/ 318 w 925"/>
                <a:gd name="T83" fmla="*/ 369 h 588"/>
                <a:gd name="T84" fmla="*/ 259 w 925"/>
                <a:gd name="T85" fmla="*/ 327 h 588"/>
                <a:gd name="T86" fmla="*/ 157 w 925"/>
                <a:gd name="T87" fmla="*/ 339 h 588"/>
                <a:gd name="T88" fmla="*/ 75 w 925"/>
                <a:gd name="T89" fmla="*/ 370 h 588"/>
                <a:gd name="T90" fmla="*/ 26 w 925"/>
                <a:gd name="T91" fmla="*/ 360 h 588"/>
                <a:gd name="T92" fmla="*/ 18 w 925"/>
                <a:gd name="T93" fmla="*/ 273 h 588"/>
                <a:gd name="T94" fmla="*/ 9 w 925"/>
                <a:gd name="T95" fmla="*/ 229 h 588"/>
                <a:gd name="T96" fmla="*/ 7 w 925"/>
                <a:gd name="T97" fmla="*/ 215 h 588"/>
                <a:gd name="T98" fmla="*/ 33 w 925"/>
                <a:gd name="T99" fmla="*/ 152 h 588"/>
                <a:gd name="T100" fmla="*/ 116 w 925"/>
                <a:gd name="T101" fmla="*/ 135 h 588"/>
                <a:gd name="T102" fmla="*/ 161 w 925"/>
                <a:gd name="T103" fmla="*/ 77 h 588"/>
                <a:gd name="T104" fmla="*/ 210 w 925"/>
                <a:gd name="T105" fmla="*/ 53 h 588"/>
                <a:gd name="T106" fmla="*/ 225 w 925"/>
                <a:gd name="T107" fmla="*/ 68 h 588"/>
                <a:gd name="T108" fmla="*/ 264 w 925"/>
                <a:gd name="T109" fmla="*/ 32 h 588"/>
                <a:gd name="T110" fmla="*/ 280 w 925"/>
                <a:gd name="T111" fmla="*/ 16 h 588"/>
                <a:gd name="T112" fmla="*/ 330 w 925"/>
                <a:gd name="T113" fmla="*/ 47 h 588"/>
                <a:gd name="T114" fmla="*/ 395 w 925"/>
                <a:gd name="T115" fmla="*/ 100 h 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925" h="588">
                  <a:moveTo>
                    <a:pt x="503" y="461"/>
                  </a:moveTo>
                  <a:lnTo>
                    <a:pt x="508" y="475"/>
                  </a:lnTo>
                  <a:lnTo>
                    <a:pt x="510" y="491"/>
                  </a:lnTo>
                  <a:lnTo>
                    <a:pt x="506" y="506"/>
                  </a:lnTo>
                  <a:lnTo>
                    <a:pt x="498" y="515"/>
                  </a:lnTo>
                  <a:lnTo>
                    <a:pt x="489" y="520"/>
                  </a:lnTo>
                  <a:lnTo>
                    <a:pt x="477" y="526"/>
                  </a:lnTo>
                  <a:lnTo>
                    <a:pt x="472" y="505"/>
                  </a:lnTo>
                  <a:lnTo>
                    <a:pt x="465" y="484"/>
                  </a:lnTo>
                  <a:lnTo>
                    <a:pt x="458" y="465"/>
                  </a:lnTo>
                  <a:lnTo>
                    <a:pt x="472" y="465"/>
                  </a:lnTo>
                  <a:lnTo>
                    <a:pt x="484" y="472"/>
                  </a:lnTo>
                  <a:lnTo>
                    <a:pt x="494" y="470"/>
                  </a:lnTo>
                  <a:lnTo>
                    <a:pt x="503" y="461"/>
                  </a:lnTo>
                  <a:close/>
                  <a:moveTo>
                    <a:pt x="791" y="458"/>
                  </a:moveTo>
                  <a:lnTo>
                    <a:pt x="794" y="459"/>
                  </a:lnTo>
                  <a:lnTo>
                    <a:pt x="798" y="461"/>
                  </a:lnTo>
                  <a:lnTo>
                    <a:pt x="800" y="463"/>
                  </a:lnTo>
                  <a:lnTo>
                    <a:pt x="801" y="465"/>
                  </a:lnTo>
                  <a:lnTo>
                    <a:pt x="803" y="466"/>
                  </a:lnTo>
                  <a:lnTo>
                    <a:pt x="807" y="470"/>
                  </a:lnTo>
                  <a:lnTo>
                    <a:pt x="807" y="468"/>
                  </a:lnTo>
                  <a:lnTo>
                    <a:pt x="808" y="466"/>
                  </a:lnTo>
                  <a:lnTo>
                    <a:pt x="810" y="463"/>
                  </a:lnTo>
                  <a:lnTo>
                    <a:pt x="810" y="461"/>
                  </a:lnTo>
                  <a:lnTo>
                    <a:pt x="812" y="461"/>
                  </a:lnTo>
                  <a:lnTo>
                    <a:pt x="814" y="461"/>
                  </a:lnTo>
                  <a:lnTo>
                    <a:pt x="814" y="465"/>
                  </a:lnTo>
                  <a:lnTo>
                    <a:pt x="815" y="468"/>
                  </a:lnTo>
                  <a:lnTo>
                    <a:pt x="817" y="473"/>
                  </a:lnTo>
                  <a:lnTo>
                    <a:pt x="817" y="479"/>
                  </a:lnTo>
                  <a:lnTo>
                    <a:pt x="817" y="484"/>
                  </a:lnTo>
                  <a:lnTo>
                    <a:pt x="805" y="498"/>
                  </a:lnTo>
                  <a:lnTo>
                    <a:pt x="794" y="515"/>
                  </a:lnTo>
                  <a:lnTo>
                    <a:pt x="798" y="526"/>
                  </a:lnTo>
                  <a:lnTo>
                    <a:pt x="796" y="529"/>
                  </a:lnTo>
                  <a:lnTo>
                    <a:pt x="791" y="533"/>
                  </a:lnTo>
                  <a:lnTo>
                    <a:pt x="786" y="534"/>
                  </a:lnTo>
                  <a:lnTo>
                    <a:pt x="781" y="536"/>
                  </a:lnTo>
                  <a:lnTo>
                    <a:pt x="775" y="540"/>
                  </a:lnTo>
                  <a:lnTo>
                    <a:pt x="772" y="541"/>
                  </a:lnTo>
                  <a:lnTo>
                    <a:pt x="768" y="547"/>
                  </a:lnTo>
                  <a:lnTo>
                    <a:pt x="768" y="552"/>
                  </a:lnTo>
                  <a:lnTo>
                    <a:pt x="767" y="557"/>
                  </a:lnTo>
                  <a:lnTo>
                    <a:pt x="767" y="562"/>
                  </a:lnTo>
                  <a:lnTo>
                    <a:pt x="765" y="569"/>
                  </a:lnTo>
                  <a:lnTo>
                    <a:pt x="761" y="573"/>
                  </a:lnTo>
                  <a:lnTo>
                    <a:pt x="756" y="576"/>
                  </a:lnTo>
                  <a:lnTo>
                    <a:pt x="751" y="580"/>
                  </a:lnTo>
                  <a:lnTo>
                    <a:pt x="746" y="583"/>
                  </a:lnTo>
                  <a:lnTo>
                    <a:pt x="740" y="588"/>
                  </a:lnTo>
                  <a:lnTo>
                    <a:pt x="733" y="588"/>
                  </a:lnTo>
                  <a:lnTo>
                    <a:pt x="725" y="582"/>
                  </a:lnTo>
                  <a:lnTo>
                    <a:pt x="716" y="576"/>
                  </a:lnTo>
                  <a:lnTo>
                    <a:pt x="709" y="571"/>
                  </a:lnTo>
                  <a:lnTo>
                    <a:pt x="702" y="561"/>
                  </a:lnTo>
                  <a:lnTo>
                    <a:pt x="707" y="557"/>
                  </a:lnTo>
                  <a:lnTo>
                    <a:pt x="709" y="552"/>
                  </a:lnTo>
                  <a:lnTo>
                    <a:pt x="711" y="548"/>
                  </a:lnTo>
                  <a:lnTo>
                    <a:pt x="712" y="543"/>
                  </a:lnTo>
                  <a:lnTo>
                    <a:pt x="714" y="538"/>
                  </a:lnTo>
                  <a:lnTo>
                    <a:pt x="718" y="534"/>
                  </a:lnTo>
                  <a:lnTo>
                    <a:pt x="728" y="531"/>
                  </a:lnTo>
                  <a:lnTo>
                    <a:pt x="739" y="529"/>
                  </a:lnTo>
                  <a:lnTo>
                    <a:pt x="749" y="526"/>
                  </a:lnTo>
                  <a:lnTo>
                    <a:pt x="754" y="520"/>
                  </a:lnTo>
                  <a:lnTo>
                    <a:pt x="763" y="508"/>
                  </a:lnTo>
                  <a:lnTo>
                    <a:pt x="770" y="494"/>
                  </a:lnTo>
                  <a:lnTo>
                    <a:pt x="779" y="480"/>
                  </a:lnTo>
                  <a:lnTo>
                    <a:pt x="786" y="466"/>
                  </a:lnTo>
                  <a:lnTo>
                    <a:pt x="791" y="458"/>
                  </a:lnTo>
                  <a:close/>
                  <a:moveTo>
                    <a:pt x="784" y="330"/>
                  </a:moveTo>
                  <a:lnTo>
                    <a:pt x="791" y="330"/>
                  </a:lnTo>
                  <a:lnTo>
                    <a:pt x="807" y="346"/>
                  </a:lnTo>
                  <a:lnTo>
                    <a:pt x="821" y="360"/>
                  </a:lnTo>
                  <a:lnTo>
                    <a:pt x="835" y="376"/>
                  </a:lnTo>
                  <a:lnTo>
                    <a:pt x="845" y="396"/>
                  </a:lnTo>
                  <a:lnTo>
                    <a:pt x="850" y="396"/>
                  </a:lnTo>
                  <a:lnTo>
                    <a:pt x="856" y="396"/>
                  </a:lnTo>
                  <a:lnTo>
                    <a:pt x="859" y="396"/>
                  </a:lnTo>
                  <a:lnTo>
                    <a:pt x="861" y="396"/>
                  </a:lnTo>
                  <a:lnTo>
                    <a:pt x="864" y="396"/>
                  </a:lnTo>
                  <a:lnTo>
                    <a:pt x="868" y="393"/>
                  </a:lnTo>
                  <a:lnTo>
                    <a:pt x="870" y="390"/>
                  </a:lnTo>
                  <a:lnTo>
                    <a:pt x="871" y="384"/>
                  </a:lnTo>
                  <a:lnTo>
                    <a:pt x="875" y="384"/>
                  </a:lnTo>
                  <a:lnTo>
                    <a:pt x="875" y="407"/>
                  </a:lnTo>
                  <a:lnTo>
                    <a:pt x="873" y="412"/>
                  </a:lnTo>
                  <a:lnTo>
                    <a:pt x="871" y="417"/>
                  </a:lnTo>
                  <a:lnTo>
                    <a:pt x="870" y="423"/>
                  </a:lnTo>
                  <a:lnTo>
                    <a:pt x="868" y="426"/>
                  </a:lnTo>
                  <a:lnTo>
                    <a:pt x="856" y="426"/>
                  </a:lnTo>
                  <a:lnTo>
                    <a:pt x="856" y="438"/>
                  </a:lnTo>
                  <a:lnTo>
                    <a:pt x="845" y="449"/>
                  </a:lnTo>
                  <a:lnTo>
                    <a:pt x="836" y="459"/>
                  </a:lnTo>
                  <a:lnTo>
                    <a:pt x="826" y="470"/>
                  </a:lnTo>
                  <a:lnTo>
                    <a:pt x="826" y="465"/>
                  </a:lnTo>
                  <a:lnTo>
                    <a:pt x="824" y="461"/>
                  </a:lnTo>
                  <a:lnTo>
                    <a:pt x="824" y="458"/>
                  </a:lnTo>
                  <a:lnTo>
                    <a:pt x="824" y="452"/>
                  </a:lnTo>
                  <a:lnTo>
                    <a:pt x="826" y="449"/>
                  </a:lnTo>
                  <a:lnTo>
                    <a:pt x="826" y="445"/>
                  </a:lnTo>
                  <a:lnTo>
                    <a:pt x="826" y="442"/>
                  </a:lnTo>
                  <a:lnTo>
                    <a:pt x="824" y="440"/>
                  </a:lnTo>
                  <a:lnTo>
                    <a:pt x="821" y="438"/>
                  </a:lnTo>
                  <a:lnTo>
                    <a:pt x="817" y="437"/>
                  </a:lnTo>
                  <a:lnTo>
                    <a:pt x="814" y="435"/>
                  </a:lnTo>
                  <a:lnTo>
                    <a:pt x="810" y="433"/>
                  </a:lnTo>
                  <a:lnTo>
                    <a:pt x="807" y="431"/>
                  </a:lnTo>
                  <a:lnTo>
                    <a:pt x="805" y="430"/>
                  </a:lnTo>
                  <a:lnTo>
                    <a:pt x="805" y="428"/>
                  </a:lnTo>
                  <a:lnTo>
                    <a:pt x="807" y="426"/>
                  </a:lnTo>
                  <a:lnTo>
                    <a:pt x="810" y="421"/>
                  </a:lnTo>
                  <a:lnTo>
                    <a:pt x="815" y="417"/>
                  </a:lnTo>
                  <a:lnTo>
                    <a:pt x="821" y="412"/>
                  </a:lnTo>
                  <a:lnTo>
                    <a:pt x="826" y="407"/>
                  </a:lnTo>
                  <a:lnTo>
                    <a:pt x="819" y="400"/>
                  </a:lnTo>
                  <a:lnTo>
                    <a:pt x="812" y="388"/>
                  </a:lnTo>
                  <a:lnTo>
                    <a:pt x="801" y="370"/>
                  </a:lnTo>
                  <a:lnTo>
                    <a:pt x="793" y="355"/>
                  </a:lnTo>
                  <a:lnTo>
                    <a:pt x="788" y="341"/>
                  </a:lnTo>
                  <a:lnTo>
                    <a:pt x="784" y="330"/>
                  </a:lnTo>
                  <a:close/>
                  <a:moveTo>
                    <a:pt x="721" y="147"/>
                  </a:moveTo>
                  <a:lnTo>
                    <a:pt x="730" y="147"/>
                  </a:lnTo>
                  <a:lnTo>
                    <a:pt x="746" y="159"/>
                  </a:lnTo>
                  <a:lnTo>
                    <a:pt x="765" y="170"/>
                  </a:lnTo>
                  <a:lnTo>
                    <a:pt x="765" y="180"/>
                  </a:lnTo>
                  <a:lnTo>
                    <a:pt x="753" y="180"/>
                  </a:lnTo>
                  <a:lnTo>
                    <a:pt x="744" y="173"/>
                  </a:lnTo>
                  <a:lnTo>
                    <a:pt x="735" y="166"/>
                  </a:lnTo>
                  <a:lnTo>
                    <a:pt x="728" y="157"/>
                  </a:lnTo>
                  <a:lnTo>
                    <a:pt x="721" y="147"/>
                  </a:lnTo>
                  <a:close/>
                  <a:moveTo>
                    <a:pt x="906" y="86"/>
                  </a:moveTo>
                  <a:lnTo>
                    <a:pt x="910" y="86"/>
                  </a:lnTo>
                  <a:lnTo>
                    <a:pt x="913" y="88"/>
                  </a:lnTo>
                  <a:lnTo>
                    <a:pt x="913" y="88"/>
                  </a:lnTo>
                  <a:lnTo>
                    <a:pt x="915" y="89"/>
                  </a:lnTo>
                  <a:lnTo>
                    <a:pt x="915" y="91"/>
                  </a:lnTo>
                  <a:lnTo>
                    <a:pt x="917" y="93"/>
                  </a:lnTo>
                  <a:lnTo>
                    <a:pt x="918" y="96"/>
                  </a:lnTo>
                  <a:lnTo>
                    <a:pt x="922" y="102"/>
                  </a:lnTo>
                  <a:lnTo>
                    <a:pt x="924" y="108"/>
                  </a:lnTo>
                  <a:lnTo>
                    <a:pt x="925" y="115"/>
                  </a:lnTo>
                  <a:lnTo>
                    <a:pt x="918" y="115"/>
                  </a:lnTo>
                  <a:lnTo>
                    <a:pt x="918" y="108"/>
                  </a:lnTo>
                  <a:lnTo>
                    <a:pt x="913" y="105"/>
                  </a:lnTo>
                  <a:lnTo>
                    <a:pt x="911" y="100"/>
                  </a:lnTo>
                  <a:lnTo>
                    <a:pt x="910" y="96"/>
                  </a:lnTo>
                  <a:lnTo>
                    <a:pt x="908" y="91"/>
                  </a:lnTo>
                  <a:lnTo>
                    <a:pt x="906" y="86"/>
                  </a:lnTo>
                  <a:close/>
                  <a:moveTo>
                    <a:pt x="746" y="65"/>
                  </a:moveTo>
                  <a:lnTo>
                    <a:pt x="749" y="65"/>
                  </a:lnTo>
                  <a:lnTo>
                    <a:pt x="751" y="67"/>
                  </a:lnTo>
                  <a:lnTo>
                    <a:pt x="751" y="68"/>
                  </a:lnTo>
                  <a:lnTo>
                    <a:pt x="753" y="68"/>
                  </a:lnTo>
                  <a:lnTo>
                    <a:pt x="754" y="68"/>
                  </a:lnTo>
                  <a:lnTo>
                    <a:pt x="756" y="70"/>
                  </a:lnTo>
                  <a:lnTo>
                    <a:pt x="758" y="75"/>
                  </a:lnTo>
                  <a:lnTo>
                    <a:pt x="758" y="81"/>
                  </a:lnTo>
                  <a:lnTo>
                    <a:pt x="760" y="84"/>
                  </a:lnTo>
                  <a:lnTo>
                    <a:pt x="761" y="88"/>
                  </a:lnTo>
                  <a:lnTo>
                    <a:pt x="763" y="91"/>
                  </a:lnTo>
                  <a:lnTo>
                    <a:pt x="765" y="96"/>
                  </a:lnTo>
                  <a:lnTo>
                    <a:pt x="753" y="96"/>
                  </a:lnTo>
                  <a:lnTo>
                    <a:pt x="751" y="88"/>
                  </a:lnTo>
                  <a:lnTo>
                    <a:pt x="747" y="82"/>
                  </a:lnTo>
                  <a:lnTo>
                    <a:pt x="746" y="75"/>
                  </a:lnTo>
                  <a:lnTo>
                    <a:pt x="746" y="65"/>
                  </a:lnTo>
                  <a:close/>
                  <a:moveTo>
                    <a:pt x="419" y="0"/>
                  </a:moveTo>
                  <a:lnTo>
                    <a:pt x="423" y="0"/>
                  </a:lnTo>
                  <a:lnTo>
                    <a:pt x="424" y="9"/>
                  </a:lnTo>
                  <a:lnTo>
                    <a:pt x="426" y="21"/>
                  </a:lnTo>
                  <a:lnTo>
                    <a:pt x="431" y="35"/>
                  </a:lnTo>
                  <a:lnTo>
                    <a:pt x="435" y="47"/>
                  </a:lnTo>
                  <a:lnTo>
                    <a:pt x="438" y="54"/>
                  </a:lnTo>
                  <a:lnTo>
                    <a:pt x="440" y="56"/>
                  </a:lnTo>
                  <a:lnTo>
                    <a:pt x="445" y="58"/>
                  </a:lnTo>
                  <a:lnTo>
                    <a:pt x="449" y="58"/>
                  </a:lnTo>
                  <a:lnTo>
                    <a:pt x="454" y="60"/>
                  </a:lnTo>
                  <a:lnTo>
                    <a:pt x="458" y="60"/>
                  </a:lnTo>
                  <a:lnTo>
                    <a:pt x="461" y="61"/>
                  </a:lnTo>
                  <a:lnTo>
                    <a:pt x="461" y="67"/>
                  </a:lnTo>
                  <a:lnTo>
                    <a:pt x="465" y="79"/>
                  </a:lnTo>
                  <a:lnTo>
                    <a:pt x="468" y="93"/>
                  </a:lnTo>
                  <a:lnTo>
                    <a:pt x="473" y="110"/>
                  </a:lnTo>
                  <a:lnTo>
                    <a:pt x="477" y="122"/>
                  </a:lnTo>
                  <a:lnTo>
                    <a:pt x="480" y="131"/>
                  </a:lnTo>
                  <a:lnTo>
                    <a:pt x="489" y="131"/>
                  </a:lnTo>
                  <a:lnTo>
                    <a:pt x="494" y="133"/>
                  </a:lnTo>
                  <a:lnTo>
                    <a:pt x="500" y="135"/>
                  </a:lnTo>
                  <a:lnTo>
                    <a:pt x="503" y="138"/>
                  </a:lnTo>
                  <a:lnTo>
                    <a:pt x="506" y="143"/>
                  </a:lnTo>
                  <a:lnTo>
                    <a:pt x="515" y="156"/>
                  </a:lnTo>
                  <a:lnTo>
                    <a:pt x="519" y="173"/>
                  </a:lnTo>
                  <a:lnTo>
                    <a:pt x="538" y="173"/>
                  </a:lnTo>
                  <a:lnTo>
                    <a:pt x="545" y="191"/>
                  </a:lnTo>
                  <a:lnTo>
                    <a:pt x="555" y="203"/>
                  </a:lnTo>
                  <a:lnTo>
                    <a:pt x="564" y="215"/>
                  </a:lnTo>
                  <a:lnTo>
                    <a:pt x="573" y="231"/>
                  </a:lnTo>
                  <a:lnTo>
                    <a:pt x="576" y="257"/>
                  </a:lnTo>
                  <a:lnTo>
                    <a:pt x="575" y="278"/>
                  </a:lnTo>
                  <a:lnTo>
                    <a:pt x="569" y="299"/>
                  </a:lnTo>
                  <a:lnTo>
                    <a:pt x="561" y="318"/>
                  </a:lnTo>
                  <a:lnTo>
                    <a:pt x="552" y="339"/>
                  </a:lnTo>
                  <a:lnTo>
                    <a:pt x="541" y="362"/>
                  </a:lnTo>
                  <a:lnTo>
                    <a:pt x="538" y="376"/>
                  </a:lnTo>
                  <a:lnTo>
                    <a:pt x="533" y="390"/>
                  </a:lnTo>
                  <a:lnTo>
                    <a:pt x="529" y="405"/>
                  </a:lnTo>
                  <a:lnTo>
                    <a:pt x="524" y="417"/>
                  </a:lnTo>
                  <a:lnTo>
                    <a:pt x="515" y="426"/>
                  </a:lnTo>
                  <a:lnTo>
                    <a:pt x="505" y="431"/>
                  </a:lnTo>
                  <a:lnTo>
                    <a:pt x="493" y="437"/>
                  </a:lnTo>
                  <a:lnTo>
                    <a:pt x="480" y="442"/>
                  </a:lnTo>
                  <a:lnTo>
                    <a:pt x="472" y="445"/>
                  </a:lnTo>
                  <a:lnTo>
                    <a:pt x="461" y="437"/>
                  </a:lnTo>
                  <a:lnTo>
                    <a:pt x="449" y="426"/>
                  </a:lnTo>
                  <a:lnTo>
                    <a:pt x="440" y="433"/>
                  </a:lnTo>
                  <a:lnTo>
                    <a:pt x="430" y="437"/>
                  </a:lnTo>
                  <a:lnTo>
                    <a:pt x="417" y="435"/>
                  </a:lnTo>
                  <a:lnTo>
                    <a:pt x="404" y="433"/>
                  </a:lnTo>
                  <a:lnTo>
                    <a:pt x="388" y="431"/>
                  </a:lnTo>
                  <a:lnTo>
                    <a:pt x="381" y="396"/>
                  </a:lnTo>
                  <a:lnTo>
                    <a:pt x="376" y="395"/>
                  </a:lnTo>
                  <a:lnTo>
                    <a:pt x="370" y="393"/>
                  </a:lnTo>
                  <a:lnTo>
                    <a:pt x="365" y="391"/>
                  </a:lnTo>
                  <a:lnTo>
                    <a:pt x="362" y="388"/>
                  </a:lnTo>
                  <a:lnTo>
                    <a:pt x="358" y="386"/>
                  </a:lnTo>
                  <a:lnTo>
                    <a:pt x="356" y="384"/>
                  </a:lnTo>
                  <a:lnTo>
                    <a:pt x="356" y="383"/>
                  </a:lnTo>
                  <a:lnTo>
                    <a:pt x="358" y="381"/>
                  </a:lnTo>
                  <a:lnTo>
                    <a:pt x="358" y="379"/>
                  </a:lnTo>
                  <a:lnTo>
                    <a:pt x="358" y="377"/>
                  </a:lnTo>
                  <a:lnTo>
                    <a:pt x="356" y="376"/>
                  </a:lnTo>
                  <a:lnTo>
                    <a:pt x="355" y="374"/>
                  </a:lnTo>
                  <a:lnTo>
                    <a:pt x="349" y="372"/>
                  </a:lnTo>
                  <a:lnTo>
                    <a:pt x="348" y="374"/>
                  </a:lnTo>
                  <a:lnTo>
                    <a:pt x="348" y="376"/>
                  </a:lnTo>
                  <a:lnTo>
                    <a:pt x="348" y="376"/>
                  </a:lnTo>
                  <a:lnTo>
                    <a:pt x="346" y="377"/>
                  </a:lnTo>
                  <a:lnTo>
                    <a:pt x="344" y="377"/>
                  </a:lnTo>
                  <a:lnTo>
                    <a:pt x="342" y="377"/>
                  </a:lnTo>
                  <a:lnTo>
                    <a:pt x="342" y="372"/>
                  </a:lnTo>
                  <a:lnTo>
                    <a:pt x="337" y="372"/>
                  </a:lnTo>
                  <a:lnTo>
                    <a:pt x="337" y="369"/>
                  </a:lnTo>
                  <a:lnTo>
                    <a:pt x="344" y="365"/>
                  </a:lnTo>
                  <a:lnTo>
                    <a:pt x="349" y="360"/>
                  </a:lnTo>
                  <a:lnTo>
                    <a:pt x="353" y="355"/>
                  </a:lnTo>
                  <a:lnTo>
                    <a:pt x="349" y="355"/>
                  </a:lnTo>
                  <a:lnTo>
                    <a:pt x="349" y="349"/>
                  </a:lnTo>
                  <a:lnTo>
                    <a:pt x="341" y="358"/>
                  </a:lnTo>
                  <a:lnTo>
                    <a:pt x="332" y="363"/>
                  </a:lnTo>
                  <a:lnTo>
                    <a:pt x="318" y="369"/>
                  </a:lnTo>
                  <a:lnTo>
                    <a:pt x="313" y="358"/>
                  </a:lnTo>
                  <a:lnTo>
                    <a:pt x="306" y="348"/>
                  </a:lnTo>
                  <a:lnTo>
                    <a:pt x="297" y="339"/>
                  </a:lnTo>
                  <a:lnTo>
                    <a:pt x="285" y="332"/>
                  </a:lnTo>
                  <a:lnTo>
                    <a:pt x="269" y="330"/>
                  </a:lnTo>
                  <a:lnTo>
                    <a:pt x="259" y="327"/>
                  </a:lnTo>
                  <a:lnTo>
                    <a:pt x="245" y="325"/>
                  </a:lnTo>
                  <a:lnTo>
                    <a:pt x="225" y="327"/>
                  </a:lnTo>
                  <a:lnTo>
                    <a:pt x="206" y="328"/>
                  </a:lnTo>
                  <a:lnTo>
                    <a:pt x="187" y="332"/>
                  </a:lnTo>
                  <a:lnTo>
                    <a:pt x="170" y="335"/>
                  </a:lnTo>
                  <a:lnTo>
                    <a:pt x="157" y="339"/>
                  </a:lnTo>
                  <a:lnTo>
                    <a:pt x="150" y="362"/>
                  </a:lnTo>
                  <a:lnTo>
                    <a:pt x="133" y="362"/>
                  </a:lnTo>
                  <a:lnTo>
                    <a:pt x="117" y="360"/>
                  </a:lnTo>
                  <a:lnTo>
                    <a:pt x="100" y="362"/>
                  </a:lnTo>
                  <a:lnTo>
                    <a:pt x="88" y="365"/>
                  </a:lnTo>
                  <a:lnTo>
                    <a:pt x="75" y="370"/>
                  </a:lnTo>
                  <a:lnTo>
                    <a:pt x="65" y="376"/>
                  </a:lnTo>
                  <a:lnTo>
                    <a:pt x="53" y="377"/>
                  </a:lnTo>
                  <a:lnTo>
                    <a:pt x="39" y="377"/>
                  </a:lnTo>
                  <a:lnTo>
                    <a:pt x="35" y="370"/>
                  </a:lnTo>
                  <a:lnTo>
                    <a:pt x="32" y="365"/>
                  </a:lnTo>
                  <a:lnTo>
                    <a:pt x="26" y="360"/>
                  </a:lnTo>
                  <a:lnTo>
                    <a:pt x="23" y="355"/>
                  </a:lnTo>
                  <a:lnTo>
                    <a:pt x="32" y="342"/>
                  </a:lnTo>
                  <a:lnTo>
                    <a:pt x="33" y="327"/>
                  </a:lnTo>
                  <a:lnTo>
                    <a:pt x="32" y="309"/>
                  </a:lnTo>
                  <a:lnTo>
                    <a:pt x="25" y="292"/>
                  </a:lnTo>
                  <a:lnTo>
                    <a:pt x="18" y="273"/>
                  </a:lnTo>
                  <a:lnTo>
                    <a:pt x="9" y="255"/>
                  </a:lnTo>
                  <a:lnTo>
                    <a:pt x="4" y="239"/>
                  </a:lnTo>
                  <a:lnTo>
                    <a:pt x="0" y="227"/>
                  </a:lnTo>
                  <a:lnTo>
                    <a:pt x="4" y="227"/>
                  </a:lnTo>
                  <a:lnTo>
                    <a:pt x="7" y="229"/>
                  </a:lnTo>
                  <a:lnTo>
                    <a:pt x="9" y="229"/>
                  </a:lnTo>
                  <a:lnTo>
                    <a:pt x="11" y="231"/>
                  </a:lnTo>
                  <a:lnTo>
                    <a:pt x="11" y="231"/>
                  </a:lnTo>
                  <a:lnTo>
                    <a:pt x="13" y="229"/>
                  </a:lnTo>
                  <a:lnTo>
                    <a:pt x="14" y="227"/>
                  </a:lnTo>
                  <a:lnTo>
                    <a:pt x="16" y="224"/>
                  </a:lnTo>
                  <a:lnTo>
                    <a:pt x="7" y="215"/>
                  </a:lnTo>
                  <a:lnTo>
                    <a:pt x="4" y="204"/>
                  </a:lnTo>
                  <a:lnTo>
                    <a:pt x="0" y="192"/>
                  </a:lnTo>
                  <a:lnTo>
                    <a:pt x="9" y="182"/>
                  </a:lnTo>
                  <a:lnTo>
                    <a:pt x="16" y="171"/>
                  </a:lnTo>
                  <a:lnTo>
                    <a:pt x="23" y="161"/>
                  </a:lnTo>
                  <a:lnTo>
                    <a:pt x="33" y="152"/>
                  </a:lnTo>
                  <a:lnTo>
                    <a:pt x="46" y="147"/>
                  </a:lnTo>
                  <a:lnTo>
                    <a:pt x="54" y="147"/>
                  </a:lnTo>
                  <a:lnTo>
                    <a:pt x="68" y="145"/>
                  </a:lnTo>
                  <a:lnTo>
                    <a:pt x="86" y="142"/>
                  </a:lnTo>
                  <a:lnTo>
                    <a:pt x="102" y="138"/>
                  </a:lnTo>
                  <a:lnTo>
                    <a:pt x="116" y="135"/>
                  </a:lnTo>
                  <a:lnTo>
                    <a:pt x="121" y="122"/>
                  </a:lnTo>
                  <a:lnTo>
                    <a:pt x="129" y="108"/>
                  </a:lnTo>
                  <a:lnTo>
                    <a:pt x="140" y="98"/>
                  </a:lnTo>
                  <a:lnTo>
                    <a:pt x="154" y="93"/>
                  </a:lnTo>
                  <a:lnTo>
                    <a:pt x="154" y="81"/>
                  </a:lnTo>
                  <a:lnTo>
                    <a:pt x="161" y="77"/>
                  </a:lnTo>
                  <a:lnTo>
                    <a:pt x="170" y="68"/>
                  </a:lnTo>
                  <a:lnTo>
                    <a:pt x="180" y="60"/>
                  </a:lnTo>
                  <a:lnTo>
                    <a:pt x="191" y="53"/>
                  </a:lnTo>
                  <a:lnTo>
                    <a:pt x="201" y="47"/>
                  </a:lnTo>
                  <a:lnTo>
                    <a:pt x="208" y="51"/>
                  </a:lnTo>
                  <a:lnTo>
                    <a:pt x="210" y="53"/>
                  </a:lnTo>
                  <a:lnTo>
                    <a:pt x="210" y="56"/>
                  </a:lnTo>
                  <a:lnTo>
                    <a:pt x="210" y="60"/>
                  </a:lnTo>
                  <a:lnTo>
                    <a:pt x="212" y="65"/>
                  </a:lnTo>
                  <a:lnTo>
                    <a:pt x="217" y="67"/>
                  </a:lnTo>
                  <a:lnTo>
                    <a:pt x="222" y="67"/>
                  </a:lnTo>
                  <a:lnTo>
                    <a:pt x="225" y="68"/>
                  </a:lnTo>
                  <a:lnTo>
                    <a:pt x="231" y="70"/>
                  </a:lnTo>
                  <a:lnTo>
                    <a:pt x="234" y="54"/>
                  </a:lnTo>
                  <a:lnTo>
                    <a:pt x="239" y="46"/>
                  </a:lnTo>
                  <a:lnTo>
                    <a:pt x="246" y="40"/>
                  </a:lnTo>
                  <a:lnTo>
                    <a:pt x="255" y="35"/>
                  </a:lnTo>
                  <a:lnTo>
                    <a:pt x="264" y="32"/>
                  </a:lnTo>
                  <a:lnTo>
                    <a:pt x="273" y="23"/>
                  </a:lnTo>
                  <a:lnTo>
                    <a:pt x="269" y="21"/>
                  </a:lnTo>
                  <a:lnTo>
                    <a:pt x="269" y="19"/>
                  </a:lnTo>
                  <a:lnTo>
                    <a:pt x="267" y="18"/>
                  </a:lnTo>
                  <a:lnTo>
                    <a:pt x="266" y="16"/>
                  </a:lnTo>
                  <a:lnTo>
                    <a:pt x="280" y="16"/>
                  </a:lnTo>
                  <a:lnTo>
                    <a:pt x="294" y="23"/>
                  </a:lnTo>
                  <a:lnTo>
                    <a:pt x="309" y="25"/>
                  </a:lnTo>
                  <a:lnTo>
                    <a:pt x="325" y="25"/>
                  </a:lnTo>
                  <a:lnTo>
                    <a:pt x="342" y="23"/>
                  </a:lnTo>
                  <a:lnTo>
                    <a:pt x="342" y="32"/>
                  </a:lnTo>
                  <a:lnTo>
                    <a:pt x="330" y="47"/>
                  </a:lnTo>
                  <a:lnTo>
                    <a:pt x="323" y="70"/>
                  </a:lnTo>
                  <a:lnTo>
                    <a:pt x="335" y="77"/>
                  </a:lnTo>
                  <a:lnTo>
                    <a:pt x="351" y="86"/>
                  </a:lnTo>
                  <a:lnTo>
                    <a:pt x="367" y="95"/>
                  </a:lnTo>
                  <a:lnTo>
                    <a:pt x="383" y="100"/>
                  </a:lnTo>
                  <a:lnTo>
                    <a:pt x="395" y="100"/>
                  </a:lnTo>
                  <a:lnTo>
                    <a:pt x="404" y="86"/>
                  </a:lnTo>
                  <a:lnTo>
                    <a:pt x="409" y="63"/>
                  </a:lnTo>
                  <a:lnTo>
                    <a:pt x="410" y="40"/>
                  </a:lnTo>
                  <a:lnTo>
                    <a:pt x="414" y="18"/>
                  </a:lnTo>
                  <a:lnTo>
                    <a:pt x="419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85" name="Group 583">
            <a:extLst>
              <a:ext uri="{FF2B5EF4-FFF2-40B4-BE49-F238E27FC236}">
                <a16:creationId xmlns:a16="http://schemas.microsoft.com/office/drawing/2014/main" id="{6E54124B-99F7-449C-8C81-C73EAE7DCB58}"/>
              </a:ext>
            </a:extLst>
          </p:cNvPr>
          <p:cNvGrpSpPr/>
          <p:nvPr/>
        </p:nvGrpSpPr>
        <p:grpSpPr>
          <a:xfrm>
            <a:off x="3910076" y="2761259"/>
            <a:ext cx="376156" cy="884246"/>
            <a:chOff x="2971708" y="1572032"/>
            <a:chExt cx="376156" cy="884246"/>
          </a:xfrm>
          <a:solidFill>
            <a:schemeClr val="accent2"/>
          </a:solidFill>
        </p:grpSpPr>
        <p:sp>
          <p:nvSpPr>
            <p:cNvPr id="86" name="Oval 3">
              <a:extLst>
                <a:ext uri="{FF2B5EF4-FFF2-40B4-BE49-F238E27FC236}">
                  <a16:creationId xmlns:a16="http://schemas.microsoft.com/office/drawing/2014/main" id="{3B3D7C25-3180-4CA6-A02F-54581DE36454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5536F96D-1D24-42D1-94CE-381769C742EF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A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88" name="Group 586">
            <a:extLst>
              <a:ext uri="{FF2B5EF4-FFF2-40B4-BE49-F238E27FC236}">
                <a16:creationId xmlns:a16="http://schemas.microsoft.com/office/drawing/2014/main" id="{33D3401D-AB62-45BE-903E-ABCDDA983818}"/>
              </a:ext>
            </a:extLst>
          </p:cNvPr>
          <p:cNvGrpSpPr/>
          <p:nvPr/>
        </p:nvGrpSpPr>
        <p:grpSpPr>
          <a:xfrm>
            <a:off x="4893365" y="3788072"/>
            <a:ext cx="376156" cy="884246"/>
            <a:chOff x="2971708" y="1572032"/>
            <a:chExt cx="376156" cy="884246"/>
          </a:xfrm>
          <a:solidFill>
            <a:schemeClr val="accent3"/>
          </a:solidFill>
        </p:grpSpPr>
        <p:sp>
          <p:nvSpPr>
            <p:cNvPr id="89" name="Oval 3">
              <a:extLst>
                <a:ext uri="{FF2B5EF4-FFF2-40B4-BE49-F238E27FC236}">
                  <a16:creationId xmlns:a16="http://schemas.microsoft.com/office/drawing/2014/main" id="{E0FFD3E0-59E8-4CFF-AE9B-BFAFF90AE5AC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CA18CDFD-B79B-4E8B-8484-42685AC6DDB7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B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1" name="Group 589">
            <a:extLst>
              <a:ext uri="{FF2B5EF4-FFF2-40B4-BE49-F238E27FC236}">
                <a16:creationId xmlns:a16="http://schemas.microsoft.com/office/drawing/2014/main" id="{3449A739-C85F-49B6-8EB2-8E1FCDAEA2B8}"/>
              </a:ext>
            </a:extLst>
          </p:cNvPr>
          <p:cNvGrpSpPr/>
          <p:nvPr/>
        </p:nvGrpSpPr>
        <p:grpSpPr>
          <a:xfrm>
            <a:off x="5023771" y="1855642"/>
            <a:ext cx="376156" cy="884246"/>
            <a:chOff x="2971708" y="1572032"/>
            <a:chExt cx="376156" cy="884246"/>
          </a:xfrm>
          <a:solidFill>
            <a:schemeClr val="accent5"/>
          </a:solidFill>
        </p:grpSpPr>
        <p:sp>
          <p:nvSpPr>
            <p:cNvPr id="92" name="Oval 3">
              <a:extLst>
                <a:ext uri="{FF2B5EF4-FFF2-40B4-BE49-F238E27FC236}">
                  <a16:creationId xmlns:a16="http://schemas.microsoft.com/office/drawing/2014/main" id="{0C9F254B-7C13-449E-9922-70CD8CF1DFDF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57BF6E3-4E15-471C-903A-3CCDD9AC3583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4" name="Group 592">
            <a:extLst>
              <a:ext uri="{FF2B5EF4-FFF2-40B4-BE49-F238E27FC236}">
                <a16:creationId xmlns:a16="http://schemas.microsoft.com/office/drawing/2014/main" id="{DE1B51DD-B690-4273-A06E-D908B782AF9A}"/>
              </a:ext>
            </a:extLst>
          </p:cNvPr>
          <p:cNvGrpSpPr/>
          <p:nvPr/>
        </p:nvGrpSpPr>
        <p:grpSpPr>
          <a:xfrm>
            <a:off x="5779977" y="3026215"/>
            <a:ext cx="376156" cy="884246"/>
            <a:chOff x="2971708" y="1572032"/>
            <a:chExt cx="376156" cy="884246"/>
          </a:xfrm>
          <a:solidFill>
            <a:schemeClr val="accent4"/>
          </a:solidFill>
        </p:grpSpPr>
        <p:sp>
          <p:nvSpPr>
            <p:cNvPr id="95" name="Oval 3">
              <a:extLst>
                <a:ext uri="{FF2B5EF4-FFF2-40B4-BE49-F238E27FC236}">
                  <a16:creationId xmlns:a16="http://schemas.microsoft.com/office/drawing/2014/main" id="{07786202-8B33-492F-9B8B-79E7F18B2A4D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38CB9118-078D-418C-8FEC-865BB6F15DA3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D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7" name="Group 595">
            <a:extLst>
              <a:ext uri="{FF2B5EF4-FFF2-40B4-BE49-F238E27FC236}">
                <a16:creationId xmlns:a16="http://schemas.microsoft.com/office/drawing/2014/main" id="{C0762314-BA07-4318-B950-DCF66805E5DB}"/>
              </a:ext>
            </a:extLst>
          </p:cNvPr>
          <p:cNvGrpSpPr/>
          <p:nvPr/>
        </p:nvGrpSpPr>
        <p:grpSpPr>
          <a:xfrm>
            <a:off x="7381912" y="2864142"/>
            <a:ext cx="376156" cy="884246"/>
            <a:chOff x="2971708" y="1572032"/>
            <a:chExt cx="376156" cy="884246"/>
          </a:xfrm>
          <a:solidFill>
            <a:schemeClr val="accent6"/>
          </a:solidFill>
        </p:grpSpPr>
        <p:sp>
          <p:nvSpPr>
            <p:cNvPr id="98" name="Oval 3">
              <a:extLst>
                <a:ext uri="{FF2B5EF4-FFF2-40B4-BE49-F238E27FC236}">
                  <a16:creationId xmlns:a16="http://schemas.microsoft.com/office/drawing/2014/main" id="{0384773B-2A3A-41BD-8A81-FABB9D03581C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12E8212-C722-4F3A-BCB4-ABCF688842DA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0" name="Group 598">
            <a:extLst>
              <a:ext uri="{FF2B5EF4-FFF2-40B4-BE49-F238E27FC236}">
                <a16:creationId xmlns:a16="http://schemas.microsoft.com/office/drawing/2014/main" id="{CAC0C5C2-DF38-4FC6-9753-000C2040DA2A}"/>
              </a:ext>
            </a:extLst>
          </p:cNvPr>
          <p:cNvGrpSpPr/>
          <p:nvPr/>
        </p:nvGrpSpPr>
        <p:grpSpPr>
          <a:xfrm>
            <a:off x="8019862" y="3931247"/>
            <a:ext cx="376156" cy="884246"/>
            <a:chOff x="2971708" y="1572032"/>
            <a:chExt cx="376156" cy="884246"/>
          </a:xfrm>
          <a:solidFill>
            <a:schemeClr val="accent1"/>
          </a:solidFill>
        </p:grpSpPr>
        <p:sp>
          <p:nvSpPr>
            <p:cNvPr id="101" name="Oval 3">
              <a:extLst>
                <a:ext uri="{FF2B5EF4-FFF2-40B4-BE49-F238E27FC236}">
                  <a16:creationId xmlns:a16="http://schemas.microsoft.com/office/drawing/2014/main" id="{842A32E9-6B7B-47BF-B2D2-D6C868FC12CB}"/>
                </a:ext>
              </a:extLst>
            </p:cNvPr>
            <p:cNvSpPr/>
            <p:nvPr/>
          </p:nvSpPr>
          <p:spPr>
            <a:xfrm>
              <a:off x="2971708" y="1572032"/>
              <a:ext cx="376156" cy="884246"/>
            </a:xfrm>
            <a:custGeom>
              <a:avLst/>
              <a:gdLst/>
              <a:ahLst/>
              <a:cxnLst/>
              <a:rect l="l" t="t" r="r" b="b"/>
              <a:pathLst>
                <a:path w="504056" h="1184906">
                  <a:moveTo>
                    <a:pt x="252028" y="0"/>
                  </a:moveTo>
                  <a:cubicBezTo>
                    <a:pt x="391219" y="0"/>
                    <a:pt x="504056" y="112837"/>
                    <a:pt x="504056" y="252028"/>
                  </a:cubicBezTo>
                  <a:cubicBezTo>
                    <a:pt x="504056" y="373089"/>
                    <a:pt x="418699" y="474215"/>
                    <a:pt x="304843" y="498308"/>
                  </a:cubicBezTo>
                  <a:lnTo>
                    <a:pt x="252028" y="1184906"/>
                  </a:lnTo>
                  <a:lnTo>
                    <a:pt x="199213" y="498308"/>
                  </a:lnTo>
                  <a:cubicBezTo>
                    <a:pt x="85357" y="474215"/>
                    <a:pt x="0" y="373089"/>
                    <a:pt x="0" y="252028"/>
                  </a:cubicBezTo>
                  <a:cubicBezTo>
                    <a:pt x="0" y="112837"/>
                    <a:pt x="112837" y="0"/>
                    <a:pt x="252028" y="0"/>
                  </a:cubicBez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02" name="TextBox 101">
              <a:extLst>
                <a:ext uri="{FF2B5EF4-FFF2-40B4-BE49-F238E27FC236}">
                  <a16:creationId xmlns:a16="http://schemas.microsoft.com/office/drawing/2014/main" id="{4CB51684-416E-43BB-90D6-BD6BB187D6CC}"/>
                </a:ext>
              </a:extLst>
            </p:cNvPr>
            <p:cNvSpPr txBox="1"/>
            <p:nvPr/>
          </p:nvSpPr>
          <p:spPr>
            <a:xfrm>
              <a:off x="3025048" y="1626533"/>
              <a:ext cx="26604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F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3" name="Group 601">
            <a:extLst>
              <a:ext uri="{FF2B5EF4-FFF2-40B4-BE49-F238E27FC236}">
                <a16:creationId xmlns:a16="http://schemas.microsoft.com/office/drawing/2014/main" id="{1E63659E-32A7-4128-91F9-BD460E556D4E}"/>
              </a:ext>
            </a:extLst>
          </p:cNvPr>
          <p:cNvGrpSpPr/>
          <p:nvPr/>
        </p:nvGrpSpPr>
        <p:grpSpPr>
          <a:xfrm>
            <a:off x="678358" y="2769449"/>
            <a:ext cx="1811248" cy="862108"/>
            <a:chOff x="910640" y="3116780"/>
            <a:chExt cx="1527408" cy="1366442"/>
          </a:xfrm>
        </p:grpSpPr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A17948DA-032D-413A-B1C4-8D307ED606AE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 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8F525DAB-D11A-47F2-9BBB-A86A52FC314E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6" name="Group 604">
            <a:extLst>
              <a:ext uri="{FF2B5EF4-FFF2-40B4-BE49-F238E27FC236}">
                <a16:creationId xmlns:a16="http://schemas.microsoft.com/office/drawing/2014/main" id="{0D17AB36-DD0B-4837-A0D7-AC3AA2FA1FDC}"/>
              </a:ext>
            </a:extLst>
          </p:cNvPr>
          <p:cNvGrpSpPr/>
          <p:nvPr/>
        </p:nvGrpSpPr>
        <p:grpSpPr>
          <a:xfrm>
            <a:off x="1687386" y="4006120"/>
            <a:ext cx="1811248" cy="862108"/>
            <a:chOff x="910640" y="3116780"/>
            <a:chExt cx="1527408" cy="1366442"/>
          </a:xfrm>
        </p:grpSpPr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6FA302C4-82E2-4EBA-A251-F6A4B3513A43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B 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B6940EB0-04D2-43EB-B91D-84D6BE920EC0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9" name="Group 607">
            <a:extLst>
              <a:ext uri="{FF2B5EF4-FFF2-40B4-BE49-F238E27FC236}">
                <a16:creationId xmlns:a16="http://schemas.microsoft.com/office/drawing/2014/main" id="{AC001C7E-F04B-4D41-AA47-34AE9AEACBFB}"/>
              </a:ext>
            </a:extLst>
          </p:cNvPr>
          <p:cNvGrpSpPr/>
          <p:nvPr/>
        </p:nvGrpSpPr>
        <p:grpSpPr>
          <a:xfrm>
            <a:off x="9706703" y="2761316"/>
            <a:ext cx="1811248" cy="862108"/>
            <a:chOff x="910640" y="3116780"/>
            <a:chExt cx="1527408" cy="1366442"/>
          </a:xfrm>
        </p:grpSpPr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FA14E08E-98CB-44C6-827D-94C19F693142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D 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D7B121-1AE7-4991-9B6D-F0A506EF7511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2" name="Group 610">
            <a:extLst>
              <a:ext uri="{FF2B5EF4-FFF2-40B4-BE49-F238E27FC236}">
                <a16:creationId xmlns:a16="http://schemas.microsoft.com/office/drawing/2014/main" id="{0E325976-BEED-4C46-96AF-F2D1F60037C2}"/>
              </a:ext>
            </a:extLst>
          </p:cNvPr>
          <p:cNvGrpSpPr/>
          <p:nvPr/>
        </p:nvGrpSpPr>
        <p:grpSpPr>
          <a:xfrm>
            <a:off x="8695520" y="4002054"/>
            <a:ext cx="1811248" cy="862108"/>
            <a:chOff x="910640" y="3116780"/>
            <a:chExt cx="1527408" cy="1366442"/>
          </a:xfrm>
        </p:grpSpPr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5E6F0779-7A77-4FE6-914D-03AE39368708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6"/>
                  </a:solidFill>
                  <a:cs typeface="Arial" pitchFamily="34" charset="0"/>
                </a:rPr>
                <a:t>E Content  Here</a:t>
              </a:r>
              <a:endParaRPr lang="ko-KR" altLang="en-US" sz="14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2E816ABC-17E8-4036-8910-67F4978A4228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5" name="Group 613">
            <a:extLst>
              <a:ext uri="{FF2B5EF4-FFF2-40B4-BE49-F238E27FC236}">
                <a16:creationId xmlns:a16="http://schemas.microsoft.com/office/drawing/2014/main" id="{D6FFAACA-1A50-44B5-8437-A2694C0945B9}"/>
              </a:ext>
            </a:extLst>
          </p:cNvPr>
          <p:cNvGrpSpPr/>
          <p:nvPr/>
        </p:nvGrpSpPr>
        <p:grpSpPr>
          <a:xfrm>
            <a:off x="2696414" y="5242792"/>
            <a:ext cx="1811248" cy="862108"/>
            <a:chOff x="910640" y="3116780"/>
            <a:chExt cx="1527408" cy="1366442"/>
          </a:xfrm>
        </p:grpSpPr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8ADD22B1-CBCE-4E48-B47E-D3B10560D1EC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 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EC23CAB-37EF-46A6-9A06-B32399A9FE0A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8" name="Group 616">
            <a:extLst>
              <a:ext uri="{FF2B5EF4-FFF2-40B4-BE49-F238E27FC236}">
                <a16:creationId xmlns:a16="http://schemas.microsoft.com/office/drawing/2014/main" id="{891111F8-E372-45C8-BBD8-9639D8725E47}"/>
              </a:ext>
            </a:extLst>
          </p:cNvPr>
          <p:cNvGrpSpPr/>
          <p:nvPr/>
        </p:nvGrpSpPr>
        <p:grpSpPr>
          <a:xfrm>
            <a:off x="7684338" y="5242792"/>
            <a:ext cx="1811248" cy="862108"/>
            <a:chOff x="910640" y="3116780"/>
            <a:chExt cx="1527408" cy="1366442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5CBAAB40-76AF-4CB6-9654-63EE9AC85C24}"/>
                </a:ext>
              </a:extLst>
            </p:cNvPr>
            <p:cNvSpPr txBox="1"/>
            <p:nvPr/>
          </p:nvSpPr>
          <p:spPr>
            <a:xfrm>
              <a:off x="910640" y="3116780"/>
              <a:ext cx="1527408" cy="48782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F 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F0B9E592-EE6A-4ABC-A07D-D16502D0AED8}"/>
                </a:ext>
              </a:extLst>
            </p:cNvPr>
            <p:cNvSpPr txBox="1"/>
            <p:nvPr/>
          </p:nvSpPr>
          <p:spPr>
            <a:xfrm>
              <a:off x="910640" y="3531962"/>
              <a:ext cx="1527408" cy="9512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3">
            <a:extLst>
              <a:ext uri="{FF2B5EF4-FFF2-40B4-BE49-F238E27FC236}">
                <a16:creationId xmlns:a16="http://schemas.microsoft.com/office/drawing/2014/main" id="{2B8C4D0A-C698-45BB-800D-1ACFA4967A5B}"/>
              </a:ext>
            </a:extLst>
          </p:cNvPr>
          <p:cNvSpPr/>
          <p:nvPr/>
        </p:nvSpPr>
        <p:spPr>
          <a:xfrm>
            <a:off x="5841497" y="3034700"/>
            <a:ext cx="5947278" cy="3374253"/>
          </a:xfrm>
          <a:custGeom>
            <a:avLst/>
            <a:gdLst>
              <a:gd name="connsiteX0" fmla="*/ 11845474 w 11845539"/>
              <a:gd name="connsiteY0" fmla="*/ 4808480 h 6720697"/>
              <a:gd name="connsiteX1" fmla="*/ 11412966 w 11845539"/>
              <a:gd name="connsiteY1" fmla="*/ 3555624 h 6720697"/>
              <a:gd name="connsiteX2" fmla="*/ 11052612 w 11845539"/>
              <a:gd name="connsiteY2" fmla="*/ 3227842 h 6720697"/>
              <a:gd name="connsiteX3" fmla="*/ 10983482 w 11845539"/>
              <a:gd name="connsiteY3" fmla="*/ 2860891 h 6720697"/>
              <a:gd name="connsiteX4" fmla="*/ 11253267 w 11845539"/>
              <a:gd name="connsiteY4" fmla="*/ 2254322 h 6720697"/>
              <a:gd name="connsiteX5" fmla="*/ 11399978 w 11845539"/>
              <a:gd name="connsiteY5" fmla="*/ 1813018 h 6720697"/>
              <a:gd name="connsiteX6" fmla="*/ 11199805 w 11845539"/>
              <a:gd name="connsiteY6" fmla="*/ 976590 h 6720697"/>
              <a:gd name="connsiteX7" fmla="*/ 10262087 w 11845539"/>
              <a:gd name="connsiteY7" fmla="*/ 359370 h 6720697"/>
              <a:gd name="connsiteX8" fmla="*/ 8739652 w 11845539"/>
              <a:gd name="connsiteY8" fmla="*/ 2314 h 6720697"/>
              <a:gd name="connsiteX9" fmla="*/ 8738209 w 11845539"/>
              <a:gd name="connsiteY9" fmla="*/ 2314 h 6720697"/>
              <a:gd name="connsiteX10" fmla="*/ 7897039 w 11845539"/>
              <a:gd name="connsiteY10" fmla="*/ 27258 h 6720697"/>
              <a:gd name="connsiteX11" fmla="*/ 6377834 w 11845539"/>
              <a:gd name="connsiteY11" fmla="*/ 382390 h 6720697"/>
              <a:gd name="connsiteX12" fmla="*/ 5338208 w 11845539"/>
              <a:gd name="connsiteY12" fmla="*/ 777515 h 6720697"/>
              <a:gd name="connsiteX13" fmla="*/ 2418679 w 11845539"/>
              <a:gd name="connsiteY13" fmla="*/ 994388 h 6720697"/>
              <a:gd name="connsiteX14" fmla="*/ 1879522 w 11845539"/>
              <a:gd name="connsiteY14" fmla="*/ 962846 h 6720697"/>
              <a:gd name="connsiteX15" fmla="*/ 1336998 w 11845539"/>
              <a:gd name="connsiteY15" fmla="*/ 929793 h 6720697"/>
              <a:gd name="connsiteX16" fmla="*/ 229753 w 11845539"/>
              <a:gd name="connsiteY16" fmla="*/ 1615937 h 6720697"/>
              <a:gd name="connsiteX17" fmla="*/ 202541 w 11845539"/>
              <a:gd name="connsiteY17" fmla="*/ 3924705 h 6720697"/>
              <a:gd name="connsiteX18" fmla="*/ 495690 w 11845539"/>
              <a:gd name="connsiteY18" fmla="*/ 4626242 h 6720697"/>
              <a:gd name="connsiteX19" fmla="*/ 1447770 w 11845539"/>
              <a:gd name="connsiteY19" fmla="*/ 5741113 h 6720697"/>
              <a:gd name="connsiteX20" fmla="*/ 3634978 w 11845539"/>
              <a:gd name="connsiteY20" fmla="*/ 6356066 h 6720697"/>
              <a:gd name="connsiteX21" fmla="*/ 3641780 w 11845539"/>
              <a:gd name="connsiteY21" fmla="*/ 6355310 h 6720697"/>
              <a:gd name="connsiteX22" fmla="*/ 6362098 w 11845539"/>
              <a:gd name="connsiteY22" fmla="*/ 6419286 h 6720697"/>
              <a:gd name="connsiteX23" fmla="*/ 7762147 w 11845539"/>
              <a:gd name="connsiteY23" fmla="*/ 6644267 h 6720697"/>
              <a:gd name="connsiteX24" fmla="*/ 10242571 w 11845539"/>
              <a:gd name="connsiteY24" fmla="*/ 6623445 h 6720697"/>
              <a:gd name="connsiteX25" fmla="*/ 10965685 w 11845539"/>
              <a:gd name="connsiteY25" fmla="*/ 6400182 h 6720697"/>
              <a:gd name="connsiteX26" fmla="*/ 11845474 w 11845539"/>
              <a:gd name="connsiteY26" fmla="*/ 4808480 h 6720697"/>
              <a:gd name="connsiteX27" fmla="*/ 8836131 w 11845539"/>
              <a:gd name="connsiteY27" fmla="*/ 6627774 h 6720697"/>
              <a:gd name="connsiteX28" fmla="*/ 8817647 w 11845539"/>
              <a:gd name="connsiteY28" fmla="*/ 6621452 h 6720697"/>
              <a:gd name="connsiteX29" fmla="*/ 8900039 w 11845539"/>
              <a:gd name="connsiteY29" fmla="*/ 6630798 h 6720697"/>
              <a:gd name="connsiteX30" fmla="*/ 8836131 w 11845539"/>
              <a:gd name="connsiteY30" fmla="*/ 6627774 h 672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1845539" h="6720697">
                <a:moveTo>
                  <a:pt x="11845474" y="4808480"/>
                </a:moveTo>
                <a:cubicBezTo>
                  <a:pt x="11849048" y="4357969"/>
                  <a:pt x="11706046" y="3904846"/>
                  <a:pt x="11412966" y="3555624"/>
                </a:cubicBezTo>
                <a:cubicBezTo>
                  <a:pt x="11305286" y="3427260"/>
                  <a:pt x="11179258" y="3334766"/>
                  <a:pt x="11052612" y="3227842"/>
                </a:cubicBezTo>
                <a:cubicBezTo>
                  <a:pt x="10945276" y="3137203"/>
                  <a:pt x="10945482" y="2986712"/>
                  <a:pt x="10983482" y="2860891"/>
                </a:cubicBezTo>
                <a:cubicBezTo>
                  <a:pt x="11047802" y="2648073"/>
                  <a:pt x="11166614" y="2457657"/>
                  <a:pt x="11253267" y="2254322"/>
                </a:cubicBezTo>
                <a:cubicBezTo>
                  <a:pt x="11312914" y="2114344"/>
                  <a:pt x="11374897" y="1963647"/>
                  <a:pt x="11399978" y="1813018"/>
                </a:cubicBezTo>
                <a:cubicBezTo>
                  <a:pt x="11451380" y="1517533"/>
                  <a:pt x="11401216" y="1209611"/>
                  <a:pt x="11199805" y="976590"/>
                </a:cubicBezTo>
                <a:cubicBezTo>
                  <a:pt x="10946375" y="683372"/>
                  <a:pt x="10608079" y="515633"/>
                  <a:pt x="10262087" y="359370"/>
                </a:cubicBezTo>
                <a:cubicBezTo>
                  <a:pt x="9794190" y="148064"/>
                  <a:pt x="9254689" y="10629"/>
                  <a:pt x="8739652" y="2314"/>
                </a:cubicBezTo>
                <a:cubicBezTo>
                  <a:pt x="8739171" y="2314"/>
                  <a:pt x="8738690" y="2314"/>
                  <a:pt x="8738209" y="2314"/>
                </a:cubicBezTo>
                <a:cubicBezTo>
                  <a:pt x="8457636" y="-2015"/>
                  <a:pt x="8177337" y="-3390"/>
                  <a:pt x="7897039" y="27258"/>
                </a:cubicBezTo>
                <a:cubicBezTo>
                  <a:pt x="7661819" y="52959"/>
                  <a:pt x="7303321" y="54814"/>
                  <a:pt x="6377834" y="382390"/>
                </a:cubicBezTo>
                <a:cubicBezTo>
                  <a:pt x="6028337" y="506150"/>
                  <a:pt x="5686743" y="652518"/>
                  <a:pt x="5338208" y="777515"/>
                </a:cubicBezTo>
                <a:cubicBezTo>
                  <a:pt x="4407155" y="1111413"/>
                  <a:pt x="3390275" y="1044414"/>
                  <a:pt x="2418679" y="994388"/>
                </a:cubicBezTo>
                <a:cubicBezTo>
                  <a:pt x="2238914" y="985111"/>
                  <a:pt x="2059149" y="974460"/>
                  <a:pt x="1879522" y="962846"/>
                </a:cubicBezTo>
                <a:cubicBezTo>
                  <a:pt x="1698795" y="951164"/>
                  <a:pt x="1518274" y="929656"/>
                  <a:pt x="1336998" y="929793"/>
                </a:cubicBezTo>
                <a:cubicBezTo>
                  <a:pt x="868276" y="930205"/>
                  <a:pt x="455903" y="1217101"/>
                  <a:pt x="229753" y="1615937"/>
                </a:cubicBezTo>
                <a:cubicBezTo>
                  <a:pt x="-144825" y="2276517"/>
                  <a:pt x="7384" y="3230384"/>
                  <a:pt x="202541" y="3924705"/>
                </a:cubicBezTo>
                <a:cubicBezTo>
                  <a:pt x="271121" y="4168583"/>
                  <a:pt x="370762" y="4405865"/>
                  <a:pt x="495690" y="4626242"/>
                </a:cubicBezTo>
                <a:cubicBezTo>
                  <a:pt x="739224" y="5056207"/>
                  <a:pt x="1054088" y="5440199"/>
                  <a:pt x="1447770" y="5741113"/>
                </a:cubicBezTo>
                <a:cubicBezTo>
                  <a:pt x="2086017" y="6229076"/>
                  <a:pt x="2843971" y="6404099"/>
                  <a:pt x="3634978" y="6356066"/>
                </a:cubicBezTo>
                <a:cubicBezTo>
                  <a:pt x="3637245" y="6355928"/>
                  <a:pt x="3639513" y="6355653"/>
                  <a:pt x="3641780" y="6355310"/>
                </a:cubicBezTo>
                <a:cubicBezTo>
                  <a:pt x="4538680" y="6224747"/>
                  <a:pt x="5467809" y="6298549"/>
                  <a:pt x="6362098" y="6419286"/>
                </a:cubicBezTo>
                <a:cubicBezTo>
                  <a:pt x="6829170" y="6482368"/>
                  <a:pt x="7291433" y="6590529"/>
                  <a:pt x="7762147" y="6644267"/>
                </a:cubicBezTo>
                <a:cubicBezTo>
                  <a:pt x="8589092" y="6738615"/>
                  <a:pt x="9419336" y="6760674"/>
                  <a:pt x="10242571" y="6623445"/>
                </a:cubicBezTo>
                <a:cubicBezTo>
                  <a:pt x="10490916" y="6581253"/>
                  <a:pt x="10744277" y="6525179"/>
                  <a:pt x="10965685" y="6400182"/>
                </a:cubicBezTo>
                <a:cubicBezTo>
                  <a:pt x="11544011" y="6073705"/>
                  <a:pt x="11840458" y="5443704"/>
                  <a:pt x="11845474" y="4808480"/>
                </a:cubicBezTo>
                <a:close/>
                <a:moveTo>
                  <a:pt x="8836131" y="6627774"/>
                </a:moveTo>
                <a:cubicBezTo>
                  <a:pt x="8829878" y="6625850"/>
                  <a:pt x="8823762" y="6623720"/>
                  <a:pt x="8817647" y="6621452"/>
                </a:cubicBezTo>
                <a:lnTo>
                  <a:pt x="8900039" y="6630798"/>
                </a:lnTo>
                <a:cubicBezTo>
                  <a:pt x="8883821" y="6636501"/>
                  <a:pt x="8862382" y="6635814"/>
                  <a:pt x="8836131" y="6627774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686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1" name="Freeform: Shape 4">
            <a:extLst>
              <a:ext uri="{FF2B5EF4-FFF2-40B4-BE49-F238E27FC236}">
                <a16:creationId xmlns:a16="http://schemas.microsoft.com/office/drawing/2014/main" id="{B7F180C2-F33F-4E7A-9F6E-2953B24D2FB8}"/>
              </a:ext>
            </a:extLst>
          </p:cNvPr>
          <p:cNvSpPr/>
          <p:nvPr/>
        </p:nvSpPr>
        <p:spPr>
          <a:xfrm>
            <a:off x="6374359" y="2316875"/>
            <a:ext cx="2229551" cy="3495048"/>
          </a:xfrm>
          <a:prstGeom prst="roundRect">
            <a:avLst>
              <a:gd name="adj" fmla="val 8607"/>
            </a:avLst>
          </a:prstGeom>
          <a:solidFill>
            <a:schemeClr val="accent4">
              <a:lumMod val="50000"/>
            </a:schemeClr>
          </a:solidFill>
          <a:ln w="6868" cap="flat">
            <a:noFill/>
            <a:prstDash val="solid"/>
            <a:miter/>
          </a:ln>
          <a:scene3d>
            <a:camera prst="orthographicFront">
              <a:rot lat="20095645" lon="2673414" rev="57442"/>
            </a:camera>
            <a:lightRig rig="threePt" dir="t"/>
          </a:scene3d>
        </p:spPr>
        <p:txBody>
          <a:bodyPr rtlCol="0" anchor="ctr"/>
          <a:lstStyle/>
          <a:p>
            <a:endParaRPr lang="en-US"/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68ECC321-D020-45D1-A343-8F2AAE09D122}"/>
              </a:ext>
            </a:extLst>
          </p:cNvPr>
          <p:cNvGrpSpPr/>
          <p:nvPr/>
        </p:nvGrpSpPr>
        <p:grpSpPr>
          <a:xfrm>
            <a:off x="6444213" y="2338761"/>
            <a:ext cx="2229551" cy="3495048"/>
            <a:chOff x="5696909" y="2085316"/>
            <a:chExt cx="2229551" cy="3495048"/>
          </a:xfrm>
          <a:scene3d>
            <a:camera prst="orthographicFront">
              <a:rot lat="20095645" lon="2673414" rev="57442"/>
            </a:camera>
            <a:lightRig rig="threePt" dir="t"/>
          </a:scene3d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2EF62F9B-3121-475F-A924-ACC3DE73266D}"/>
                </a:ext>
              </a:extLst>
            </p:cNvPr>
            <p:cNvSpPr/>
            <p:nvPr/>
          </p:nvSpPr>
          <p:spPr>
            <a:xfrm>
              <a:off x="5696909" y="2085316"/>
              <a:ext cx="2229551" cy="3495048"/>
            </a:xfrm>
            <a:prstGeom prst="roundRect">
              <a:avLst>
                <a:gd name="adj" fmla="val 8607"/>
              </a:avLst>
            </a:pr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87">
              <a:extLst>
                <a:ext uri="{FF2B5EF4-FFF2-40B4-BE49-F238E27FC236}">
                  <a16:creationId xmlns:a16="http://schemas.microsoft.com/office/drawing/2014/main" id="{62228E88-F351-47F7-8CFA-9817C35DB79A}"/>
                </a:ext>
              </a:extLst>
            </p:cNvPr>
            <p:cNvGrpSpPr/>
            <p:nvPr/>
          </p:nvGrpSpPr>
          <p:grpSpPr>
            <a:xfrm>
              <a:off x="5763776" y="2136785"/>
              <a:ext cx="2097973" cy="3376817"/>
              <a:chOff x="4493878" y="512172"/>
              <a:chExt cx="2267105" cy="3649033"/>
            </a:xfrm>
          </p:grpSpPr>
          <p:sp>
            <p:nvSpPr>
              <p:cNvPr id="24" name="Graphic 207">
                <a:extLst>
                  <a:ext uri="{FF2B5EF4-FFF2-40B4-BE49-F238E27FC236}">
                    <a16:creationId xmlns:a16="http://schemas.microsoft.com/office/drawing/2014/main" id="{90C25CBA-8932-41B1-871B-0D03AED1B2C0}"/>
                  </a:ext>
                </a:extLst>
              </p:cNvPr>
              <p:cNvSpPr/>
              <p:nvPr/>
            </p:nvSpPr>
            <p:spPr>
              <a:xfrm>
                <a:off x="4493878" y="512172"/>
                <a:ext cx="2267105" cy="3649033"/>
              </a:xfrm>
              <a:prstGeom prst="roundRect">
                <a:avLst>
                  <a:gd name="adj" fmla="val 5771"/>
                </a:avLst>
              </a:pr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Graphic 207">
                <a:extLst>
                  <a:ext uri="{FF2B5EF4-FFF2-40B4-BE49-F238E27FC236}">
                    <a16:creationId xmlns:a16="http://schemas.microsoft.com/office/drawing/2014/main" id="{0E59F409-C72F-485E-89C8-3625D20D49F4}"/>
                  </a:ext>
                </a:extLst>
              </p:cNvPr>
              <p:cNvSpPr/>
              <p:nvPr/>
            </p:nvSpPr>
            <p:spPr>
              <a:xfrm>
                <a:off x="4700864" y="1754660"/>
                <a:ext cx="1846217" cy="1954627"/>
              </a:xfrm>
              <a:custGeom>
                <a:avLst/>
                <a:gdLst>
                  <a:gd name="connsiteX0" fmla="*/ 1824475 w 1846210"/>
                  <a:gd name="connsiteY0" fmla="*/ 1954627 h 1954627"/>
                  <a:gd name="connsiteX1" fmla="*/ 21735 w 1846210"/>
                  <a:gd name="connsiteY1" fmla="*/ 1954627 h 1954627"/>
                  <a:gd name="connsiteX2" fmla="*/ 0 w 1846210"/>
                  <a:gd name="connsiteY2" fmla="*/ 1932892 h 1954627"/>
                  <a:gd name="connsiteX3" fmla="*/ 0 w 1846210"/>
                  <a:gd name="connsiteY3" fmla="*/ 21735 h 1954627"/>
                  <a:gd name="connsiteX4" fmla="*/ 21735 w 1846210"/>
                  <a:gd name="connsiteY4" fmla="*/ 0 h 1954627"/>
                  <a:gd name="connsiteX5" fmla="*/ 1824475 w 1846210"/>
                  <a:gd name="connsiteY5" fmla="*/ 0 h 1954627"/>
                  <a:gd name="connsiteX6" fmla="*/ 1846210 w 1846210"/>
                  <a:gd name="connsiteY6" fmla="*/ 21735 h 1954627"/>
                  <a:gd name="connsiteX7" fmla="*/ 1846210 w 1846210"/>
                  <a:gd name="connsiteY7" fmla="*/ 1932827 h 1954627"/>
                  <a:gd name="connsiteX8" fmla="*/ 1824475 w 1846210"/>
                  <a:gd name="connsiteY8" fmla="*/ 1954627 h 19546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846210" h="1954627">
                    <a:moveTo>
                      <a:pt x="1824475" y="1954627"/>
                    </a:moveTo>
                    <a:lnTo>
                      <a:pt x="21735" y="1954627"/>
                    </a:lnTo>
                    <a:cubicBezTo>
                      <a:pt x="9732" y="1954627"/>
                      <a:pt x="0" y="1944895"/>
                      <a:pt x="0" y="1932892"/>
                    </a:cubicBezTo>
                    <a:lnTo>
                      <a:pt x="0" y="21735"/>
                    </a:lnTo>
                    <a:cubicBezTo>
                      <a:pt x="0" y="9732"/>
                      <a:pt x="9732" y="0"/>
                      <a:pt x="21735" y="0"/>
                    </a:cubicBezTo>
                    <a:lnTo>
                      <a:pt x="1824475" y="0"/>
                    </a:lnTo>
                    <a:cubicBezTo>
                      <a:pt x="1836478" y="0"/>
                      <a:pt x="1846210" y="9732"/>
                      <a:pt x="1846210" y="21735"/>
                    </a:cubicBezTo>
                    <a:lnTo>
                      <a:pt x="1846210" y="1932827"/>
                    </a:lnTo>
                    <a:cubicBezTo>
                      <a:pt x="1846210" y="1944895"/>
                      <a:pt x="1836478" y="1954627"/>
                      <a:pt x="1824475" y="1954627"/>
                    </a:cubicBezTo>
                    <a:close/>
                  </a:path>
                </a:pathLst>
              </a:custGeom>
              <a:solidFill>
                <a:srgbClr val="2DAAB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Graphic 207">
                <a:extLst>
                  <a:ext uri="{FF2B5EF4-FFF2-40B4-BE49-F238E27FC236}">
                    <a16:creationId xmlns:a16="http://schemas.microsoft.com/office/drawing/2014/main" id="{B8B1C3E6-46DE-4B62-BC50-C6A3B961B063}"/>
                  </a:ext>
                </a:extLst>
              </p:cNvPr>
              <p:cNvSpPr/>
              <p:nvPr/>
            </p:nvSpPr>
            <p:spPr>
              <a:xfrm>
                <a:off x="4720715" y="1539513"/>
                <a:ext cx="166298" cy="164800"/>
              </a:xfrm>
              <a:custGeom>
                <a:avLst/>
                <a:gdLst>
                  <a:gd name="connsiteX0" fmla="*/ 82987 w 166298"/>
                  <a:gd name="connsiteY0" fmla="*/ 164800 h 164800"/>
                  <a:gd name="connsiteX1" fmla="*/ 3 w 166298"/>
                  <a:gd name="connsiteY1" fmla="*/ 82854 h 164800"/>
                  <a:gd name="connsiteX2" fmla="*/ 83765 w 166298"/>
                  <a:gd name="connsiteY2" fmla="*/ 0 h 164800"/>
                  <a:gd name="connsiteX3" fmla="*/ 166295 w 166298"/>
                  <a:gd name="connsiteY3" fmla="*/ 83633 h 164800"/>
                  <a:gd name="connsiteX4" fmla="*/ 82987 w 166298"/>
                  <a:gd name="connsiteY4" fmla="*/ 164800 h 164800"/>
                  <a:gd name="connsiteX5" fmla="*/ 82987 w 166298"/>
                  <a:gd name="connsiteY5" fmla="*/ 164800 h 164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66298" h="164800">
                    <a:moveTo>
                      <a:pt x="82987" y="164800"/>
                    </a:moveTo>
                    <a:cubicBezTo>
                      <a:pt x="37180" y="164670"/>
                      <a:pt x="457" y="128336"/>
                      <a:pt x="3" y="82854"/>
                    </a:cubicBezTo>
                    <a:cubicBezTo>
                      <a:pt x="-386" y="36853"/>
                      <a:pt x="36921" y="-129"/>
                      <a:pt x="83765" y="0"/>
                    </a:cubicBezTo>
                    <a:cubicBezTo>
                      <a:pt x="130870" y="130"/>
                      <a:pt x="166684" y="36399"/>
                      <a:pt x="166295" y="83633"/>
                    </a:cubicBezTo>
                    <a:cubicBezTo>
                      <a:pt x="165841" y="129439"/>
                      <a:pt x="129377" y="164930"/>
                      <a:pt x="82987" y="164800"/>
                    </a:cubicBezTo>
                    <a:lnTo>
                      <a:pt x="82987" y="164800"/>
                    </a:lnTo>
                    <a:close/>
                  </a:path>
                </a:pathLst>
              </a:custGeom>
              <a:solidFill>
                <a:srgbClr val="1B8FA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Graphic 207">
                <a:extLst>
                  <a:ext uri="{FF2B5EF4-FFF2-40B4-BE49-F238E27FC236}">
                    <a16:creationId xmlns:a16="http://schemas.microsoft.com/office/drawing/2014/main" id="{2CE08B0F-E196-4C7D-B8E8-F0ACBE130D64}"/>
                  </a:ext>
                </a:extLst>
              </p:cNvPr>
              <p:cNvSpPr/>
              <p:nvPr/>
            </p:nvSpPr>
            <p:spPr>
              <a:xfrm>
                <a:off x="6292289" y="3768764"/>
                <a:ext cx="128187" cy="117477"/>
              </a:xfrm>
              <a:custGeom>
                <a:avLst/>
                <a:gdLst>
                  <a:gd name="connsiteX0" fmla="*/ 0 w 128187"/>
                  <a:gd name="connsiteY0" fmla="*/ 117067 h 117477"/>
                  <a:gd name="connsiteX1" fmla="*/ 52100 w 128187"/>
                  <a:gd name="connsiteY1" fmla="*/ 66719 h 117477"/>
                  <a:gd name="connsiteX2" fmla="*/ 41070 w 128187"/>
                  <a:gd name="connsiteY2" fmla="*/ 9169 h 117477"/>
                  <a:gd name="connsiteX3" fmla="*/ 88758 w 128187"/>
                  <a:gd name="connsiteY3" fmla="*/ 10467 h 117477"/>
                  <a:gd name="connsiteX4" fmla="*/ 77404 w 128187"/>
                  <a:gd name="connsiteY4" fmla="*/ 64383 h 117477"/>
                  <a:gd name="connsiteX5" fmla="*/ 125611 w 128187"/>
                  <a:gd name="connsiteY5" fmla="*/ 99420 h 117477"/>
                  <a:gd name="connsiteX6" fmla="*/ 113284 w 128187"/>
                  <a:gd name="connsiteY6" fmla="*/ 117457 h 117477"/>
                  <a:gd name="connsiteX7" fmla="*/ 0 w 128187"/>
                  <a:gd name="connsiteY7" fmla="*/ 117067 h 117477"/>
                  <a:gd name="connsiteX8" fmla="*/ 0 w 128187"/>
                  <a:gd name="connsiteY8" fmla="*/ 117067 h 11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8187" h="117477">
                    <a:moveTo>
                      <a:pt x="0" y="117067"/>
                    </a:moveTo>
                    <a:cubicBezTo>
                      <a:pt x="6748" y="88130"/>
                      <a:pt x="24461" y="72429"/>
                      <a:pt x="52100" y="66719"/>
                    </a:cubicBezTo>
                    <a:cubicBezTo>
                      <a:pt x="28937" y="45568"/>
                      <a:pt x="25109" y="24936"/>
                      <a:pt x="41070" y="9169"/>
                    </a:cubicBezTo>
                    <a:cubicBezTo>
                      <a:pt x="53917" y="-3548"/>
                      <a:pt x="76495" y="-2964"/>
                      <a:pt x="88758" y="10467"/>
                    </a:cubicBezTo>
                    <a:cubicBezTo>
                      <a:pt x="103941" y="27141"/>
                      <a:pt x="100177" y="46866"/>
                      <a:pt x="77404" y="64383"/>
                    </a:cubicBezTo>
                    <a:cubicBezTo>
                      <a:pt x="98750" y="69574"/>
                      <a:pt x="117176" y="77360"/>
                      <a:pt x="125611" y="99420"/>
                    </a:cubicBezTo>
                    <a:cubicBezTo>
                      <a:pt x="130737" y="112785"/>
                      <a:pt x="128985" y="117846"/>
                      <a:pt x="113284" y="117457"/>
                    </a:cubicBezTo>
                    <a:cubicBezTo>
                      <a:pt x="75977" y="116484"/>
                      <a:pt x="38540" y="117067"/>
                      <a:pt x="0" y="117067"/>
                    </a:cubicBezTo>
                    <a:lnTo>
                      <a:pt x="0" y="117067"/>
                    </a:lnTo>
                    <a:close/>
                  </a:path>
                </a:pathLst>
              </a:custGeom>
              <a:solidFill>
                <a:srgbClr val="02020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Graphic 207">
                <a:extLst>
                  <a:ext uri="{FF2B5EF4-FFF2-40B4-BE49-F238E27FC236}">
                    <a16:creationId xmlns:a16="http://schemas.microsoft.com/office/drawing/2014/main" id="{A9D174FB-6FCC-4745-9F88-2FBC31BA74DE}"/>
                  </a:ext>
                </a:extLst>
              </p:cNvPr>
              <p:cNvSpPr/>
              <p:nvPr/>
            </p:nvSpPr>
            <p:spPr>
              <a:xfrm>
                <a:off x="5962704" y="3889302"/>
                <a:ext cx="39699" cy="38119"/>
              </a:xfrm>
              <a:custGeom>
                <a:avLst/>
                <a:gdLst>
                  <a:gd name="connsiteX0" fmla="*/ 19190 w 39699"/>
                  <a:gd name="connsiteY0" fmla="*/ 38120 h 38119"/>
                  <a:gd name="connsiteX1" fmla="*/ 50 w 39699"/>
                  <a:gd name="connsiteY1" fmla="*/ 17812 h 38119"/>
                  <a:gd name="connsiteX2" fmla="*/ 21590 w 39699"/>
                  <a:gd name="connsiteY2" fmla="*/ 99 h 38119"/>
                  <a:gd name="connsiteX3" fmla="*/ 39692 w 39699"/>
                  <a:gd name="connsiteY3" fmla="*/ 19239 h 38119"/>
                  <a:gd name="connsiteX4" fmla="*/ 19190 w 39699"/>
                  <a:gd name="connsiteY4" fmla="*/ 38120 h 38119"/>
                  <a:gd name="connsiteX5" fmla="*/ 19190 w 39699"/>
                  <a:gd name="connsiteY5" fmla="*/ 38120 h 38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9699" h="38119">
                    <a:moveTo>
                      <a:pt x="19190" y="38120"/>
                    </a:moveTo>
                    <a:cubicBezTo>
                      <a:pt x="6343" y="37017"/>
                      <a:pt x="-664" y="29296"/>
                      <a:pt x="50" y="17812"/>
                    </a:cubicBezTo>
                    <a:cubicBezTo>
                      <a:pt x="763" y="6263"/>
                      <a:pt x="8614" y="-939"/>
                      <a:pt x="21590" y="99"/>
                    </a:cubicBezTo>
                    <a:cubicBezTo>
                      <a:pt x="33399" y="943"/>
                      <a:pt x="39952" y="7950"/>
                      <a:pt x="39692" y="19239"/>
                    </a:cubicBezTo>
                    <a:cubicBezTo>
                      <a:pt x="39303" y="31242"/>
                      <a:pt x="31777" y="37666"/>
                      <a:pt x="19190" y="38120"/>
                    </a:cubicBezTo>
                    <a:lnTo>
                      <a:pt x="19190" y="38120"/>
                    </a:lnTo>
                    <a:close/>
                  </a:path>
                </a:pathLst>
              </a:custGeom>
              <a:solidFill>
                <a:srgbClr val="F04A5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Graphic 207">
                <a:extLst>
                  <a:ext uri="{FF2B5EF4-FFF2-40B4-BE49-F238E27FC236}">
                    <a16:creationId xmlns:a16="http://schemas.microsoft.com/office/drawing/2014/main" id="{0F4C877C-4A97-4CF3-8924-7441A6C07F80}"/>
                  </a:ext>
                </a:extLst>
              </p:cNvPr>
              <p:cNvSpPr/>
              <p:nvPr/>
            </p:nvSpPr>
            <p:spPr>
              <a:xfrm>
                <a:off x="5379794" y="677490"/>
                <a:ext cx="448633" cy="103749"/>
              </a:xfrm>
              <a:custGeom>
                <a:avLst/>
                <a:gdLst>
                  <a:gd name="connsiteX0" fmla="*/ 430615 w 448632"/>
                  <a:gd name="connsiteY0" fmla="*/ 3 h 103749"/>
                  <a:gd name="connsiteX1" fmla="*/ 448587 w 448632"/>
                  <a:gd name="connsiteY1" fmla="*/ 17522 h 103749"/>
                  <a:gd name="connsiteX2" fmla="*/ 448522 w 448632"/>
                  <a:gd name="connsiteY2" fmla="*/ 87464 h 103749"/>
                  <a:gd name="connsiteX3" fmla="*/ 433210 w 448632"/>
                  <a:gd name="connsiteY3" fmla="*/ 103749 h 103749"/>
                  <a:gd name="connsiteX4" fmla="*/ 15307 w 448632"/>
                  <a:gd name="connsiteY4" fmla="*/ 103684 h 103749"/>
                  <a:gd name="connsiteX5" fmla="*/ 190 w 448632"/>
                  <a:gd name="connsiteY5" fmla="*/ 89086 h 103749"/>
                  <a:gd name="connsiteX6" fmla="*/ 60 w 448632"/>
                  <a:gd name="connsiteY6" fmla="*/ 17327 h 103749"/>
                  <a:gd name="connsiteX7" fmla="*/ 18292 w 448632"/>
                  <a:gd name="connsiteY7" fmla="*/ 68 h 103749"/>
                  <a:gd name="connsiteX8" fmla="*/ 430615 w 448632"/>
                  <a:gd name="connsiteY8" fmla="*/ 3 h 1037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48632" h="103749">
                    <a:moveTo>
                      <a:pt x="430615" y="3"/>
                    </a:moveTo>
                    <a:cubicBezTo>
                      <a:pt x="444175" y="-126"/>
                      <a:pt x="449171" y="3377"/>
                      <a:pt x="448587" y="17522"/>
                    </a:cubicBezTo>
                    <a:cubicBezTo>
                      <a:pt x="447484" y="40814"/>
                      <a:pt x="447809" y="64171"/>
                      <a:pt x="448522" y="87464"/>
                    </a:cubicBezTo>
                    <a:cubicBezTo>
                      <a:pt x="448847" y="99013"/>
                      <a:pt x="445927" y="103749"/>
                      <a:pt x="433210" y="103749"/>
                    </a:cubicBezTo>
                    <a:cubicBezTo>
                      <a:pt x="293909" y="103360"/>
                      <a:pt x="154673" y="103425"/>
                      <a:pt x="15307" y="103684"/>
                    </a:cubicBezTo>
                    <a:cubicBezTo>
                      <a:pt x="4277" y="103684"/>
                      <a:pt x="-135" y="100505"/>
                      <a:pt x="190" y="89086"/>
                    </a:cubicBezTo>
                    <a:cubicBezTo>
                      <a:pt x="903" y="65145"/>
                      <a:pt x="1228" y="41203"/>
                      <a:pt x="60" y="17327"/>
                    </a:cubicBezTo>
                    <a:cubicBezTo>
                      <a:pt x="-654" y="2923"/>
                      <a:pt x="4991" y="3"/>
                      <a:pt x="18292" y="68"/>
                    </a:cubicBezTo>
                    <a:cubicBezTo>
                      <a:pt x="87326" y="523"/>
                      <a:pt x="362230" y="587"/>
                      <a:pt x="430615" y="3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Graphic 207">
                <a:extLst>
                  <a:ext uri="{FF2B5EF4-FFF2-40B4-BE49-F238E27FC236}">
                    <a16:creationId xmlns:a16="http://schemas.microsoft.com/office/drawing/2014/main" id="{D528B33F-7EF9-4F9E-A5DE-23CFCB13A0FD}"/>
                  </a:ext>
                </a:extLst>
              </p:cNvPr>
              <p:cNvSpPr/>
              <p:nvPr/>
            </p:nvSpPr>
            <p:spPr>
              <a:xfrm>
                <a:off x="5773475" y="3480329"/>
                <a:ext cx="421138" cy="215168"/>
              </a:xfrm>
              <a:custGeom>
                <a:avLst/>
                <a:gdLst>
                  <a:gd name="connsiteX0" fmla="*/ 253122 w 421136"/>
                  <a:gd name="connsiteY0" fmla="*/ 175498 h 215168"/>
                  <a:gd name="connsiteX1" fmla="*/ 210624 w 421136"/>
                  <a:gd name="connsiteY1" fmla="*/ 210274 h 215168"/>
                  <a:gd name="connsiteX2" fmla="*/ 191938 w 421136"/>
                  <a:gd name="connsiteY2" fmla="*/ 208523 h 215168"/>
                  <a:gd name="connsiteX3" fmla="*/ 161250 w 421136"/>
                  <a:gd name="connsiteY3" fmla="*/ 172318 h 215168"/>
                  <a:gd name="connsiteX4" fmla="*/ 158460 w 421136"/>
                  <a:gd name="connsiteY4" fmla="*/ 171345 h 215168"/>
                  <a:gd name="connsiteX5" fmla="*/ 152620 w 421136"/>
                  <a:gd name="connsiteY5" fmla="*/ 170113 h 215168"/>
                  <a:gd name="connsiteX6" fmla="*/ 23635 w 421136"/>
                  <a:gd name="connsiteY6" fmla="*/ 169464 h 215168"/>
                  <a:gd name="connsiteX7" fmla="*/ 20521 w 421136"/>
                  <a:gd name="connsiteY7" fmla="*/ 168945 h 215168"/>
                  <a:gd name="connsiteX8" fmla="*/ 2289 w 421136"/>
                  <a:gd name="connsiteY8" fmla="*/ 145976 h 215168"/>
                  <a:gd name="connsiteX9" fmla="*/ 2679 w 421136"/>
                  <a:gd name="connsiteY9" fmla="*/ 20690 h 215168"/>
                  <a:gd name="connsiteX10" fmla="*/ 20521 w 421136"/>
                  <a:gd name="connsiteY10" fmla="*/ 2004 h 215168"/>
                  <a:gd name="connsiteX11" fmla="*/ 34925 w 421136"/>
                  <a:gd name="connsiteY11" fmla="*/ 252 h 215168"/>
                  <a:gd name="connsiteX12" fmla="*/ 384053 w 421136"/>
                  <a:gd name="connsiteY12" fmla="*/ 252 h 215168"/>
                  <a:gd name="connsiteX13" fmla="*/ 398392 w 421136"/>
                  <a:gd name="connsiteY13" fmla="*/ 2134 h 215168"/>
                  <a:gd name="connsiteX14" fmla="*/ 421101 w 421136"/>
                  <a:gd name="connsiteY14" fmla="*/ 39830 h 215168"/>
                  <a:gd name="connsiteX15" fmla="*/ 420841 w 421136"/>
                  <a:gd name="connsiteY15" fmla="*/ 129886 h 215168"/>
                  <a:gd name="connsiteX16" fmla="*/ 391190 w 421136"/>
                  <a:gd name="connsiteY16" fmla="*/ 169139 h 215168"/>
                  <a:gd name="connsiteX17" fmla="*/ 388076 w 421136"/>
                  <a:gd name="connsiteY17" fmla="*/ 169529 h 215168"/>
                  <a:gd name="connsiteX18" fmla="*/ 266228 w 421136"/>
                  <a:gd name="connsiteY18" fmla="*/ 170307 h 215168"/>
                  <a:gd name="connsiteX19" fmla="*/ 260778 w 421136"/>
                  <a:gd name="connsiteY19" fmla="*/ 171994 h 215168"/>
                  <a:gd name="connsiteX20" fmla="*/ 253122 w 421136"/>
                  <a:gd name="connsiteY20" fmla="*/ 175498 h 215168"/>
                  <a:gd name="connsiteX21" fmla="*/ 253122 w 421136"/>
                  <a:gd name="connsiteY21" fmla="*/ 175498 h 215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421136" h="215168">
                    <a:moveTo>
                      <a:pt x="253122" y="175498"/>
                    </a:moveTo>
                    <a:cubicBezTo>
                      <a:pt x="238848" y="187047"/>
                      <a:pt x="224120" y="197947"/>
                      <a:pt x="210624" y="210274"/>
                    </a:cubicBezTo>
                    <a:cubicBezTo>
                      <a:pt x="202579" y="217606"/>
                      <a:pt x="198167" y="216438"/>
                      <a:pt x="191938" y="208523"/>
                    </a:cubicBezTo>
                    <a:cubicBezTo>
                      <a:pt x="182271" y="196000"/>
                      <a:pt x="171501" y="184322"/>
                      <a:pt x="161250" y="172318"/>
                    </a:cubicBezTo>
                    <a:cubicBezTo>
                      <a:pt x="160341" y="171994"/>
                      <a:pt x="159433" y="171670"/>
                      <a:pt x="158460" y="171345"/>
                    </a:cubicBezTo>
                    <a:cubicBezTo>
                      <a:pt x="156578" y="170696"/>
                      <a:pt x="154631" y="170243"/>
                      <a:pt x="152620" y="170113"/>
                    </a:cubicBezTo>
                    <a:cubicBezTo>
                      <a:pt x="109604" y="169139"/>
                      <a:pt x="66587" y="170502"/>
                      <a:pt x="23635" y="169464"/>
                    </a:cubicBezTo>
                    <a:cubicBezTo>
                      <a:pt x="22597" y="169334"/>
                      <a:pt x="21559" y="169139"/>
                      <a:pt x="20521" y="168945"/>
                    </a:cubicBezTo>
                    <a:cubicBezTo>
                      <a:pt x="11437" y="163624"/>
                      <a:pt x="3198" y="157720"/>
                      <a:pt x="2289" y="145976"/>
                    </a:cubicBezTo>
                    <a:cubicBezTo>
                      <a:pt x="-825" y="104258"/>
                      <a:pt x="-825" y="62474"/>
                      <a:pt x="2679" y="20690"/>
                    </a:cubicBezTo>
                    <a:cubicBezTo>
                      <a:pt x="4885" y="10893"/>
                      <a:pt x="13708" y="7389"/>
                      <a:pt x="20521" y="2004"/>
                    </a:cubicBezTo>
                    <a:cubicBezTo>
                      <a:pt x="24998" y="-980"/>
                      <a:pt x="30059" y="252"/>
                      <a:pt x="34925" y="252"/>
                    </a:cubicBezTo>
                    <a:cubicBezTo>
                      <a:pt x="151258" y="187"/>
                      <a:pt x="267655" y="187"/>
                      <a:pt x="384053" y="252"/>
                    </a:cubicBezTo>
                    <a:cubicBezTo>
                      <a:pt x="388854" y="252"/>
                      <a:pt x="393915" y="-980"/>
                      <a:pt x="398392" y="2134"/>
                    </a:cubicBezTo>
                    <a:cubicBezTo>
                      <a:pt x="415132" y="9206"/>
                      <a:pt x="421685" y="21663"/>
                      <a:pt x="421101" y="39830"/>
                    </a:cubicBezTo>
                    <a:cubicBezTo>
                      <a:pt x="420127" y="69805"/>
                      <a:pt x="420841" y="99846"/>
                      <a:pt x="420841" y="129886"/>
                    </a:cubicBezTo>
                    <a:cubicBezTo>
                      <a:pt x="420841" y="153957"/>
                      <a:pt x="415456" y="161094"/>
                      <a:pt x="391190" y="169139"/>
                    </a:cubicBezTo>
                    <a:cubicBezTo>
                      <a:pt x="390152" y="169269"/>
                      <a:pt x="389114" y="169399"/>
                      <a:pt x="388076" y="169529"/>
                    </a:cubicBezTo>
                    <a:cubicBezTo>
                      <a:pt x="347460" y="170437"/>
                      <a:pt x="306779" y="169010"/>
                      <a:pt x="266228" y="170307"/>
                    </a:cubicBezTo>
                    <a:cubicBezTo>
                      <a:pt x="264347" y="170567"/>
                      <a:pt x="262465" y="171151"/>
                      <a:pt x="260778" y="171994"/>
                    </a:cubicBezTo>
                    <a:cubicBezTo>
                      <a:pt x="258312" y="173422"/>
                      <a:pt x="255717" y="174460"/>
                      <a:pt x="253122" y="175498"/>
                    </a:cubicBezTo>
                    <a:lnTo>
                      <a:pt x="253122" y="175498"/>
                    </a:lnTo>
                    <a:close/>
                  </a:path>
                </a:pathLst>
              </a:custGeom>
              <a:solidFill>
                <a:srgbClr val="EC4A55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Graphic 207">
                <a:extLst>
                  <a:ext uri="{FF2B5EF4-FFF2-40B4-BE49-F238E27FC236}">
                    <a16:creationId xmlns:a16="http://schemas.microsoft.com/office/drawing/2014/main" id="{5A9C7D0A-6343-4EE3-8FEF-F9541B93A662}"/>
                  </a:ext>
                </a:extLst>
              </p:cNvPr>
              <p:cNvSpPr/>
              <p:nvPr/>
            </p:nvSpPr>
            <p:spPr>
              <a:xfrm>
                <a:off x="5794870" y="3477289"/>
                <a:ext cx="381475" cy="4590"/>
              </a:xfrm>
              <a:custGeom>
                <a:avLst/>
                <a:gdLst>
                  <a:gd name="connsiteX0" fmla="*/ 377646 w 381474"/>
                  <a:gd name="connsiteY0" fmla="*/ 4590 h 4590"/>
                  <a:gd name="connsiteX1" fmla="*/ 34 w 381474"/>
                  <a:gd name="connsiteY1" fmla="*/ 4461 h 4590"/>
                  <a:gd name="connsiteX2" fmla="*/ 7431 w 381474"/>
                  <a:gd name="connsiteY2" fmla="*/ 892 h 4590"/>
                  <a:gd name="connsiteX3" fmla="*/ 372975 w 381474"/>
                  <a:gd name="connsiteY3" fmla="*/ 697 h 4590"/>
                  <a:gd name="connsiteX4" fmla="*/ 380371 w 381474"/>
                  <a:gd name="connsiteY4" fmla="*/ 827 h 4590"/>
                  <a:gd name="connsiteX5" fmla="*/ 381474 w 381474"/>
                  <a:gd name="connsiteY5" fmla="*/ 1930 h 4590"/>
                  <a:gd name="connsiteX6" fmla="*/ 377646 w 381474"/>
                  <a:gd name="connsiteY6" fmla="*/ 4590 h 4590"/>
                  <a:gd name="connsiteX7" fmla="*/ 377646 w 381474"/>
                  <a:gd name="connsiteY7" fmla="*/ 4590 h 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1474" h="4590">
                    <a:moveTo>
                      <a:pt x="377646" y="4590"/>
                    </a:moveTo>
                    <a:cubicBezTo>
                      <a:pt x="251776" y="4525"/>
                      <a:pt x="125905" y="4525"/>
                      <a:pt x="34" y="4461"/>
                    </a:cubicBezTo>
                    <a:cubicBezTo>
                      <a:pt x="-485" y="-2676"/>
                      <a:pt x="5030" y="892"/>
                      <a:pt x="7431" y="892"/>
                    </a:cubicBezTo>
                    <a:cubicBezTo>
                      <a:pt x="129279" y="697"/>
                      <a:pt x="251126" y="697"/>
                      <a:pt x="372975" y="697"/>
                    </a:cubicBezTo>
                    <a:cubicBezTo>
                      <a:pt x="375440" y="697"/>
                      <a:pt x="377906" y="697"/>
                      <a:pt x="380371" y="827"/>
                    </a:cubicBezTo>
                    <a:cubicBezTo>
                      <a:pt x="380760" y="827"/>
                      <a:pt x="381085" y="1541"/>
                      <a:pt x="381474" y="1930"/>
                    </a:cubicBezTo>
                    <a:cubicBezTo>
                      <a:pt x="380111" y="2838"/>
                      <a:pt x="378944" y="3747"/>
                      <a:pt x="377646" y="4590"/>
                    </a:cubicBezTo>
                    <a:lnTo>
                      <a:pt x="377646" y="4590"/>
                    </a:lnTo>
                    <a:close/>
                  </a:path>
                </a:pathLst>
              </a:custGeom>
              <a:solidFill>
                <a:srgbClr val="15B3C9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Graphic 207">
                <a:extLst>
                  <a:ext uri="{FF2B5EF4-FFF2-40B4-BE49-F238E27FC236}">
                    <a16:creationId xmlns:a16="http://schemas.microsoft.com/office/drawing/2014/main" id="{49587ED0-D4D1-4792-85CD-0AEC206D709B}"/>
                  </a:ext>
                </a:extLst>
              </p:cNvPr>
              <p:cNvSpPr/>
              <p:nvPr/>
            </p:nvSpPr>
            <p:spPr>
              <a:xfrm>
                <a:off x="5794840" y="3648203"/>
                <a:ext cx="140403" cy="7623"/>
              </a:xfrm>
              <a:custGeom>
                <a:avLst/>
                <a:gdLst>
                  <a:gd name="connsiteX0" fmla="*/ 140210 w 140403"/>
                  <a:gd name="connsiteY0" fmla="*/ 3990 h 7623"/>
                  <a:gd name="connsiteX1" fmla="*/ 132164 w 140403"/>
                  <a:gd name="connsiteY1" fmla="*/ 7429 h 7623"/>
                  <a:gd name="connsiteX2" fmla="*/ 9668 w 140403"/>
                  <a:gd name="connsiteY2" fmla="*/ 7624 h 7623"/>
                  <a:gd name="connsiteX3" fmla="*/ 0 w 140403"/>
                  <a:gd name="connsiteY3" fmla="*/ 3536 h 7623"/>
                  <a:gd name="connsiteX4" fmla="*/ 12198 w 140403"/>
                  <a:gd name="connsiteY4" fmla="*/ 97 h 7623"/>
                  <a:gd name="connsiteX5" fmla="*/ 128271 w 140403"/>
                  <a:gd name="connsiteY5" fmla="*/ 97 h 7623"/>
                  <a:gd name="connsiteX6" fmla="*/ 140404 w 140403"/>
                  <a:gd name="connsiteY6" fmla="*/ 3795 h 7623"/>
                  <a:gd name="connsiteX7" fmla="*/ 140210 w 140403"/>
                  <a:gd name="connsiteY7" fmla="*/ 3990 h 7623"/>
                  <a:gd name="connsiteX8" fmla="*/ 140210 w 140403"/>
                  <a:gd name="connsiteY8" fmla="*/ 3990 h 7623"/>
                  <a:gd name="connsiteX9" fmla="*/ 140210 w 140403"/>
                  <a:gd name="connsiteY9" fmla="*/ 3990 h 7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40403" h="7623">
                    <a:moveTo>
                      <a:pt x="140210" y="3990"/>
                    </a:moveTo>
                    <a:cubicBezTo>
                      <a:pt x="137550" y="5158"/>
                      <a:pt x="134824" y="7429"/>
                      <a:pt x="132164" y="7429"/>
                    </a:cubicBezTo>
                    <a:cubicBezTo>
                      <a:pt x="91353" y="7624"/>
                      <a:pt x="50478" y="7624"/>
                      <a:pt x="9668" y="7624"/>
                    </a:cubicBezTo>
                    <a:cubicBezTo>
                      <a:pt x="5969" y="7624"/>
                      <a:pt x="2336" y="7169"/>
                      <a:pt x="0" y="3536"/>
                    </a:cubicBezTo>
                    <a:cubicBezTo>
                      <a:pt x="3569" y="616"/>
                      <a:pt x="7851" y="97"/>
                      <a:pt x="12198" y="97"/>
                    </a:cubicBezTo>
                    <a:cubicBezTo>
                      <a:pt x="50932" y="-32"/>
                      <a:pt x="89602" y="-32"/>
                      <a:pt x="128271" y="97"/>
                    </a:cubicBezTo>
                    <a:cubicBezTo>
                      <a:pt x="132683" y="97"/>
                      <a:pt x="136836" y="811"/>
                      <a:pt x="140404" y="3795"/>
                    </a:cubicBezTo>
                    <a:lnTo>
                      <a:pt x="140210" y="3990"/>
                    </a:lnTo>
                    <a:lnTo>
                      <a:pt x="140210" y="3990"/>
                    </a:lnTo>
                    <a:lnTo>
                      <a:pt x="140210" y="3990"/>
                    </a:lnTo>
                    <a:close/>
                  </a:path>
                </a:pathLst>
              </a:custGeom>
              <a:solidFill>
                <a:srgbClr val="14B4C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Graphic 207">
                <a:extLst>
                  <a:ext uri="{FF2B5EF4-FFF2-40B4-BE49-F238E27FC236}">
                    <a16:creationId xmlns:a16="http://schemas.microsoft.com/office/drawing/2014/main" id="{74CA1153-2187-4DEE-9F90-0BA5423389EE}"/>
                  </a:ext>
                </a:extLst>
              </p:cNvPr>
              <p:cNvSpPr/>
              <p:nvPr/>
            </p:nvSpPr>
            <p:spPr>
              <a:xfrm>
                <a:off x="6026792" y="3648228"/>
                <a:ext cx="138867" cy="9180"/>
              </a:xfrm>
              <a:custGeom>
                <a:avLst/>
                <a:gdLst>
                  <a:gd name="connsiteX0" fmla="*/ 0 w 138866"/>
                  <a:gd name="connsiteY0" fmla="*/ 7988 h 9180"/>
                  <a:gd name="connsiteX1" fmla="*/ 3893 w 138866"/>
                  <a:gd name="connsiteY1" fmla="*/ 3771 h 9180"/>
                  <a:gd name="connsiteX2" fmla="*/ 23552 w 138866"/>
                  <a:gd name="connsiteY2" fmla="*/ 137 h 9180"/>
                  <a:gd name="connsiteX3" fmla="*/ 119382 w 138866"/>
                  <a:gd name="connsiteY3" fmla="*/ 137 h 9180"/>
                  <a:gd name="connsiteX4" fmla="*/ 138847 w 138866"/>
                  <a:gd name="connsiteY4" fmla="*/ 4225 h 9180"/>
                  <a:gd name="connsiteX5" fmla="*/ 131321 w 138866"/>
                  <a:gd name="connsiteY5" fmla="*/ 8247 h 9180"/>
                  <a:gd name="connsiteX6" fmla="*/ 0 w 138866"/>
                  <a:gd name="connsiteY6" fmla="*/ 7988 h 9180"/>
                  <a:gd name="connsiteX7" fmla="*/ 0 w 138866"/>
                  <a:gd name="connsiteY7" fmla="*/ 7988 h 9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38866" h="9180">
                    <a:moveTo>
                      <a:pt x="0" y="7988"/>
                    </a:moveTo>
                    <a:cubicBezTo>
                      <a:pt x="1298" y="6560"/>
                      <a:pt x="2595" y="5198"/>
                      <a:pt x="3893" y="3771"/>
                    </a:cubicBezTo>
                    <a:cubicBezTo>
                      <a:pt x="9927" y="-836"/>
                      <a:pt x="16869" y="137"/>
                      <a:pt x="23552" y="137"/>
                    </a:cubicBezTo>
                    <a:cubicBezTo>
                      <a:pt x="55474" y="72"/>
                      <a:pt x="87396" y="72"/>
                      <a:pt x="119382" y="137"/>
                    </a:cubicBezTo>
                    <a:cubicBezTo>
                      <a:pt x="126065" y="137"/>
                      <a:pt x="133008" y="-1160"/>
                      <a:pt x="138847" y="4225"/>
                    </a:cubicBezTo>
                    <a:cubicBezTo>
                      <a:pt x="139236" y="12076"/>
                      <a:pt x="133851" y="8247"/>
                      <a:pt x="131321" y="8247"/>
                    </a:cubicBezTo>
                    <a:cubicBezTo>
                      <a:pt x="87525" y="8377"/>
                      <a:pt x="43730" y="8118"/>
                      <a:pt x="0" y="7988"/>
                    </a:cubicBezTo>
                    <a:lnTo>
                      <a:pt x="0" y="7988"/>
                    </a:lnTo>
                    <a:close/>
                  </a:path>
                </a:pathLst>
              </a:custGeom>
              <a:solidFill>
                <a:srgbClr val="15B3C9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Graphic 207">
                <a:extLst>
                  <a:ext uri="{FF2B5EF4-FFF2-40B4-BE49-F238E27FC236}">
                    <a16:creationId xmlns:a16="http://schemas.microsoft.com/office/drawing/2014/main" id="{1B426136-A748-4E54-A4A7-1152780FA359}"/>
                  </a:ext>
                </a:extLst>
              </p:cNvPr>
              <p:cNvSpPr/>
              <p:nvPr/>
            </p:nvSpPr>
            <p:spPr>
              <a:xfrm>
                <a:off x="5794840" y="3646732"/>
                <a:ext cx="140403" cy="6044"/>
              </a:xfrm>
              <a:custGeom>
                <a:avLst/>
                <a:gdLst>
                  <a:gd name="connsiteX0" fmla="*/ 140404 w 140403"/>
                  <a:gd name="connsiteY0" fmla="*/ 6044 h 6044"/>
                  <a:gd name="connsiteX1" fmla="*/ 65 w 140403"/>
                  <a:gd name="connsiteY1" fmla="*/ 5850 h 6044"/>
                  <a:gd name="connsiteX2" fmla="*/ 130 w 140403"/>
                  <a:gd name="connsiteY2" fmla="*/ 2865 h 6044"/>
                  <a:gd name="connsiteX3" fmla="*/ 0 w 140403"/>
                  <a:gd name="connsiteY3" fmla="*/ 1373 h 6044"/>
                  <a:gd name="connsiteX4" fmla="*/ 140210 w 140403"/>
                  <a:gd name="connsiteY4" fmla="*/ 2865 h 6044"/>
                  <a:gd name="connsiteX5" fmla="*/ 140404 w 140403"/>
                  <a:gd name="connsiteY5" fmla="*/ 6044 h 6044"/>
                  <a:gd name="connsiteX6" fmla="*/ 140404 w 140403"/>
                  <a:gd name="connsiteY6" fmla="*/ 6044 h 60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40403" h="6044">
                    <a:moveTo>
                      <a:pt x="140404" y="6044"/>
                    </a:moveTo>
                    <a:cubicBezTo>
                      <a:pt x="93625" y="5979"/>
                      <a:pt x="46845" y="5914"/>
                      <a:pt x="65" y="5850"/>
                    </a:cubicBezTo>
                    <a:cubicBezTo>
                      <a:pt x="130" y="4877"/>
                      <a:pt x="130" y="3839"/>
                      <a:pt x="130" y="2865"/>
                    </a:cubicBezTo>
                    <a:lnTo>
                      <a:pt x="0" y="1373"/>
                    </a:lnTo>
                    <a:cubicBezTo>
                      <a:pt x="46715" y="724"/>
                      <a:pt x="93495" y="-2066"/>
                      <a:pt x="140210" y="2865"/>
                    </a:cubicBezTo>
                    <a:cubicBezTo>
                      <a:pt x="140274" y="3968"/>
                      <a:pt x="140339" y="5006"/>
                      <a:pt x="140404" y="6044"/>
                    </a:cubicBezTo>
                    <a:lnTo>
                      <a:pt x="140404" y="6044"/>
                    </a:lnTo>
                    <a:close/>
                  </a:path>
                </a:pathLst>
              </a:custGeom>
              <a:solidFill>
                <a:srgbClr val="6192A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Graphic 207">
                <a:extLst>
                  <a:ext uri="{FF2B5EF4-FFF2-40B4-BE49-F238E27FC236}">
                    <a16:creationId xmlns:a16="http://schemas.microsoft.com/office/drawing/2014/main" id="{29CE762A-12F6-428D-BF0E-3C520CB3D539}"/>
                  </a:ext>
                </a:extLst>
              </p:cNvPr>
              <p:cNvSpPr/>
              <p:nvPr/>
            </p:nvSpPr>
            <p:spPr>
              <a:xfrm>
                <a:off x="6031334" y="3646706"/>
                <a:ext cx="134304" cy="6070"/>
              </a:xfrm>
              <a:custGeom>
                <a:avLst/>
                <a:gdLst>
                  <a:gd name="connsiteX0" fmla="*/ 134240 w 134304"/>
                  <a:gd name="connsiteY0" fmla="*/ 6071 h 6070"/>
                  <a:gd name="connsiteX1" fmla="*/ 0 w 134304"/>
                  <a:gd name="connsiteY1" fmla="*/ 5616 h 6070"/>
                  <a:gd name="connsiteX2" fmla="*/ 843 w 134304"/>
                  <a:gd name="connsiteY2" fmla="*/ 2372 h 6070"/>
                  <a:gd name="connsiteX3" fmla="*/ 134305 w 134304"/>
                  <a:gd name="connsiteY3" fmla="*/ 1594 h 6070"/>
                  <a:gd name="connsiteX4" fmla="*/ 134175 w 134304"/>
                  <a:gd name="connsiteY4" fmla="*/ 3021 h 6070"/>
                  <a:gd name="connsiteX5" fmla="*/ 134240 w 134304"/>
                  <a:gd name="connsiteY5" fmla="*/ 6071 h 6070"/>
                  <a:gd name="connsiteX6" fmla="*/ 134240 w 134304"/>
                  <a:gd name="connsiteY6" fmla="*/ 6071 h 6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34304" h="6070">
                    <a:moveTo>
                      <a:pt x="134240" y="6071"/>
                    </a:moveTo>
                    <a:cubicBezTo>
                      <a:pt x="89472" y="5941"/>
                      <a:pt x="44768" y="5811"/>
                      <a:pt x="0" y="5616"/>
                    </a:cubicBezTo>
                    <a:cubicBezTo>
                      <a:pt x="259" y="4513"/>
                      <a:pt x="519" y="3476"/>
                      <a:pt x="843" y="2372"/>
                    </a:cubicBezTo>
                    <a:cubicBezTo>
                      <a:pt x="45287" y="-1456"/>
                      <a:pt x="89796" y="166"/>
                      <a:pt x="134305" y="1594"/>
                    </a:cubicBezTo>
                    <a:lnTo>
                      <a:pt x="134175" y="3021"/>
                    </a:lnTo>
                    <a:cubicBezTo>
                      <a:pt x="134240" y="4059"/>
                      <a:pt x="134305" y="5033"/>
                      <a:pt x="134240" y="6071"/>
                    </a:cubicBezTo>
                    <a:lnTo>
                      <a:pt x="134240" y="6071"/>
                    </a:lnTo>
                    <a:close/>
                  </a:path>
                </a:pathLst>
              </a:custGeom>
              <a:solidFill>
                <a:srgbClr val="6192A2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Graphic 207">
                <a:extLst>
                  <a:ext uri="{FF2B5EF4-FFF2-40B4-BE49-F238E27FC236}">
                    <a16:creationId xmlns:a16="http://schemas.microsoft.com/office/drawing/2014/main" id="{C37B6AB9-09D9-4BDA-AB54-7EAE8EDBFCCD}"/>
                  </a:ext>
                </a:extLst>
              </p:cNvPr>
              <p:cNvSpPr/>
              <p:nvPr/>
            </p:nvSpPr>
            <p:spPr>
              <a:xfrm>
                <a:off x="5768897" y="3503282"/>
                <a:ext cx="7590" cy="123606"/>
              </a:xfrm>
              <a:custGeom>
                <a:avLst/>
                <a:gdLst>
                  <a:gd name="connsiteX0" fmla="*/ 4660 w 7590"/>
                  <a:gd name="connsiteY0" fmla="*/ 123607 h 123606"/>
                  <a:gd name="connsiteX1" fmla="*/ 54 w 7590"/>
                  <a:gd name="connsiteY1" fmla="*/ 117962 h 123606"/>
                  <a:gd name="connsiteX2" fmla="*/ 183 w 7590"/>
                  <a:gd name="connsiteY2" fmla="*/ 916 h 123606"/>
                  <a:gd name="connsiteX3" fmla="*/ 1611 w 7590"/>
                  <a:gd name="connsiteY3" fmla="*/ 7 h 123606"/>
                  <a:gd name="connsiteX4" fmla="*/ 3492 w 7590"/>
                  <a:gd name="connsiteY4" fmla="*/ 591 h 123606"/>
                  <a:gd name="connsiteX5" fmla="*/ 7515 w 7590"/>
                  <a:gd name="connsiteY5" fmla="*/ 14671 h 123606"/>
                  <a:gd name="connsiteX6" fmla="*/ 7515 w 7590"/>
                  <a:gd name="connsiteY6" fmla="*/ 111150 h 123606"/>
                  <a:gd name="connsiteX7" fmla="*/ 4660 w 7590"/>
                  <a:gd name="connsiteY7" fmla="*/ 123607 h 123606"/>
                  <a:gd name="connsiteX8" fmla="*/ 4660 w 7590"/>
                  <a:gd name="connsiteY8" fmla="*/ 123607 h 123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590" h="123606">
                    <a:moveTo>
                      <a:pt x="4660" y="123607"/>
                    </a:moveTo>
                    <a:cubicBezTo>
                      <a:pt x="3038" y="121725"/>
                      <a:pt x="54" y="119909"/>
                      <a:pt x="54" y="117962"/>
                    </a:cubicBezTo>
                    <a:cubicBezTo>
                      <a:pt x="-76" y="78968"/>
                      <a:pt x="54" y="39909"/>
                      <a:pt x="183" y="916"/>
                    </a:cubicBezTo>
                    <a:cubicBezTo>
                      <a:pt x="183" y="591"/>
                      <a:pt x="1092" y="72"/>
                      <a:pt x="1611" y="7"/>
                    </a:cubicBezTo>
                    <a:cubicBezTo>
                      <a:pt x="2260" y="-58"/>
                      <a:pt x="2909" y="332"/>
                      <a:pt x="3492" y="591"/>
                    </a:cubicBezTo>
                    <a:cubicBezTo>
                      <a:pt x="7385" y="4678"/>
                      <a:pt x="7515" y="9675"/>
                      <a:pt x="7515" y="14671"/>
                    </a:cubicBezTo>
                    <a:cubicBezTo>
                      <a:pt x="7580" y="46852"/>
                      <a:pt x="7645" y="78968"/>
                      <a:pt x="7515" y="111150"/>
                    </a:cubicBezTo>
                    <a:cubicBezTo>
                      <a:pt x="7645" y="115432"/>
                      <a:pt x="7450" y="119779"/>
                      <a:pt x="4660" y="123607"/>
                    </a:cubicBezTo>
                    <a:lnTo>
                      <a:pt x="4660" y="123607"/>
                    </a:lnTo>
                    <a:close/>
                  </a:path>
                </a:pathLst>
              </a:custGeom>
              <a:solidFill>
                <a:srgbClr val="18B6CC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Graphic 207">
                <a:extLst>
                  <a:ext uri="{FF2B5EF4-FFF2-40B4-BE49-F238E27FC236}">
                    <a16:creationId xmlns:a16="http://schemas.microsoft.com/office/drawing/2014/main" id="{00616E75-4BB3-4095-A31F-02FF70D7517E}"/>
                  </a:ext>
                </a:extLst>
              </p:cNvPr>
              <p:cNvSpPr/>
              <p:nvPr/>
            </p:nvSpPr>
            <p:spPr>
              <a:xfrm>
                <a:off x="5773522" y="3500240"/>
                <a:ext cx="7610" cy="126649"/>
              </a:xfrm>
              <a:custGeom>
                <a:avLst/>
                <a:gdLst>
                  <a:gd name="connsiteX0" fmla="*/ 3279 w 7610"/>
                  <a:gd name="connsiteY0" fmla="*/ 0 h 126649"/>
                  <a:gd name="connsiteX1" fmla="*/ 6199 w 7610"/>
                  <a:gd name="connsiteY1" fmla="*/ 86358 h 126649"/>
                  <a:gd name="connsiteX2" fmla="*/ 2825 w 7610"/>
                  <a:gd name="connsiteY2" fmla="*/ 126195 h 126649"/>
                  <a:gd name="connsiteX3" fmla="*/ 1982 w 7610"/>
                  <a:gd name="connsiteY3" fmla="*/ 126649 h 126649"/>
                  <a:gd name="connsiteX4" fmla="*/ 1528 w 7610"/>
                  <a:gd name="connsiteY4" fmla="*/ 3050 h 126649"/>
                  <a:gd name="connsiteX5" fmla="*/ 3279 w 7610"/>
                  <a:gd name="connsiteY5" fmla="*/ 0 h 126649"/>
                  <a:gd name="connsiteX6" fmla="*/ 3279 w 7610"/>
                  <a:gd name="connsiteY6" fmla="*/ 0 h 1266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610" h="126649">
                    <a:moveTo>
                      <a:pt x="3279" y="0"/>
                    </a:moveTo>
                    <a:cubicBezTo>
                      <a:pt x="10676" y="28613"/>
                      <a:pt x="5486" y="57550"/>
                      <a:pt x="6199" y="86358"/>
                    </a:cubicBezTo>
                    <a:cubicBezTo>
                      <a:pt x="6524" y="99529"/>
                      <a:pt x="10741" y="113414"/>
                      <a:pt x="2825" y="126195"/>
                    </a:cubicBezTo>
                    <a:lnTo>
                      <a:pt x="1982" y="126649"/>
                    </a:lnTo>
                    <a:cubicBezTo>
                      <a:pt x="-1003" y="85450"/>
                      <a:pt x="-159" y="44184"/>
                      <a:pt x="1528" y="3050"/>
                    </a:cubicBezTo>
                    <a:cubicBezTo>
                      <a:pt x="1917" y="1817"/>
                      <a:pt x="2501" y="843"/>
                      <a:pt x="3279" y="0"/>
                    </a:cubicBezTo>
                    <a:lnTo>
                      <a:pt x="3279" y="0"/>
                    </a:lnTo>
                    <a:close/>
                  </a:path>
                </a:pathLst>
              </a:custGeom>
              <a:solidFill>
                <a:srgbClr val="EF434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Graphic 207">
                <a:extLst>
                  <a:ext uri="{FF2B5EF4-FFF2-40B4-BE49-F238E27FC236}">
                    <a16:creationId xmlns:a16="http://schemas.microsoft.com/office/drawing/2014/main" id="{2D828879-27E3-4853-AD27-52D4466AF6F9}"/>
                  </a:ext>
                </a:extLst>
              </p:cNvPr>
              <p:cNvSpPr/>
              <p:nvPr/>
            </p:nvSpPr>
            <p:spPr>
              <a:xfrm>
                <a:off x="5772001" y="3503289"/>
                <a:ext cx="3050" cy="123599"/>
              </a:xfrm>
              <a:custGeom>
                <a:avLst/>
                <a:gdLst>
                  <a:gd name="connsiteX0" fmla="*/ 2725 w 3049"/>
                  <a:gd name="connsiteY0" fmla="*/ 0 h 123599"/>
                  <a:gd name="connsiteX1" fmla="*/ 3049 w 3049"/>
                  <a:gd name="connsiteY1" fmla="*/ 123600 h 123599"/>
                  <a:gd name="connsiteX2" fmla="*/ 843 w 3049"/>
                  <a:gd name="connsiteY2" fmla="*/ 123080 h 123599"/>
                  <a:gd name="connsiteX3" fmla="*/ 0 w 3049"/>
                  <a:gd name="connsiteY3" fmla="*/ 649 h 123599"/>
                  <a:gd name="connsiteX4" fmla="*/ 2725 w 3049"/>
                  <a:gd name="connsiteY4" fmla="*/ 0 h 123599"/>
                  <a:gd name="connsiteX5" fmla="*/ 2725 w 3049"/>
                  <a:gd name="connsiteY5" fmla="*/ 0 h 1235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49" h="123599">
                    <a:moveTo>
                      <a:pt x="2725" y="0"/>
                    </a:moveTo>
                    <a:cubicBezTo>
                      <a:pt x="2855" y="41200"/>
                      <a:pt x="2985" y="82400"/>
                      <a:pt x="3049" y="123600"/>
                    </a:cubicBezTo>
                    <a:cubicBezTo>
                      <a:pt x="2271" y="123340"/>
                      <a:pt x="1622" y="123145"/>
                      <a:pt x="843" y="123080"/>
                    </a:cubicBezTo>
                    <a:cubicBezTo>
                      <a:pt x="584" y="82270"/>
                      <a:pt x="260" y="41460"/>
                      <a:pt x="0" y="649"/>
                    </a:cubicBezTo>
                    <a:cubicBezTo>
                      <a:pt x="843" y="324"/>
                      <a:pt x="1752" y="129"/>
                      <a:pt x="2725" y="0"/>
                    </a:cubicBezTo>
                    <a:lnTo>
                      <a:pt x="2725" y="0"/>
                    </a:lnTo>
                    <a:close/>
                  </a:path>
                </a:pathLst>
              </a:custGeom>
              <a:solidFill>
                <a:srgbClr val="8D7B8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Graphic 207">
                <a:extLst>
                  <a:ext uri="{FF2B5EF4-FFF2-40B4-BE49-F238E27FC236}">
                    <a16:creationId xmlns:a16="http://schemas.microsoft.com/office/drawing/2014/main" id="{5D34842F-2072-4BA1-AB3D-9FEA394BAB26}"/>
                  </a:ext>
                </a:extLst>
              </p:cNvPr>
              <p:cNvSpPr/>
              <p:nvPr/>
            </p:nvSpPr>
            <p:spPr>
              <a:xfrm>
                <a:off x="5179949" y="3767226"/>
                <a:ext cx="94603" cy="94601"/>
              </a:xfrm>
              <a:custGeom>
                <a:avLst/>
                <a:gdLst>
                  <a:gd name="connsiteX0" fmla="*/ 47043 w 94602"/>
                  <a:gd name="connsiteY0" fmla="*/ 94600 h 94601"/>
                  <a:gd name="connsiteX1" fmla="*/ 4 w 94602"/>
                  <a:gd name="connsiteY1" fmla="*/ 47171 h 94601"/>
                  <a:gd name="connsiteX2" fmla="*/ 47627 w 94602"/>
                  <a:gd name="connsiteY2" fmla="*/ 2 h 94601"/>
                  <a:gd name="connsiteX3" fmla="*/ 94601 w 94602"/>
                  <a:gd name="connsiteY3" fmla="*/ 47820 h 94601"/>
                  <a:gd name="connsiteX4" fmla="*/ 47043 w 94602"/>
                  <a:gd name="connsiteY4" fmla="*/ 94600 h 94601"/>
                  <a:gd name="connsiteX5" fmla="*/ 47043 w 94602"/>
                  <a:gd name="connsiteY5" fmla="*/ 94600 h 946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602" h="94601">
                    <a:moveTo>
                      <a:pt x="47043" y="94600"/>
                    </a:moveTo>
                    <a:cubicBezTo>
                      <a:pt x="21414" y="94470"/>
                      <a:pt x="-321" y="72540"/>
                      <a:pt x="4" y="47171"/>
                    </a:cubicBezTo>
                    <a:cubicBezTo>
                      <a:pt x="393" y="21932"/>
                      <a:pt x="22842" y="-257"/>
                      <a:pt x="47627" y="2"/>
                    </a:cubicBezTo>
                    <a:cubicBezTo>
                      <a:pt x="72736" y="262"/>
                      <a:pt x="94796" y="22776"/>
                      <a:pt x="94601" y="47820"/>
                    </a:cubicBezTo>
                    <a:cubicBezTo>
                      <a:pt x="94406" y="73059"/>
                      <a:pt x="72347" y="94794"/>
                      <a:pt x="47043" y="94600"/>
                    </a:cubicBezTo>
                    <a:lnTo>
                      <a:pt x="47043" y="94600"/>
                    </a:ln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Graphic 207">
                <a:extLst>
                  <a:ext uri="{FF2B5EF4-FFF2-40B4-BE49-F238E27FC236}">
                    <a16:creationId xmlns:a16="http://schemas.microsoft.com/office/drawing/2014/main" id="{A2BB2F5C-D26F-422E-965E-F368656984A1}"/>
                  </a:ext>
                </a:extLst>
              </p:cNvPr>
              <p:cNvSpPr/>
              <p:nvPr/>
            </p:nvSpPr>
            <p:spPr>
              <a:xfrm>
                <a:off x="5924629" y="3774832"/>
                <a:ext cx="114431" cy="91516"/>
              </a:xfrm>
              <a:custGeom>
                <a:avLst/>
                <a:gdLst>
                  <a:gd name="connsiteX0" fmla="*/ 56810 w 114430"/>
                  <a:gd name="connsiteY0" fmla="*/ 17830 h 91516"/>
                  <a:gd name="connsiteX1" fmla="*/ 104498 w 114430"/>
                  <a:gd name="connsiteY1" fmla="*/ 7449 h 91516"/>
                  <a:gd name="connsiteX2" fmla="*/ 99567 w 114430"/>
                  <a:gd name="connsiteY2" fmla="*/ 56759 h 91516"/>
                  <a:gd name="connsiteX3" fmla="*/ 64595 w 114430"/>
                  <a:gd name="connsiteY3" fmla="*/ 86929 h 91516"/>
                  <a:gd name="connsiteX4" fmla="*/ 46688 w 114430"/>
                  <a:gd name="connsiteY4" fmla="*/ 86021 h 91516"/>
                  <a:gd name="connsiteX5" fmla="*/ 18205 w 114430"/>
                  <a:gd name="connsiteY5" fmla="*/ 59614 h 91516"/>
                  <a:gd name="connsiteX6" fmla="*/ 7564 w 114430"/>
                  <a:gd name="connsiteY6" fmla="*/ 10563 h 91516"/>
                  <a:gd name="connsiteX7" fmla="*/ 56810 w 114430"/>
                  <a:gd name="connsiteY7" fmla="*/ 17830 h 91516"/>
                  <a:gd name="connsiteX8" fmla="*/ 56810 w 114430"/>
                  <a:gd name="connsiteY8" fmla="*/ 17830 h 91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14430" h="91516">
                    <a:moveTo>
                      <a:pt x="56810" y="17830"/>
                    </a:moveTo>
                    <a:cubicBezTo>
                      <a:pt x="72511" y="-1635"/>
                      <a:pt x="90419" y="-5268"/>
                      <a:pt x="104498" y="7449"/>
                    </a:cubicBezTo>
                    <a:cubicBezTo>
                      <a:pt x="119356" y="20815"/>
                      <a:pt x="117409" y="41188"/>
                      <a:pt x="99567" y="56759"/>
                    </a:cubicBezTo>
                    <a:cubicBezTo>
                      <a:pt x="88018" y="66881"/>
                      <a:pt x="75560" y="76224"/>
                      <a:pt x="64595" y="86929"/>
                    </a:cubicBezTo>
                    <a:cubicBezTo>
                      <a:pt x="57329" y="94066"/>
                      <a:pt x="52852" y="92185"/>
                      <a:pt x="46688" y="86021"/>
                    </a:cubicBezTo>
                    <a:cubicBezTo>
                      <a:pt x="37605" y="76808"/>
                      <a:pt x="27872" y="68243"/>
                      <a:pt x="18205" y="59614"/>
                    </a:cubicBezTo>
                    <a:cubicBezTo>
                      <a:pt x="-1584" y="42031"/>
                      <a:pt x="-5412" y="24513"/>
                      <a:pt x="7564" y="10563"/>
                    </a:cubicBezTo>
                    <a:cubicBezTo>
                      <a:pt x="19373" y="-2154"/>
                      <a:pt x="37021" y="247"/>
                      <a:pt x="56810" y="17830"/>
                    </a:cubicBezTo>
                    <a:lnTo>
                      <a:pt x="56810" y="17830"/>
                    </a:lnTo>
                    <a:close/>
                  </a:path>
                </a:pathLst>
              </a:custGeom>
              <a:solidFill>
                <a:srgbClr val="FFFF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Graphic 207">
                <a:extLst>
                  <a:ext uri="{FF2B5EF4-FFF2-40B4-BE49-F238E27FC236}">
                    <a16:creationId xmlns:a16="http://schemas.microsoft.com/office/drawing/2014/main" id="{29B1CA5E-6B11-4936-9D46-ECED6355647E}"/>
                  </a:ext>
                </a:extLst>
              </p:cNvPr>
              <p:cNvSpPr/>
              <p:nvPr/>
            </p:nvSpPr>
            <p:spPr>
              <a:xfrm>
                <a:off x="5823837" y="3533762"/>
                <a:ext cx="82394" cy="67052"/>
              </a:xfrm>
              <a:custGeom>
                <a:avLst/>
                <a:gdLst>
                  <a:gd name="connsiteX0" fmla="*/ 4 w 82393"/>
                  <a:gd name="connsiteY0" fmla="*/ 23185 h 67052"/>
                  <a:gd name="connsiteX1" fmla="*/ 27643 w 82393"/>
                  <a:gd name="connsiteY1" fmla="*/ 3591 h 67052"/>
                  <a:gd name="connsiteX2" fmla="*/ 50741 w 82393"/>
                  <a:gd name="connsiteY2" fmla="*/ 3137 h 67052"/>
                  <a:gd name="connsiteX3" fmla="*/ 77083 w 82393"/>
                  <a:gd name="connsiteY3" fmla="*/ 9041 h 67052"/>
                  <a:gd name="connsiteX4" fmla="*/ 76110 w 82393"/>
                  <a:gd name="connsiteY4" fmla="*/ 37524 h 67052"/>
                  <a:gd name="connsiteX5" fmla="*/ 45551 w 82393"/>
                  <a:gd name="connsiteY5" fmla="*/ 64126 h 67052"/>
                  <a:gd name="connsiteX6" fmla="*/ 39193 w 82393"/>
                  <a:gd name="connsiteY6" fmla="*/ 67046 h 67052"/>
                  <a:gd name="connsiteX7" fmla="*/ 4 w 82393"/>
                  <a:gd name="connsiteY7" fmla="*/ 23185 h 67052"/>
                  <a:gd name="connsiteX8" fmla="*/ 4 w 82393"/>
                  <a:gd name="connsiteY8" fmla="*/ 23185 h 67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2393" h="67052">
                    <a:moveTo>
                      <a:pt x="4" y="23185"/>
                    </a:moveTo>
                    <a:cubicBezTo>
                      <a:pt x="-256" y="8263"/>
                      <a:pt x="13240" y="-2118"/>
                      <a:pt x="27643" y="3591"/>
                    </a:cubicBezTo>
                    <a:cubicBezTo>
                      <a:pt x="36143" y="6900"/>
                      <a:pt x="42047" y="8912"/>
                      <a:pt x="50741" y="3137"/>
                    </a:cubicBezTo>
                    <a:cubicBezTo>
                      <a:pt x="59825" y="-2897"/>
                      <a:pt x="70141" y="152"/>
                      <a:pt x="77083" y="9041"/>
                    </a:cubicBezTo>
                    <a:cubicBezTo>
                      <a:pt x="84350" y="18449"/>
                      <a:pt x="84285" y="29090"/>
                      <a:pt x="76110" y="37524"/>
                    </a:cubicBezTo>
                    <a:cubicBezTo>
                      <a:pt x="66832" y="47192"/>
                      <a:pt x="55867" y="55497"/>
                      <a:pt x="45551" y="64126"/>
                    </a:cubicBezTo>
                    <a:cubicBezTo>
                      <a:pt x="43799" y="65553"/>
                      <a:pt x="41204" y="67175"/>
                      <a:pt x="39193" y="67046"/>
                    </a:cubicBezTo>
                    <a:cubicBezTo>
                      <a:pt x="31212" y="66656"/>
                      <a:pt x="198" y="31555"/>
                      <a:pt x="4" y="23185"/>
                    </a:cubicBezTo>
                    <a:lnTo>
                      <a:pt x="4" y="23185"/>
                    </a:lnTo>
                    <a:close/>
                  </a:path>
                </a:pathLst>
              </a:custGeom>
              <a:solidFill>
                <a:srgbClr val="FFFEFF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Graphic 207">
                <a:extLst>
                  <a:ext uri="{FF2B5EF4-FFF2-40B4-BE49-F238E27FC236}">
                    <a16:creationId xmlns:a16="http://schemas.microsoft.com/office/drawing/2014/main" id="{7B35FCF4-ED48-4376-B47F-C7C7585293EA}"/>
                  </a:ext>
                </a:extLst>
              </p:cNvPr>
              <p:cNvSpPr/>
              <p:nvPr/>
            </p:nvSpPr>
            <p:spPr>
              <a:xfrm>
                <a:off x="6013064" y="3530712"/>
                <a:ext cx="80845" cy="74769"/>
              </a:xfrm>
              <a:custGeom>
                <a:avLst/>
                <a:gdLst>
                  <a:gd name="connsiteX0" fmla="*/ 48764 w 80845"/>
                  <a:gd name="connsiteY0" fmla="*/ 42065 h 74769"/>
                  <a:gd name="connsiteX1" fmla="*/ 79324 w 80845"/>
                  <a:gd name="connsiteY1" fmla="*/ 63606 h 74769"/>
                  <a:gd name="connsiteX2" fmla="*/ 72057 w 80845"/>
                  <a:gd name="connsiteY2" fmla="*/ 74766 h 74769"/>
                  <a:gd name="connsiteX3" fmla="*/ 8797 w 80845"/>
                  <a:gd name="connsiteY3" fmla="*/ 74766 h 74769"/>
                  <a:gd name="connsiteX4" fmla="*/ 2309 w 80845"/>
                  <a:gd name="connsiteY4" fmla="*/ 63477 h 74769"/>
                  <a:gd name="connsiteX5" fmla="*/ 31441 w 80845"/>
                  <a:gd name="connsiteY5" fmla="*/ 43298 h 74769"/>
                  <a:gd name="connsiteX6" fmla="*/ 25991 w 80845"/>
                  <a:gd name="connsiteY6" fmla="*/ 6056 h 74769"/>
                  <a:gd name="connsiteX7" fmla="*/ 54215 w 80845"/>
                  <a:gd name="connsiteY7" fmla="*/ 6899 h 74769"/>
                  <a:gd name="connsiteX8" fmla="*/ 48764 w 80845"/>
                  <a:gd name="connsiteY8" fmla="*/ 42065 h 74769"/>
                  <a:gd name="connsiteX9" fmla="*/ 48764 w 80845"/>
                  <a:gd name="connsiteY9" fmla="*/ 42065 h 747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0845" h="74769">
                    <a:moveTo>
                      <a:pt x="48764" y="42065"/>
                    </a:moveTo>
                    <a:cubicBezTo>
                      <a:pt x="64336" y="44920"/>
                      <a:pt x="74263" y="50890"/>
                      <a:pt x="79324" y="63606"/>
                    </a:cubicBezTo>
                    <a:cubicBezTo>
                      <a:pt x="82373" y="71392"/>
                      <a:pt x="81270" y="74895"/>
                      <a:pt x="72057" y="74766"/>
                    </a:cubicBezTo>
                    <a:cubicBezTo>
                      <a:pt x="50971" y="74506"/>
                      <a:pt x="29819" y="74506"/>
                      <a:pt x="8797" y="74766"/>
                    </a:cubicBezTo>
                    <a:cubicBezTo>
                      <a:pt x="-805" y="74831"/>
                      <a:pt x="-1843" y="70613"/>
                      <a:pt x="2309" y="63477"/>
                    </a:cubicBezTo>
                    <a:cubicBezTo>
                      <a:pt x="8408" y="53030"/>
                      <a:pt x="17167" y="45699"/>
                      <a:pt x="31441" y="43298"/>
                    </a:cubicBezTo>
                    <a:cubicBezTo>
                      <a:pt x="18984" y="31554"/>
                      <a:pt x="11652" y="19292"/>
                      <a:pt x="25991" y="6056"/>
                    </a:cubicBezTo>
                    <a:cubicBezTo>
                      <a:pt x="35009" y="-2249"/>
                      <a:pt x="45780" y="-2054"/>
                      <a:pt x="54215" y="6899"/>
                    </a:cubicBezTo>
                    <a:cubicBezTo>
                      <a:pt x="65374" y="18449"/>
                      <a:pt x="62519" y="29997"/>
                      <a:pt x="48764" y="42065"/>
                    </a:cubicBezTo>
                    <a:lnTo>
                      <a:pt x="48764" y="42065"/>
                    </a:lnTo>
                    <a:close/>
                  </a:path>
                </a:pathLst>
              </a:custGeom>
              <a:solidFill>
                <a:srgbClr val="FFF9F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Graphic 207">
                <a:extLst>
                  <a:ext uri="{FF2B5EF4-FFF2-40B4-BE49-F238E27FC236}">
                    <a16:creationId xmlns:a16="http://schemas.microsoft.com/office/drawing/2014/main" id="{DDD96BBC-AFA4-4D90-A456-C4002A165DCE}"/>
                  </a:ext>
                </a:extLst>
              </p:cNvPr>
              <p:cNvSpPr/>
              <p:nvPr/>
            </p:nvSpPr>
            <p:spPr>
              <a:xfrm>
                <a:off x="5794840" y="3645137"/>
                <a:ext cx="140403" cy="4590"/>
              </a:xfrm>
              <a:custGeom>
                <a:avLst/>
                <a:gdLst>
                  <a:gd name="connsiteX0" fmla="*/ 140404 w 140403"/>
                  <a:gd name="connsiteY0" fmla="*/ 4591 h 4590"/>
                  <a:gd name="connsiteX1" fmla="*/ 0 w 140403"/>
                  <a:gd name="connsiteY1" fmla="*/ 3228 h 4590"/>
                  <a:gd name="connsiteX2" fmla="*/ 50478 w 140403"/>
                  <a:gd name="connsiteY2" fmla="*/ 827 h 4590"/>
                  <a:gd name="connsiteX3" fmla="*/ 123600 w 140403"/>
                  <a:gd name="connsiteY3" fmla="*/ 697 h 4590"/>
                  <a:gd name="connsiteX4" fmla="*/ 140404 w 140403"/>
                  <a:gd name="connsiteY4" fmla="*/ 4591 h 4590"/>
                  <a:gd name="connsiteX5" fmla="*/ 140404 w 140403"/>
                  <a:gd name="connsiteY5" fmla="*/ 4591 h 45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0403" h="4590">
                    <a:moveTo>
                      <a:pt x="140404" y="4591"/>
                    </a:moveTo>
                    <a:cubicBezTo>
                      <a:pt x="93625" y="4136"/>
                      <a:pt x="46780" y="3682"/>
                      <a:pt x="0" y="3228"/>
                    </a:cubicBezTo>
                    <a:cubicBezTo>
                      <a:pt x="16545" y="-2547"/>
                      <a:pt x="33674" y="1282"/>
                      <a:pt x="50478" y="827"/>
                    </a:cubicBezTo>
                    <a:cubicBezTo>
                      <a:pt x="74874" y="49"/>
                      <a:pt x="99204" y="503"/>
                      <a:pt x="123600" y="697"/>
                    </a:cubicBezTo>
                    <a:cubicBezTo>
                      <a:pt x="129504" y="762"/>
                      <a:pt x="136122" y="-1379"/>
                      <a:pt x="140404" y="4591"/>
                    </a:cubicBezTo>
                    <a:lnTo>
                      <a:pt x="140404" y="4591"/>
                    </a:lnTo>
                    <a:close/>
                  </a:path>
                </a:pathLst>
              </a:custGeom>
              <a:solidFill>
                <a:srgbClr val="EF4047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Graphic 207">
                <a:extLst>
                  <a:ext uri="{FF2B5EF4-FFF2-40B4-BE49-F238E27FC236}">
                    <a16:creationId xmlns:a16="http://schemas.microsoft.com/office/drawing/2014/main" id="{9A3DED7D-E179-4FA1-8132-FD7D6F35E4CC}"/>
                  </a:ext>
                </a:extLst>
              </p:cNvPr>
              <p:cNvSpPr/>
              <p:nvPr/>
            </p:nvSpPr>
            <p:spPr>
              <a:xfrm>
                <a:off x="6031399" y="3645175"/>
                <a:ext cx="134241" cy="3059"/>
              </a:xfrm>
              <a:custGeom>
                <a:avLst/>
                <a:gdLst>
                  <a:gd name="connsiteX0" fmla="*/ 134240 w 134240"/>
                  <a:gd name="connsiteY0" fmla="*/ 2476 h 3059"/>
                  <a:gd name="connsiteX1" fmla="*/ 0 w 134240"/>
                  <a:gd name="connsiteY1" fmla="*/ 3060 h 3059"/>
                  <a:gd name="connsiteX2" fmla="*/ 9797 w 134240"/>
                  <a:gd name="connsiteY2" fmla="*/ 10 h 3059"/>
                  <a:gd name="connsiteX3" fmla="*/ 125871 w 134240"/>
                  <a:gd name="connsiteY3" fmla="*/ 140 h 3059"/>
                  <a:gd name="connsiteX4" fmla="*/ 134240 w 134240"/>
                  <a:gd name="connsiteY4" fmla="*/ 2476 h 3059"/>
                  <a:gd name="connsiteX5" fmla="*/ 134240 w 134240"/>
                  <a:gd name="connsiteY5" fmla="*/ 2476 h 3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4240" h="3059">
                    <a:moveTo>
                      <a:pt x="134240" y="2476"/>
                    </a:moveTo>
                    <a:cubicBezTo>
                      <a:pt x="89472" y="2670"/>
                      <a:pt x="44704" y="2865"/>
                      <a:pt x="0" y="3060"/>
                    </a:cubicBezTo>
                    <a:cubicBezTo>
                      <a:pt x="2401" y="335"/>
                      <a:pt x="6034" y="10"/>
                      <a:pt x="9797" y="10"/>
                    </a:cubicBezTo>
                    <a:cubicBezTo>
                      <a:pt x="48467" y="10"/>
                      <a:pt x="87201" y="-55"/>
                      <a:pt x="125871" y="140"/>
                    </a:cubicBezTo>
                    <a:cubicBezTo>
                      <a:pt x="128661" y="140"/>
                      <a:pt x="131450" y="1632"/>
                      <a:pt x="134240" y="2476"/>
                    </a:cubicBezTo>
                    <a:lnTo>
                      <a:pt x="134240" y="2476"/>
                    </a:lnTo>
                    <a:close/>
                  </a:path>
                </a:pathLst>
              </a:custGeom>
              <a:solidFill>
                <a:srgbClr val="EF4047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Graphic 207">
                <a:extLst>
                  <a:ext uri="{FF2B5EF4-FFF2-40B4-BE49-F238E27FC236}">
                    <a16:creationId xmlns:a16="http://schemas.microsoft.com/office/drawing/2014/main" id="{13151AC5-470E-4A94-A40D-C1763D968326}"/>
                  </a:ext>
                </a:extLst>
              </p:cNvPr>
              <p:cNvSpPr/>
              <p:nvPr/>
            </p:nvSpPr>
            <p:spPr>
              <a:xfrm>
                <a:off x="5924603" y="3544474"/>
                <a:ext cx="28966" cy="29018"/>
              </a:xfrm>
              <a:custGeom>
                <a:avLst/>
                <a:gdLst>
                  <a:gd name="connsiteX0" fmla="*/ 21800 w 28966"/>
                  <a:gd name="connsiteY0" fmla="*/ 29018 h 29018"/>
                  <a:gd name="connsiteX1" fmla="*/ 6748 w 28966"/>
                  <a:gd name="connsiteY1" fmla="*/ 23828 h 29018"/>
                  <a:gd name="connsiteX2" fmla="*/ 20827 w 28966"/>
                  <a:gd name="connsiteY2" fmla="*/ 10657 h 29018"/>
                  <a:gd name="connsiteX3" fmla="*/ 0 w 28966"/>
                  <a:gd name="connsiteY3" fmla="*/ 6050 h 29018"/>
                  <a:gd name="connsiteX4" fmla="*/ 23876 w 28966"/>
                  <a:gd name="connsiteY4" fmla="*/ 2676 h 29018"/>
                  <a:gd name="connsiteX5" fmla="*/ 25434 w 28966"/>
                  <a:gd name="connsiteY5" fmla="*/ 25969 h 29018"/>
                  <a:gd name="connsiteX6" fmla="*/ 21800 w 28966"/>
                  <a:gd name="connsiteY6" fmla="*/ 29018 h 29018"/>
                  <a:gd name="connsiteX7" fmla="*/ 21800 w 28966"/>
                  <a:gd name="connsiteY7" fmla="*/ 29018 h 29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966" h="29018">
                    <a:moveTo>
                      <a:pt x="21800" y="29018"/>
                    </a:moveTo>
                    <a:cubicBezTo>
                      <a:pt x="16869" y="27331"/>
                      <a:pt x="11873" y="25579"/>
                      <a:pt x="6748" y="23828"/>
                    </a:cubicBezTo>
                    <a:cubicBezTo>
                      <a:pt x="9602" y="17080"/>
                      <a:pt x="23747" y="21103"/>
                      <a:pt x="20827" y="10657"/>
                    </a:cubicBezTo>
                    <a:cubicBezTo>
                      <a:pt x="18297" y="1768"/>
                      <a:pt x="8824" y="7348"/>
                      <a:pt x="0" y="6050"/>
                    </a:cubicBezTo>
                    <a:cubicBezTo>
                      <a:pt x="9278" y="-1476"/>
                      <a:pt x="16999" y="-1217"/>
                      <a:pt x="23876" y="2676"/>
                    </a:cubicBezTo>
                    <a:cubicBezTo>
                      <a:pt x="35555" y="9294"/>
                      <a:pt x="23163" y="18248"/>
                      <a:pt x="25434" y="25969"/>
                    </a:cubicBezTo>
                    <a:cubicBezTo>
                      <a:pt x="24655" y="27461"/>
                      <a:pt x="23422" y="28434"/>
                      <a:pt x="21800" y="29018"/>
                    </a:cubicBezTo>
                    <a:lnTo>
                      <a:pt x="21800" y="29018"/>
                    </a:lnTo>
                    <a:close/>
                  </a:path>
                </a:pathLst>
              </a:custGeom>
              <a:solidFill>
                <a:srgbClr val="FDE3E1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Graphic 207">
                <a:extLst>
                  <a:ext uri="{FF2B5EF4-FFF2-40B4-BE49-F238E27FC236}">
                    <a16:creationId xmlns:a16="http://schemas.microsoft.com/office/drawing/2014/main" id="{9651C71E-4353-46E6-A854-77B31ABDA21F}"/>
                  </a:ext>
                </a:extLst>
              </p:cNvPr>
              <p:cNvSpPr/>
              <p:nvPr/>
            </p:nvSpPr>
            <p:spPr>
              <a:xfrm>
                <a:off x="6017643" y="3610021"/>
                <a:ext cx="73252" cy="1557"/>
              </a:xfrm>
              <a:custGeom>
                <a:avLst/>
                <a:gdLst>
                  <a:gd name="connsiteX0" fmla="*/ 73252 w 73251"/>
                  <a:gd name="connsiteY0" fmla="*/ 1557 h 1557"/>
                  <a:gd name="connsiteX1" fmla="*/ 0 w 73251"/>
                  <a:gd name="connsiteY1" fmla="*/ 1557 h 1557"/>
                  <a:gd name="connsiteX2" fmla="*/ 0 w 73251"/>
                  <a:gd name="connsiteY2" fmla="*/ 0 h 1557"/>
                  <a:gd name="connsiteX3" fmla="*/ 73252 w 73251"/>
                  <a:gd name="connsiteY3" fmla="*/ 0 h 1557"/>
                  <a:gd name="connsiteX4" fmla="*/ 73252 w 73251"/>
                  <a:gd name="connsiteY4" fmla="*/ 1557 h 1557"/>
                  <a:gd name="connsiteX5" fmla="*/ 73252 w 73251"/>
                  <a:gd name="connsiteY5" fmla="*/ 1557 h 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51" h="1557">
                    <a:moveTo>
                      <a:pt x="73252" y="1557"/>
                    </a:moveTo>
                    <a:cubicBezTo>
                      <a:pt x="48856" y="1557"/>
                      <a:pt x="24396" y="1557"/>
                      <a:pt x="0" y="1557"/>
                    </a:cubicBezTo>
                    <a:cubicBezTo>
                      <a:pt x="0" y="1038"/>
                      <a:pt x="0" y="584"/>
                      <a:pt x="0" y="0"/>
                    </a:cubicBezTo>
                    <a:cubicBezTo>
                      <a:pt x="24396" y="0"/>
                      <a:pt x="48856" y="0"/>
                      <a:pt x="73252" y="0"/>
                    </a:cubicBezTo>
                    <a:cubicBezTo>
                      <a:pt x="73252" y="519"/>
                      <a:pt x="73252" y="1038"/>
                      <a:pt x="73252" y="1557"/>
                    </a:cubicBezTo>
                    <a:lnTo>
                      <a:pt x="73252" y="1557"/>
                    </a:lnTo>
                    <a:close/>
                  </a:path>
                </a:pathLst>
              </a:custGeom>
              <a:solidFill>
                <a:srgbClr val="E9374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Graphic 207">
                <a:extLst>
                  <a:ext uri="{FF2B5EF4-FFF2-40B4-BE49-F238E27FC236}">
                    <a16:creationId xmlns:a16="http://schemas.microsoft.com/office/drawing/2014/main" id="{FA611FCC-FC19-4D6F-A8DA-857BCAFB61AF}"/>
                  </a:ext>
                </a:extLst>
              </p:cNvPr>
              <p:cNvSpPr/>
              <p:nvPr/>
            </p:nvSpPr>
            <p:spPr>
              <a:xfrm>
                <a:off x="5924539" y="3570377"/>
                <a:ext cx="32075" cy="24373"/>
              </a:xfrm>
              <a:custGeom>
                <a:avLst/>
                <a:gdLst>
                  <a:gd name="connsiteX0" fmla="*/ 22189 w 32075"/>
                  <a:gd name="connsiteY0" fmla="*/ 3309 h 24373"/>
                  <a:gd name="connsiteX1" fmla="*/ 25758 w 32075"/>
                  <a:gd name="connsiteY1" fmla="*/ 0 h 24373"/>
                  <a:gd name="connsiteX2" fmla="*/ 27250 w 32075"/>
                  <a:gd name="connsiteY2" fmla="*/ 19140 h 24373"/>
                  <a:gd name="connsiteX3" fmla="*/ 0 w 32075"/>
                  <a:gd name="connsiteY3" fmla="*/ 19724 h 24373"/>
                  <a:gd name="connsiteX4" fmla="*/ 22189 w 32075"/>
                  <a:gd name="connsiteY4" fmla="*/ 3309 h 24373"/>
                  <a:gd name="connsiteX5" fmla="*/ 22189 w 32075"/>
                  <a:gd name="connsiteY5" fmla="*/ 3309 h 243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075" h="24373">
                    <a:moveTo>
                      <a:pt x="22189" y="3309"/>
                    </a:moveTo>
                    <a:cubicBezTo>
                      <a:pt x="23357" y="2206"/>
                      <a:pt x="24590" y="1168"/>
                      <a:pt x="25758" y="0"/>
                    </a:cubicBezTo>
                    <a:cubicBezTo>
                      <a:pt x="34647" y="5710"/>
                      <a:pt x="33219" y="13236"/>
                      <a:pt x="27250" y="19140"/>
                    </a:cubicBezTo>
                    <a:cubicBezTo>
                      <a:pt x="19010" y="27250"/>
                      <a:pt x="9537" y="24720"/>
                      <a:pt x="0" y="19724"/>
                    </a:cubicBezTo>
                    <a:cubicBezTo>
                      <a:pt x="8629" y="15183"/>
                      <a:pt x="27964" y="26537"/>
                      <a:pt x="22189" y="3309"/>
                    </a:cubicBezTo>
                    <a:lnTo>
                      <a:pt x="22189" y="3309"/>
                    </a:lnTo>
                    <a:close/>
                  </a:path>
                </a:pathLst>
              </a:custGeom>
              <a:solidFill>
                <a:srgbClr val="FDE6E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Graphic 207">
                <a:extLst>
                  <a:ext uri="{FF2B5EF4-FFF2-40B4-BE49-F238E27FC236}">
                    <a16:creationId xmlns:a16="http://schemas.microsoft.com/office/drawing/2014/main" id="{3C69E30A-9795-4DBD-A659-CA6AF089F147}"/>
                  </a:ext>
                </a:extLst>
              </p:cNvPr>
              <p:cNvSpPr/>
              <p:nvPr/>
            </p:nvSpPr>
            <p:spPr>
              <a:xfrm>
                <a:off x="6113758" y="3544471"/>
                <a:ext cx="15262" cy="48809"/>
              </a:xfrm>
              <a:custGeom>
                <a:avLst/>
                <a:gdLst>
                  <a:gd name="connsiteX0" fmla="*/ 2702 w 15262"/>
                  <a:gd name="connsiteY0" fmla="*/ 9881 h 48809"/>
                  <a:gd name="connsiteX1" fmla="*/ 7309 w 15262"/>
                  <a:gd name="connsiteY1" fmla="*/ 732 h 48809"/>
                  <a:gd name="connsiteX2" fmla="*/ 14057 w 15262"/>
                  <a:gd name="connsiteY2" fmla="*/ 3587 h 48809"/>
                  <a:gd name="connsiteX3" fmla="*/ 10618 w 15262"/>
                  <a:gd name="connsiteY3" fmla="*/ 48810 h 48809"/>
                  <a:gd name="connsiteX4" fmla="*/ 6919 w 15262"/>
                  <a:gd name="connsiteY4" fmla="*/ 13514 h 48809"/>
                  <a:gd name="connsiteX5" fmla="*/ 2702 w 15262"/>
                  <a:gd name="connsiteY5" fmla="*/ 9881 h 48809"/>
                  <a:gd name="connsiteX6" fmla="*/ 2702 w 15262"/>
                  <a:gd name="connsiteY6" fmla="*/ 9881 h 48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5262" h="48809">
                    <a:moveTo>
                      <a:pt x="2702" y="9881"/>
                    </a:moveTo>
                    <a:cubicBezTo>
                      <a:pt x="-4240" y="2549"/>
                      <a:pt x="4000" y="2419"/>
                      <a:pt x="7309" y="732"/>
                    </a:cubicBezTo>
                    <a:cubicBezTo>
                      <a:pt x="9839" y="-565"/>
                      <a:pt x="14446" y="-436"/>
                      <a:pt x="14057" y="3587"/>
                    </a:cubicBezTo>
                    <a:cubicBezTo>
                      <a:pt x="12824" y="18640"/>
                      <a:pt x="19377" y="34341"/>
                      <a:pt x="10618" y="48810"/>
                    </a:cubicBezTo>
                    <a:cubicBezTo>
                      <a:pt x="3805" y="37585"/>
                      <a:pt x="8671" y="25193"/>
                      <a:pt x="6919" y="13514"/>
                    </a:cubicBezTo>
                    <a:cubicBezTo>
                      <a:pt x="6271" y="11438"/>
                      <a:pt x="4714" y="10464"/>
                      <a:pt x="2702" y="9881"/>
                    </a:cubicBezTo>
                    <a:lnTo>
                      <a:pt x="2702" y="9881"/>
                    </a:lnTo>
                    <a:close/>
                  </a:path>
                </a:pathLst>
              </a:custGeom>
              <a:solidFill>
                <a:srgbClr val="FEF4F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Graphic 207">
                <a:extLst>
                  <a:ext uri="{FF2B5EF4-FFF2-40B4-BE49-F238E27FC236}">
                    <a16:creationId xmlns:a16="http://schemas.microsoft.com/office/drawing/2014/main" id="{0D43B105-8095-4109-905B-04B015D0CA7C}"/>
                  </a:ext>
                </a:extLst>
              </p:cNvPr>
              <p:cNvSpPr/>
              <p:nvPr/>
            </p:nvSpPr>
            <p:spPr>
              <a:xfrm>
                <a:off x="6118348" y="3552080"/>
                <a:ext cx="6101" cy="41201"/>
              </a:xfrm>
              <a:custGeom>
                <a:avLst/>
                <a:gdLst>
                  <a:gd name="connsiteX0" fmla="*/ 2004 w 6101"/>
                  <a:gd name="connsiteY0" fmla="*/ 0 h 41200"/>
                  <a:gd name="connsiteX1" fmla="*/ 5443 w 6101"/>
                  <a:gd name="connsiteY1" fmla="*/ 41200 h 41200"/>
                  <a:gd name="connsiteX2" fmla="*/ 1939 w 6101"/>
                  <a:gd name="connsiteY2" fmla="*/ 40681 h 41200"/>
                  <a:gd name="connsiteX3" fmla="*/ 2004 w 6101"/>
                  <a:gd name="connsiteY3" fmla="*/ 0 h 41200"/>
                  <a:gd name="connsiteX4" fmla="*/ 2004 w 6101"/>
                  <a:gd name="connsiteY4" fmla="*/ 0 h 4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101" h="41200">
                    <a:moveTo>
                      <a:pt x="2004" y="0"/>
                    </a:moveTo>
                    <a:cubicBezTo>
                      <a:pt x="10114" y="13041"/>
                      <a:pt x="3302" y="27575"/>
                      <a:pt x="5443" y="41200"/>
                    </a:cubicBezTo>
                    <a:cubicBezTo>
                      <a:pt x="4275" y="41005"/>
                      <a:pt x="3042" y="40876"/>
                      <a:pt x="1939" y="40681"/>
                    </a:cubicBezTo>
                    <a:cubicBezTo>
                      <a:pt x="-527" y="27121"/>
                      <a:pt x="-786" y="13560"/>
                      <a:pt x="2004" y="0"/>
                    </a:cubicBezTo>
                    <a:lnTo>
                      <a:pt x="2004" y="0"/>
                    </a:lnTo>
                    <a:close/>
                  </a:path>
                </a:pathLst>
              </a:custGeom>
              <a:solidFill>
                <a:srgbClr val="F8C6C8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Graphic 207">
                <a:extLst>
                  <a:ext uri="{FF2B5EF4-FFF2-40B4-BE49-F238E27FC236}">
                    <a16:creationId xmlns:a16="http://schemas.microsoft.com/office/drawing/2014/main" id="{D2FFF139-BBDB-4632-B2D8-B6C080C1ED02}"/>
                  </a:ext>
                </a:extLst>
              </p:cNvPr>
              <p:cNvSpPr/>
              <p:nvPr/>
            </p:nvSpPr>
            <p:spPr>
              <a:xfrm>
                <a:off x="6116848" y="3552080"/>
                <a:ext cx="3050" cy="41201"/>
              </a:xfrm>
              <a:custGeom>
                <a:avLst/>
                <a:gdLst>
                  <a:gd name="connsiteX0" fmla="*/ 3049 w 3049"/>
                  <a:gd name="connsiteY0" fmla="*/ 0 h 41200"/>
                  <a:gd name="connsiteX1" fmla="*/ 2919 w 3049"/>
                  <a:gd name="connsiteY1" fmla="*/ 41200 h 41200"/>
                  <a:gd name="connsiteX2" fmla="*/ 0 w 3049"/>
                  <a:gd name="connsiteY2" fmla="*/ 2012 h 41200"/>
                  <a:gd name="connsiteX3" fmla="*/ 3049 w 3049"/>
                  <a:gd name="connsiteY3" fmla="*/ 0 h 41200"/>
                  <a:gd name="connsiteX4" fmla="*/ 3049 w 3049"/>
                  <a:gd name="connsiteY4" fmla="*/ 0 h 41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49" h="41200">
                    <a:moveTo>
                      <a:pt x="3049" y="0"/>
                    </a:moveTo>
                    <a:cubicBezTo>
                      <a:pt x="2984" y="13755"/>
                      <a:pt x="2984" y="27445"/>
                      <a:pt x="2919" y="41200"/>
                    </a:cubicBezTo>
                    <a:cubicBezTo>
                      <a:pt x="-2206" y="28808"/>
                      <a:pt x="2206" y="14858"/>
                      <a:pt x="0" y="2012"/>
                    </a:cubicBezTo>
                    <a:cubicBezTo>
                      <a:pt x="1038" y="1363"/>
                      <a:pt x="2011" y="649"/>
                      <a:pt x="3049" y="0"/>
                    </a:cubicBezTo>
                    <a:lnTo>
                      <a:pt x="3049" y="0"/>
                    </a:lnTo>
                    <a:close/>
                  </a:path>
                </a:pathLst>
              </a:custGeom>
              <a:solidFill>
                <a:srgbClr val="E7323B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1" name="Graphic 207">
                <a:extLst>
                  <a:ext uri="{FF2B5EF4-FFF2-40B4-BE49-F238E27FC236}">
                    <a16:creationId xmlns:a16="http://schemas.microsoft.com/office/drawing/2014/main" id="{B971AA27-81EB-45AF-8682-AB68B07D5983}"/>
                  </a:ext>
                </a:extLst>
              </p:cNvPr>
              <p:cNvGrpSpPr/>
              <p:nvPr/>
            </p:nvGrpSpPr>
            <p:grpSpPr>
              <a:xfrm>
                <a:off x="5419477" y="2570954"/>
                <a:ext cx="375393" cy="321967"/>
                <a:chOff x="5419457" y="2570954"/>
                <a:chExt cx="375392" cy="321966"/>
              </a:xfrm>
              <a:solidFill>
                <a:srgbClr val="1E8EA8"/>
              </a:solidFill>
            </p:grpSpPr>
            <p:sp>
              <p:nvSpPr>
                <p:cNvPr id="87" name="Freeform: Shape 198">
                  <a:extLst>
                    <a:ext uri="{FF2B5EF4-FFF2-40B4-BE49-F238E27FC236}">
                      <a16:creationId xmlns:a16="http://schemas.microsoft.com/office/drawing/2014/main" id="{57806AF9-27B9-4E0D-8872-AD1218731865}"/>
                    </a:ext>
                  </a:extLst>
                </p:cNvPr>
                <p:cNvSpPr/>
                <p:nvPr/>
              </p:nvSpPr>
              <p:spPr>
                <a:xfrm>
                  <a:off x="5419457" y="2570954"/>
                  <a:ext cx="375392" cy="321966"/>
                </a:xfrm>
                <a:custGeom>
                  <a:avLst/>
                  <a:gdLst>
                    <a:gd name="connsiteX0" fmla="*/ 374323 w 375392"/>
                    <a:gd name="connsiteY0" fmla="*/ 136626 h 321966"/>
                    <a:gd name="connsiteX1" fmla="*/ 291533 w 375392"/>
                    <a:gd name="connsiteY1" fmla="*/ 48387 h 321966"/>
                    <a:gd name="connsiteX2" fmla="*/ 277000 w 375392"/>
                    <a:gd name="connsiteY2" fmla="*/ 36124 h 321966"/>
                    <a:gd name="connsiteX3" fmla="*/ 229117 w 375392"/>
                    <a:gd name="connsiteY3" fmla="*/ 504 h 321966"/>
                    <a:gd name="connsiteX4" fmla="*/ 149442 w 375392"/>
                    <a:gd name="connsiteY4" fmla="*/ 569 h 321966"/>
                    <a:gd name="connsiteX5" fmla="*/ 108632 w 375392"/>
                    <a:gd name="connsiteY5" fmla="*/ 29506 h 321966"/>
                    <a:gd name="connsiteX6" fmla="*/ 81381 w 375392"/>
                    <a:gd name="connsiteY6" fmla="*/ 48257 h 321966"/>
                    <a:gd name="connsiteX7" fmla="*/ 20 w 375392"/>
                    <a:gd name="connsiteY7" fmla="*/ 130138 h 321966"/>
                    <a:gd name="connsiteX8" fmla="*/ 149 w 375392"/>
                    <a:gd name="connsiteY8" fmla="*/ 237322 h 321966"/>
                    <a:gd name="connsiteX9" fmla="*/ 84561 w 375392"/>
                    <a:gd name="connsiteY9" fmla="*/ 321798 h 321966"/>
                    <a:gd name="connsiteX10" fmla="*/ 186490 w 375392"/>
                    <a:gd name="connsiteY10" fmla="*/ 321798 h 321966"/>
                    <a:gd name="connsiteX11" fmla="*/ 294064 w 375392"/>
                    <a:gd name="connsiteY11" fmla="*/ 321669 h 321966"/>
                    <a:gd name="connsiteX12" fmla="*/ 371403 w 375392"/>
                    <a:gd name="connsiteY12" fmla="*/ 256268 h 321966"/>
                    <a:gd name="connsiteX13" fmla="*/ 374323 w 375392"/>
                    <a:gd name="connsiteY13" fmla="*/ 136626 h 321966"/>
                    <a:gd name="connsiteX14" fmla="*/ 190902 w 375392"/>
                    <a:gd name="connsiteY14" fmla="*/ 262432 h 321966"/>
                    <a:gd name="connsiteX15" fmla="*/ 111941 w 375392"/>
                    <a:gd name="connsiteY15" fmla="*/ 181459 h 321966"/>
                    <a:gd name="connsiteX16" fmla="*/ 192135 w 375392"/>
                    <a:gd name="connsiteY16" fmla="*/ 102303 h 321966"/>
                    <a:gd name="connsiteX17" fmla="*/ 271550 w 375392"/>
                    <a:gd name="connsiteY17" fmla="*/ 182303 h 321966"/>
                    <a:gd name="connsiteX18" fmla="*/ 190902 w 375392"/>
                    <a:gd name="connsiteY18" fmla="*/ 262432 h 3219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</a:cxnLst>
                  <a:rect l="l" t="t" r="r" b="b"/>
                  <a:pathLst>
                    <a:path w="375392" h="321966">
                      <a:moveTo>
                        <a:pt x="374323" y="136626"/>
                      </a:moveTo>
                      <a:cubicBezTo>
                        <a:pt x="375166" y="80438"/>
                        <a:pt x="347072" y="50852"/>
                        <a:pt x="291533" y="48387"/>
                      </a:cubicBezTo>
                      <a:cubicBezTo>
                        <a:pt x="282255" y="47933"/>
                        <a:pt x="279465" y="44689"/>
                        <a:pt x="277000" y="36124"/>
                      </a:cubicBezTo>
                      <a:cubicBezTo>
                        <a:pt x="270447" y="13091"/>
                        <a:pt x="253902" y="1023"/>
                        <a:pt x="229117" y="504"/>
                      </a:cubicBezTo>
                      <a:cubicBezTo>
                        <a:pt x="202581" y="-80"/>
                        <a:pt x="175979" y="-275"/>
                        <a:pt x="149442" y="569"/>
                      </a:cubicBezTo>
                      <a:cubicBezTo>
                        <a:pt x="129913" y="1153"/>
                        <a:pt x="113952" y="10431"/>
                        <a:pt x="108632" y="29506"/>
                      </a:cubicBezTo>
                      <a:cubicBezTo>
                        <a:pt x="104350" y="45143"/>
                        <a:pt x="96629" y="49944"/>
                        <a:pt x="81381" y="48257"/>
                      </a:cubicBezTo>
                      <a:cubicBezTo>
                        <a:pt x="34083" y="42807"/>
                        <a:pt x="-954" y="84720"/>
                        <a:pt x="20" y="130138"/>
                      </a:cubicBezTo>
                      <a:cubicBezTo>
                        <a:pt x="733" y="165823"/>
                        <a:pt x="149" y="201573"/>
                        <a:pt x="149" y="237322"/>
                      </a:cubicBezTo>
                      <a:cubicBezTo>
                        <a:pt x="149" y="288514"/>
                        <a:pt x="33174" y="321604"/>
                        <a:pt x="84561" y="321798"/>
                      </a:cubicBezTo>
                      <a:cubicBezTo>
                        <a:pt x="118494" y="321928"/>
                        <a:pt x="152492" y="321798"/>
                        <a:pt x="186490" y="321798"/>
                      </a:cubicBezTo>
                      <a:cubicBezTo>
                        <a:pt x="222369" y="321798"/>
                        <a:pt x="258184" y="322253"/>
                        <a:pt x="294064" y="321669"/>
                      </a:cubicBezTo>
                      <a:cubicBezTo>
                        <a:pt x="334355" y="321085"/>
                        <a:pt x="364201" y="295781"/>
                        <a:pt x="371403" y="256268"/>
                      </a:cubicBezTo>
                      <a:cubicBezTo>
                        <a:pt x="378605" y="216690"/>
                        <a:pt x="373738" y="176593"/>
                        <a:pt x="374323" y="136626"/>
                      </a:cubicBezTo>
                      <a:close/>
                      <a:moveTo>
                        <a:pt x="190902" y="262432"/>
                      </a:moveTo>
                      <a:cubicBezTo>
                        <a:pt x="151519" y="264183"/>
                        <a:pt x="105907" y="223048"/>
                        <a:pt x="111941" y="181459"/>
                      </a:cubicBezTo>
                      <a:cubicBezTo>
                        <a:pt x="106231" y="142725"/>
                        <a:pt x="149507" y="101655"/>
                        <a:pt x="192135" y="102303"/>
                      </a:cubicBezTo>
                      <a:cubicBezTo>
                        <a:pt x="229636" y="102887"/>
                        <a:pt x="273302" y="141103"/>
                        <a:pt x="271550" y="182303"/>
                      </a:cubicBezTo>
                      <a:cubicBezTo>
                        <a:pt x="269603" y="227395"/>
                        <a:pt x="236319" y="260485"/>
                        <a:pt x="190902" y="262432"/>
                      </a:cubicBezTo>
                      <a:close/>
                    </a:path>
                  </a:pathLst>
                </a:custGeom>
                <a:solidFill>
                  <a:srgbClr val="1E8E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199">
                  <a:extLst>
                    <a:ext uri="{FF2B5EF4-FFF2-40B4-BE49-F238E27FC236}">
                      <a16:creationId xmlns:a16="http://schemas.microsoft.com/office/drawing/2014/main" id="{F1037F50-1667-4E5F-AAEC-E5A92CD11E84}"/>
                    </a:ext>
                  </a:extLst>
                </p:cNvPr>
                <p:cNvSpPr/>
                <p:nvPr/>
              </p:nvSpPr>
              <p:spPr>
                <a:xfrm>
                  <a:off x="5549171" y="2693044"/>
                  <a:ext cx="123541" cy="122113"/>
                </a:xfrm>
                <a:custGeom>
                  <a:avLst/>
                  <a:gdLst>
                    <a:gd name="connsiteX0" fmla="*/ 61707 w 123541"/>
                    <a:gd name="connsiteY0" fmla="*/ 2 h 122113"/>
                    <a:gd name="connsiteX1" fmla="*/ 4 w 123541"/>
                    <a:gd name="connsiteY1" fmla="*/ 57487 h 122113"/>
                    <a:gd name="connsiteX2" fmla="*/ 59177 w 123541"/>
                    <a:gd name="connsiteY2" fmla="*/ 122109 h 122113"/>
                    <a:gd name="connsiteX3" fmla="*/ 123539 w 123541"/>
                    <a:gd name="connsiteY3" fmla="*/ 59758 h 122113"/>
                    <a:gd name="connsiteX4" fmla="*/ 61707 w 123541"/>
                    <a:gd name="connsiteY4" fmla="*/ 2 h 1221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23541" h="122113">
                      <a:moveTo>
                        <a:pt x="61707" y="2"/>
                      </a:moveTo>
                      <a:cubicBezTo>
                        <a:pt x="27255" y="-258"/>
                        <a:pt x="394" y="24787"/>
                        <a:pt x="4" y="57487"/>
                      </a:cubicBezTo>
                      <a:cubicBezTo>
                        <a:pt x="-385" y="93821"/>
                        <a:pt x="25179" y="121720"/>
                        <a:pt x="59177" y="122109"/>
                      </a:cubicBezTo>
                      <a:cubicBezTo>
                        <a:pt x="94213" y="122499"/>
                        <a:pt x="123345" y="94275"/>
                        <a:pt x="123539" y="59758"/>
                      </a:cubicBezTo>
                      <a:cubicBezTo>
                        <a:pt x="123799" y="26279"/>
                        <a:pt x="96808" y="261"/>
                        <a:pt x="61707" y="2"/>
                      </a:cubicBezTo>
                      <a:close/>
                    </a:path>
                  </a:pathLst>
                </a:custGeom>
                <a:solidFill>
                  <a:srgbClr val="1E8E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52" name="Graphic 207">
                <a:extLst>
                  <a:ext uri="{FF2B5EF4-FFF2-40B4-BE49-F238E27FC236}">
                    <a16:creationId xmlns:a16="http://schemas.microsoft.com/office/drawing/2014/main" id="{AC8BEFF0-D014-4F83-A9EE-E843655F0CCC}"/>
                  </a:ext>
                </a:extLst>
              </p:cNvPr>
              <p:cNvSpPr/>
              <p:nvPr/>
            </p:nvSpPr>
            <p:spPr>
              <a:xfrm>
                <a:off x="4496420" y="842100"/>
                <a:ext cx="2257827" cy="14598"/>
              </a:xfrm>
              <a:custGeom>
                <a:avLst/>
                <a:gdLst>
                  <a:gd name="connsiteX0" fmla="*/ 0 w 2257819"/>
                  <a:gd name="connsiteY0" fmla="*/ 0 h 14598"/>
                  <a:gd name="connsiteX1" fmla="*/ 2257820 w 2257819"/>
                  <a:gd name="connsiteY1" fmla="*/ 0 h 14598"/>
                  <a:gd name="connsiteX2" fmla="*/ 2257820 w 2257819"/>
                  <a:gd name="connsiteY2" fmla="*/ 14598 h 14598"/>
                  <a:gd name="connsiteX3" fmla="*/ 0 w 2257819"/>
                  <a:gd name="connsiteY3" fmla="*/ 14598 h 145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57819" h="14598">
                    <a:moveTo>
                      <a:pt x="0" y="0"/>
                    </a:moveTo>
                    <a:lnTo>
                      <a:pt x="2257820" y="0"/>
                    </a:lnTo>
                    <a:lnTo>
                      <a:pt x="2257820" y="14598"/>
                    </a:lnTo>
                    <a:lnTo>
                      <a:pt x="0" y="14598"/>
                    </a:ln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Graphic 207">
                <a:extLst>
                  <a:ext uri="{FF2B5EF4-FFF2-40B4-BE49-F238E27FC236}">
                    <a16:creationId xmlns:a16="http://schemas.microsoft.com/office/drawing/2014/main" id="{4C5AFCE9-1D02-4D3F-BEBD-9FA2CC4A5AD9}"/>
                  </a:ext>
                </a:extLst>
              </p:cNvPr>
              <p:cNvSpPr/>
              <p:nvPr/>
            </p:nvSpPr>
            <p:spPr>
              <a:xfrm>
                <a:off x="6409789" y="1587980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Graphic 207">
                <a:extLst>
                  <a:ext uri="{FF2B5EF4-FFF2-40B4-BE49-F238E27FC236}">
                    <a16:creationId xmlns:a16="http://schemas.microsoft.com/office/drawing/2014/main" id="{CC45AD79-A883-4417-9954-A46E48D2FB56}"/>
                  </a:ext>
                </a:extLst>
              </p:cNvPr>
              <p:cNvSpPr/>
              <p:nvPr/>
            </p:nvSpPr>
            <p:spPr>
              <a:xfrm>
                <a:off x="6409789" y="1619253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Graphic 207">
                <a:extLst>
                  <a:ext uri="{FF2B5EF4-FFF2-40B4-BE49-F238E27FC236}">
                    <a16:creationId xmlns:a16="http://schemas.microsoft.com/office/drawing/2014/main" id="{AA3299D8-CD44-436A-8B35-FC36A71051AA}"/>
                  </a:ext>
                </a:extLst>
              </p:cNvPr>
              <p:cNvSpPr/>
              <p:nvPr/>
            </p:nvSpPr>
            <p:spPr>
              <a:xfrm>
                <a:off x="6409789" y="1651305"/>
                <a:ext cx="25952" cy="25952"/>
              </a:xfrm>
              <a:custGeom>
                <a:avLst/>
                <a:gdLst>
                  <a:gd name="connsiteX0" fmla="*/ 25953 w 25952"/>
                  <a:gd name="connsiteY0" fmla="*/ 12976 h 25952"/>
                  <a:gd name="connsiteX1" fmla="*/ 12976 w 25952"/>
                  <a:gd name="connsiteY1" fmla="*/ 25953 h 25952"/>
                  <a:gd name="connsiteX2" fmla="*/ 0 w 25952"/>
                  <a:gd name="connsiteY2" fmla="*/ 12976 h 25952"/>
                  <a:gd name="connsiteX3" fmla="*/ 12976 w 25952"/>
                  <a:gd name="connsiteY3" fmla="*/ 0 h 25952"/>
                  <a:gd name="connsiteX4" fmla="*/ 25953 w 25952"/>
                  <a:gd name="connsiteY4" fmla="*/ 12976 h 259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952" h="25952">
                    <a:moveTo>
                      <a:pt x="25953" y="12976"/>
                    </a:moveTo>
                    <a:cubicBezTo>
                      <a:pt x="25953" y="20143"/>
                      <a:pt x="20143" y="25953"/>
                      <a:pt x="12976" y="25953"/>
                    </a:cubicBezTo>
                    <a:cubicBezTo>
                      <a:pt x="5810" y="25953"/>
                      <a:pt x="0" y="20143"/>
                      <a:pt x="0" y="12976"/>
                    </a:cubicBezTo>
                    <a:cubicBezTo>
                      <a:pt x="0" y="5810"/>
                      <a:pt x="5810" y="0"/>
                      <a:pt x="12976" y="0"/>
                    </a:cubicBezTo>
                    <a:cubicBezTo>
                      <a:pt x="20143" y="0"/>
                      <a:pt x="25953" y="5810"/>
                      <a:pt x="25953" y="12976"/>
                    </a:cubicBezTo>
                    <a:close/>
                  </a:path>
                </a:pathLst>
              </a:cu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Rectangle: Rounded Corners 135">
                <a:extLst>
                  <a:ext uri="{FF2B5EF4-FFF2-40B4-BE49-F238E27FC236}">
                    <a16:creationId xmlns:a16="http://schemas.microsoft.com/office/drawing/2014/main" id="{B3FEFD21-0A9A-4BCE-A09F-3451CB34CB73}"/>
                  </a:ext>
                </a:extLst>
              </p:cNvPr>
              <p:cNvSpPr/>
              <p:nvPr/>
            </p:nvSpPr>
            <p:spPr>
              <a:xfrm>
                <a:off x="4920685" y="1609947"/>
                <a:ext cx="364636" cy="48687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: Rounded Corners 136">
                <a:extLst>
                  <a:ext uri="{FF2B5EF4-FFF2-40B4-BE49-F238E27FC236}">
                    <a16:creationId xmlns:a16="http://schemas.microsoft.com/office/drawing/2014/main" id="{A1252A21-73C4-47FD-A9FB-472E28AE0707}"/>
                  </a:ext>
                </a:extLst>
              </p:cNvPr>
              <p:cNvSpPr/>
              <p:nvPr/>
            </p:nvSpPr>
            <p:spPr>
              <a:xfrm>
                <a:off x="4631150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: Rounded Corners 137">
                <a:extLst>
                  <a:ext uri="{FF2B5EF4-FFF2-40B4-BE49-F238E27FC236}">
                    <a16:creationId xmlns:a16="http://schemas.microsoft.com/office/drawing/2014/main" id="{ED1C2B43-9D34-4733-B3D9-F2F23FA9F1FE}"/>
                  </a:ext>
                </a:extLst>
              </p:cNvPr>
              <p:cNvSpPr/>
              <p:nvPr/>
            </p:nvSpPr>
            <p:spPr>
              <a:xfrm>
                <a:off x="5053737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: Rounded Corners 138">
                <a:extLst>
                  <a:ext uri="{FF2B5EF4-FFF2-40B4-BE49-F238E27FC236}">
                    <a16:creationId xmlns:a16="http://schemas.microsoft.com/office/drawing/2014/main" id="{9143F723-C05E-450D-BB76-18FB254F43F6}"/>
                  </a:ext>
                </a:extLst>
              </p:cNvPr>
              <p:cNvSpPr/>
              <p:nvPr/>
            </p:nvSpPr>
            <p:spPr>
              <a:xfrm>
                <a:off x="5476324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: Rounded Corners 139">
                <a:extLst>
                  <a:ext uri="{FF2B5EF4-FFF2-40B4-BE49-F238E27FC236}">
                    <a16:creationId xmlns:a16="http://schemas.microsoft.com/office/drawing/2014/main" id="{9C5BDCCB-0BA5-4116-BC51-EB7DA413A3B0}"/>
                  </a:ext>
                </a:extLst>
              </p:cNvPr>
              <p:cNvSpPr/>
              <p:nvPr/>
            </p:nvSpPr>
            <p:spPr>
              <a:xfrm>
                <a:off x="5898912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: Rounded Corners 149">
                <a:extLst>
                  <a:ext uri="{FF2B5EF4-FFF2-40B4-BE49-F238E27FC236}">
                    <a16:creationId xmlns:a16="http://schemas.microsoft.com/office/drawing/2014/main" id="{BF756292-3F7A-4A4F-9B7F-9506F9A6CCCC}"/>
                  </a:ext>
                </a:extLst>
              </p:cNvPr>
              <p:cNvSpPr/>
              <p:nvPr/>
            </p:nvSpPr>
            <p:spPr>
              <a:xfrm>
                <a:off x="6321499" y="1388880"/>
                <a:ext cx="276146" cy="36576"/>
              </a:xfrm>
              <a:prstGeom prst="roundRect">
                <a:avLst/>
              </a:prstGeom>
              <a:solidFill>
                <a:srgbClr val="D3D3D3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150">
                <a:extLst>
                  <a:ext uri="{FF2B5EF4-FFF2-40B4-BE49-F238E27FC236}">
                    <a16:creationId xmlns:a16="http://schemas.microsoft.com/office/drawing/2014/main" id="{FD2F6F0A-A64C-4110-97C0-F1F437964D10}"/>
                  </a:ext>
                </a:extLst>
              </p:cNvPr>
              <p:cNvSpPr/>
              <p:nvPr/>
            </p:nvSpPr>
            <p:spPr>
              <a:xfrm>
                <a:off x="4627971" y="1035140"/>
                <a:ext cx="289874" cy="289873"/>
              </a:xfrm>
              <a:prstGeom prst="ellipse">
                <a:avLst/>
              </a:prstGeom>
              <a:solidFill>
                <a:srgbClr val="1B8FA8"/>
              </a:solidFill>
              <a:ln w="6486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63" name="Group 151">
                <a:extLst>
                  <a:ext uri="{FF2B5EF4-FFF2-40B4-BE49-F238E27FC236}">
                    <a16:creationId xmlns:a16="http://schemas.microsoft.com/office/drawing/2014/main" id="{F76A6D24-D49C-4561-AEA3-11C7845A409C}"/>
                  </a:ext>
                </a:extLst>
              </p:cNvPr>
              <p:cNvGrpSpPr/>
              <p:nvPr/>
            </p:nvGrpSpPr>
            <p:grpSpPr>
              <a:xfrm>
                <a:off x="5027674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85" name="Oval 193">
                  <a:extLst>
                    <a:ext uri="{FF2B5EF4-FFF2-40B4-BE49-F238E27FC236}">
                      <a16:creationId xmlns:a16="http://schemas.microsoft.com/office/drawing/2014/main" id="{C104620F-8E14-4E54-9623-A4C87FB0BCF9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6" name="Oval 196">
                  <a:extLst>
                    <a:ext uri="{FF2B5EF4-FFF2-40B4-BE49-F238E27FC236}">
                      <a16:creationId xmlns:a16="http://schemas.microsoft.com/office/drawing/2014/main" id="{F2344F70-5603-4EE9-B457-E7B004C8DB11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4" name="Group 158">
                <a:extLst>
                  <a:ext uri="{FF2B5EF4-FFF2-40B4-BE49-F238E27FC236}">
                    <a16:creationId xmlns:a16="http://schemas.microsoft.com/office/drawing/2014/main" id="{E8725ED3-71D3-4697-9AEA-B77D2C2C90B0}"/>
                  </a:ext>
                </a:extLst>
              </p:cNvPr>
              <p:cNvGrpSpPr/>
              <p:nvPr/>
            </p:nvGrpSpPr>
            <p:grpSpPr>
              <a:xfrm>
                <a:off x="5450209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83" name="Oval 191">
                  <a:extLst>
                    <a:ext uri="{FF2B5EF4-FFF2-40B4-BE49-F238E27FC236}">
                      <a16:creationId xmlns:a16="http://schemas.microsoft.com/office/drawing/2014/main" id="{015641D6-60A9-499F-9FCD-C6AD66B50C88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4" name="Oval 192">
                  <a:extLst>
                    <a:ext uri="{FF2B5EF4-FFF2-40B4-BE49-F238E27FC236}">
                      <a16:creationId xmlns:a16="http://schemas.microsoft.com/office/drawing/2014/main" id="{C32D9296-4F0B-47F9-9140-5CC748AB6578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5" name="Group 162">
                <a:extLst>
                  <a:ext uri="{FF2B5EF4-FFF2-40B4-BE49-F238E27FC236}">
                    <a16:creationId xmlns:a16="http://schemas.microsoft.com/office/drawing/2014/main" id="{038E781F-8C3D-436F-890B-867C55D6AC47}"/>
                  </a:ext>
                </a:extLst>
              </p:cNvPr>
              <p:cNvGrpSpPr/>
              <p:nvPr/>
            </p:nvGrpSpPr>
            <p:grpSpPr>
              <a:xfrm>
                <a:off x="5872745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81" name="Oval 188">
                  <a:extLst>
                    <a:ext uri="{FF2B5EF4-FFF2-40B4-BE49-F238E27FC236}">
                      <a16:creationId xmlns:a16="http://schemas.microsoft.com/office/drawing/2014/main" id="{2C5DA116-6F42-4549-B706-C84401A76C42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2" name="Oval 189">
                  <a:extLst>
                    <a:ext uri="{FF2B5EF4-FFF2-40B4-BE49-F238E27FC236}">
                      <a16:creationId xmlns:a16="http://schemas.microsoft.com/office/drawing/2014/main" id="{EB46EB8A-FBC3-47EB-A330-05D0F1AA5641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164">
                <a:extLst>
                  <a:ext uri="{FF2B5EF4-FFF2-40B4-BE49-F238E27FC236}">
                    <a16:creationId xmlns:a16="http://schemas.microsoft.com/office/drawing/2014/main" id="{5C794DF9-193E-4168-9579-410CE2971101}"/>
                  </a:ext>
                </a:extLst>
              </p:cNvPr>
              <p:cNvGrpSpPr/>
              <p:nvPr/>
            </p:nvGrpSpPr>
            <p:grpSpPr>
              <a:xfrm>
                <a:off x="6295279" y="1010440"/>
                <a:ext cx="339274" cy="339273"/>
                <a:chOff x="5027657" y="1010440"/>
                <a:chExt cx="339273" cy="339273"/>
              </a:xfrm>
            </p:grpSpPr>
            <p:sp>
              <p:nvSpPr>
                <p:cNvPr id="79" name="Oval 185">
                  <a:extLst>
                    <a:ext uri="{FF2B5EF4-FFF2-40B4-BE49-F238E27FC236}">
                      <a16:creationId xmlns:a16="http://schemas.microsoft.com/office/drawing/2014/main" id="{5809C74E-2DE9-4C4A-96B9-1F34A5FB6DA3}"/>
                    </a:ext>
                  </a:extLst>
                </p:cNvPr>
                <p:cNvSpPr/>
                <p:nvPr/>
              </p:nvSpPr>
              <p:spPr>
                <a:xfrm>
                  <a:off x="5027657" y="1010440"/>
                  <a:ext cx="339273" cy="339273"/>
                </a:xfrm>
                <a:prstGeom prst="ellipse">
                  <a:avLst/>
                </a:prstGeom>
                <a:solidFill>
                  <a:srgbClr val="F1643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80" name="Oval 187">
                  <a:extLst>
                    <a:ext uri="{FF2B5EF4-FFF2-40B4-BE49-F238E27FC236}">
                      <a16:creationId xmlns:a16="http://schemas.microsoft.com/office/drawing/2014/main" id="{0A44244D-76EA-4377-8EC3-CAF9FB065766}"/>
                    </a:ext>
                  </a:extLst>
                </p:cNvPr>
                <p:cNvSpPr/>
                <p:nvPr/>
              </p:nvSpPr>
              <p:spPr>
                <a:xfrm>
                  <a:off x="5034840" y="1017623"/>
                  <a:ext cx="324907" cy="324907"/>
                </a:xfrm>
                <a:prstGeom prst="ellipse">
                  <a:avLst/>
                </a:prstGeom>
                <a:solidFill>
                  <a:srgbClr val="C8DFCE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7" name="Freeform: Shape 165">
                <a:extLst>
                  <a:ext uri="{FF2B5EF4-FFF2-40B4-BE49-F238E27FC236}">
                    <a16:creationId xmlns:a16="http://schemas.microsoft.com/office/drawing/2014/main" id="{B241A2E1-E5A1-474D-9A19-6669EFF6EB14}"/>
                  </a:ext>
                </a:extLst>
              </p:cNvPr>
              <p:cNvSpPr/>
              <p:nvPr/>
            </p:nvSpPr>
            <p:spPr>
              <a:xfrm>
                <a:off x="5121496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8" name="Freeform: Shape 167">
                <a:extLst>
                  <a:ext uri="{FF2B5EF4-FFF2-40B4-BE49-F238E27FC236}">
                    <a16:creationId xmlns:a16="http://schemas.microsoft.com/office/drawing/2014/main" id="{D14B7706-D8E9-417C-94E9-71B1FB2C3187}"/>
                  </a:ext>
                </a:extLst>
              </p:cNvPr>
              <p:cNvSpPr/>
              <p:nvPr/>
            </p:nvSpPr>
            <p:spPr>
              <a:xfrm>
                <a:off x="5544031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69" name="Freeform: Shape 168">
                <a:extLst>
                  <a:ext uri="{FF2B5EF4-FFF2-40B4-BE49-F238E27FC236}">
                    <a16:creationId xmlns:a16="http://schemas.microsoft.com/office/drawing/2014/main" id="{83660A38-D124-46ED-9CBF-84B9CD8DD4E2}"/>
                  </a:ext>
                </a:extLst>
              </p:cNvPr>
              <p:cNvSpPr/>
              <p:nvPr/>
            </p:nvSpPr>
            <p:spPr>
              <a:xfrm>
                <a:off x="5966568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0" name="Freeform: Shape 175">
                <a:extLst>
                  <a:ext uri="{FF2B5EF4-FFF2-40B4-BE49-F238E27FC236}">
                    <a16:creationId xmlns:a16="http://schemas.microsoft.com/office/drawing/2014/main" id="{3DEC2FB1-B454-4F72-B2B8-E2B9AAB4753D}"/>
                  </a:ext>
                </a:extLst>
              </p:cNvPr>
              <p:cNvSpPr/>
              <p:nvPr/>
            </p:nvSpPr>
            <p:spPr>
              <a:xfrm>
                <a:off x="6389102" y="1122360"/>
                <a:ext cx="151630" cy="115430"/>
              </a:xfrm>
              <a:custGeom>
                <a:avLst/>
                <a:gdLst>
                  <a:gd name="connsiteX0" fmla="*/ 75813 w 151629"/>
                  <a:gd name="connsiteY0" fmla="*/ 0 h 115430"/>
                  <a:gd name="connsiteX1" fmla="*/ 112332 w 151629"/>
                  <a:gd name="connsiteY1" fmla="*/ 36519 h 115430"/>
                  <a:gd name="connsiteX2" fmla="*/ 101636 w 151629"/>
                  <a:gd name="connsiteY2" fmla="*/ 62342 h 115430"/>
                  <a:gd name="connsiteX3" fmla="*/ 92112 w 151629"/>
                  <a:gd name="connsiteY3" fmla="*/ 66287 h 115430"/>
                  <a:gd name="connsiteX4" fmla="*/ 100180 w 151629"/>
                  <a:gd name="connsiteY4" fmla="*/ 67507 h 115430"/>
                  <a:gd name="connsiteX5" fmla="*/ 151313 w 151629"/>
                  <a:gd name="connsiteY5" fmla="*/ 113867 h 115430"/>
                  <a:gd name="connsiteX6" fmla="*/ 151629 w 151629"/>
                  <a:gd name="connsiteY6" fmla="*/ 115430 h 115430"/>
                  <a:gd name="connsiteX7" fmla="*/ 0 w 151629"/>
                  <a:gd name="connsiteY7" fmla="*/ 115430 h 115430"/>
                  <a:gd name="connsiteX8" fmla="*/ 315 w 151629"/>
                  <a:gd name="connsiteY8" fmla="*/ 113867 h 115430"/>
                  <a:gd name="connsiteX9" fmla="*/ 51448 w 151629"/>
                  <a:gd name="connsiteY9" fmla="*/ 67507 h 115430"/>
                  <a:gd name="connsiteX10" fmla="*/ 59515 w 151629"/>
                  <a:gd name="connsiteY10" fmla="*/ 66287 h 115430"/>
                  <a:gd name="connsiteX11" fmla="*/ 49990 w 151629"/>
                  <a:gd name="connsiteY11" fmla="*/ 62342 h 115430"/>
                  <a:gd name="connsiteX12" fmla="*/ 39294 w 151629"/>
                  <a:gd name="connsiteY12" fmla="*/ 36519 h 115430"/>
                  <a:gd name="connsiteX13" fmla="*/ 75813 w 151629"/>
                  <a:gd name="connsiteY13" fmla="*/ 0 h 1154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51629" h="115430">
                    <a:moveTo>
                      <a:pt x="75813" y="0"/>
                    </a:moveTo>
                    <a:cubicBezTo>
                      <a:pt x="95982" y="0"/>
                      <a:pt x="112332" y="16350"/>
                      <a:pt x="112332" y="36519"/>
                    </a:cubicBezTo>
                    <a:cubicBezTo>
                      <a:pt x="112332" y="46603"/>
                      <a:pt x="108245" y="55733"/>
                      <a:pt x="101636" y="62342"/>
                    </a:cubicBezTo>
                    <a:lnTo>
                      <a:pt x="92112" y="66287"/>
                    </a:lnTo>
                    <a:lnTo>
                      <a:pt x="100180" y="67507"/>
                    </a:lnTo>
                    <a:cubicBezTo>
                      <a:pt x="123272" y="74689"/>
                      <a:pt x="141984" y="91810"/>
                      <a:pt x="151313" y="113867"/>
                    </a:cubicBezTo>
                    <a:lnTo>
                      <a:pt x="151629" y="115430"/>
                    </a:lnTo>
                    <a:lnTo>
                      <a:pt x="0" y="115430"/>
                    </a:lnTo>
                    <a:lnTo>
                      <a:pt x="315" y="113867"/>
                    </a:lnTo>
                    <a:cubicBezTo>
                      <a:pt x="9644" y="91810"/>
                      <a:pt x="28357" y="74689"/>
                      <a:pt x="51448" y="67507"/>
                    </a:cubicBezTo>
                    <a:lnTo>
                      <a:pt x="59515" y="66287"/>
                    </a:lnTo>
                    <a:lnTo>
                      <a:pt x="49990" y="62342"/>
                    </a:lnTo>
                    <a:cubicBezTo>
                      <a:pt x="43382" y="55733"/>
                      <a:pt x="39294" y="46603"/>
                      <a:pt x="39294" y="36519"/>
                    </a:cubicBezTo>
                    <a:cubicBezTo>
                      <a:pt x="39294" y="16350"/>
                      <a:pt x="55644" y="0"/>
                      <a:pt x="75813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1" name="Oval 177">
                <a:extLst>
                  <a:ext uri="{FF2B5EF4-FFF2-40B4-BE49-F238E27FC236}">
                    <a16:creationId xmlns:a16="http://schemas.microsoft.com/office/drawing/2014/main" id="{5E33E529-F7D3-476E-BC3A-8E2C6CFCA65A}"/>
                  </a:ext>
                </a:extLst>
              </p:cNvPr>
              <p:cNvSpPr/>
              <p:nvPr/>
            </p:nvSpPr>
            <p:spPr>
              <a:xfrm>
                <a:off x="4843935" y="1247092"/>
                <a:ext cx="82047" cy="82047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2" name="Plus Sign 178">
                <a:extLst>
                  <a:ext uri="{FF2B5EF4-FFF2-40B4-BE49-F238E27FC236}">
                    <a16:creationId xmlns:a16="http://schemas.microsoft.com/office/drawing/2014/main" id="{A2B5E6F0-5E4F-47F4-8074-A15F92E6D9E2}"/>
                  </a:ext>
                </a:extLst>
              </p:cNvPr>
              <p:cNvSpPr/>
              <p:nvPr/>
            </p:nvSpPr>
            <p:spPr>
              <a:xfrm>
                <a:off x="4846028" y="1249183"/>
                <a:ext cx="77863" cy="77863"/>
              </a:xfrm>
              <a:prstGeom prst="mathPlus">
                <a:avLst>
                  <a:gd name="adj1" fmla="val 17308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3" name="Graphic 411">
                <a:extLst>
                  <a:ext uri="{FF2B5EF4-FFF2-40B4-BE49-F238E27FC236}">
                    <a16:creationId xmlns:a16="http://schemas.microsoft.com/office/drawing/2014/main" id="{F72428D1-C4BB-41BB-A323-2B9E105AD20F}"/>
                  </a:ext>
                </a:extLst>
              </p:cNvPr>
              <p:cNvSpPr/>
              <p:nvPr/>
            </p:nvSpPr>
            <p:spPr>
              <a:xfrm>
                <a:off x="5920026" y="3755666"/>
                <a:ext cx="125049" cy="100135"/>
              </a:xfrm>
              <a:custGeom>
                <a:avLst/>
                <a:gdLst>
                  <a:gd name="connsiteX0" fmla="*/ 170401 w 186562"/>
                  <a:gd name="connsiteY0" fmla="*/ 12144 h 149392"/>
                  <a:gd name="connsiteX1" fmla="*/ 92677 w 186562"/>
                  <a:gd name="connsiteY1" fmla="*/ 29098 h 149392"/>
                  <a:gd name="connsiteX2" fmla="*/ 12381 w 186562"/>
                  <a:gd name="connsiteY2" fmla="*/ 17382 h 149392"/>
                  <a:gd name="connsiteX3" fmla="*/ 29717 w 186562"/>
                  <a:gd name="connsiteY3" fmla="*/ 97392 h 149392"/>
                  <a:gd name="connsiteX4" fmla="*/ 76199 w 186562"/>
                  <a:gd name="connsiteY4" fmla="*/ 140445 h 149392"/>
                  <a:gd name="connsiteX5" fmla="*/ 105441 w 186562"/>
                  <a:gd name="connsiteY5" fmla="*/ 141874 h 149392"/>
                  <a:gd name="connsiteX6" fmla="*/ 162495 w 186562"/>
                  <a:gd name="connsiteY6" fmla="*/ 92630 h 149392"/>
                  <a:gd name="connsiteX7" fmla="*/ 170401 w 186562"/>
                  <a:gd name="connsiteY7" fmla="*/ 12144 h 149392"/>
                  <a:gd name="connsiteX8" fmla="*/ 148303 w 186562"/>
                  <a:gd name="connsiteY8" fmla="*/ 90249 h 149392"/>
                  <a:gd name="connsiteX9" fmla="*/ 102583 w 186562"/>
                  <a:gd name="connsiteY9" fmla="*/ 129682 h 149392"/>
                  <a:gd name="connsiteX10" fmla="*/ 79152 w 186562"/>
                  <a:gd name="connsiteY10" fmla="*/ 128539 h 149392"/>
                  <a:gd name="connsiteX11" fmla="*/ 41909 w 186562"/>
                  <a:gd name="connsiteY11" fmla="*/ 94059 h 149392"/>
                  <a:gd name="connsiteX12" fmla="*/ 22573 w 186562"/>
                  <a:gd name="connsiteY12" fmla="*/ 24621 h 149392"/>
                  <a:gd name="connsiteX13" fmla="*/ 92582 w 186562"/>
                  <a:gd name="connsiteY13" fmla="*/ 41862 h 149392"/>
                  <a:gd name="connsiteX14" fmla="*/ 161829 w 186562"/>
                  <a:gd name="connsiteY14" fmla="*/ 22050 h 149392"/>
                  <a:gd name="connsiteX15" fmla="*/ 148303 w 186562"/>
                  <a:gd name="connsiteY15" fmla="*/ 90249 h 1493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86562" h="149392">
                    <a:moveTo>
                      <a:pt x="170401" y="12144"/>
                    </a:moveTo>
                    <a:cubicBezTo>
                      <a:pt x="147446" y="-8621"/>
                      <a:pt x="118299" y="-2620"/>
                      <a:pt x="92677" y="29098"/>
                    </a:cubicBezTo>
                    <a:cubicBezTo>
                      <a:pt x="60483" y="428"/>
                      <a:pt x="31717" y="-3477"/>
                      <a:pt x="12381" y="17382"/>
                    </a:cubicBezTo>
                    <a:cubicBezTo>
                      <a:pt x="-8859" y="40147"/>
                      <a:pt x="-2573" y="68722"/>
                      <a:pt x="29717" y="97392"/>
                    </a:cubicBezTo>
                    <a:cubicBezTo>
                      <a:pt x="45433" y="111394"/>
                      <a:pt x="61340" y="125491"/>
                      <a:pt x="76199" y="140445"/>
                    </a:cubicBezTo>
                    <a:cubicBezTo>
                      <a:pt x="86295" y="150447"/>
                      <a:pt x="93630" y="153590"/>
                      <a:pt x="105441" y="141874"/>
                    </a:cubicBezTo>
                    <a:cubicBezTo>
                      <a:pt x="123348" y="124348"/>
                      <a:pt x="143636" y="109203"/>
                      <a:pt x="162495" y="92630"/>
                    </a:cubicBezTo>
                    <a:cubicBezTo>
                      <a:pt x="191356" y="67103"/>
                      <a:pt x="194595" y="33861"/>
                      <a:pt x="170401" y="12144"/>
                    </a:cubicBezTo>
                    <a:close/>
                    <a:moveTo>
                      <a:pt x="148303" y="90249"/>
                    </a:moveTo>
                    <a:cubicBezTo>
                      <a:pt x="133158" y="103488"/>
                      <a:pt x="116966" y="115680"/>
                      <a:pt x="102583" y="129682"/>
                    </a:cubicBezTo>
                    <a:cubicBezTo>
                      <a:pt x="93058" y="139017"/>
                      <a:pt x="87248" y="136540"/>
                      <a:pt x="79152" y="128539"/>
                    </a:cubicBezTo>
                    <a:cubicBezTo>
                      <a:pt x="67245" y="116538"/>
                      <a:pt x="54577" y="105298"/>
                      <a:pt x="41909" y="94059"/>
                    </a:cubicBezTo>
                    <a:cubicBezTo>
                      <a:pt x="16096" y="71008"/>
                      <a:pt x="5619" y="42909"/>
                      <a:pt x="22573" y="24621"/>
                    </a:cubicBezTo>
                    <a:cubicBezTo>
                      <a:pt x="38099" y="7857"/>
                      <a:pt x="66769" y="18811"/>
                      <a:pt x="92582" y="41862"/>
                    </a:cubicBezTo>
                    <a:cubicBezTo>
                      <a:pt x="113156" y="16430"/>
                      <a:pt x="143445" y="5381"/>
                      <a:pt x="161829" y="22050"/>
                    </a:cubicBezTo>
                    <a:cubicBezTo>
                      <a:pt x="181260" y="39480"/>
                      <a:pt x="171544" y="69865"/>
                      <a:pt x="148303" y="902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Graphic 411">
                <a:extLst>
                  <a:ext uri="{FF2B5EF4-FFF2-40B4-BE49-F238E27FC236}">
                    <a16:creationId xmlns:a16="http://schemas.microsoft.com/office/drawing/2014/main" id="{E6AAAC42-96F3-42F3-B37F-1D14B38724D9}"/>
                  </a:ext>
                </a:extLst>
              </p:cNvPr>
              <p:cNvSpPr/>
              <p:nvPr/>
            </p:nvSpPr>
            <p:spPr>
              <a:xfrm>
                <a:off x="4816356" y="3761792"/>
                <a:ext cx="125997" cy="127071"/>
              </a:xfrm>
              <a:custGeom>
                <a:avLst/>
                <a:gdLst>
                  <a:gd name="connsiteX0" fmla="*/ 182389 w 182468"/>
                  <a:gd name="connsiteY0" fmla="*/ 168023 h 184025"/>
                  <a:gd name="connsiteX1" fmla="*/ 182293 w 182468"/>
                  <a:gd name="connsiteY1" fmla="*/ 89728 h 184025"/>
                  <a:gd name="connsiteX2" fmla="*/ 173721 w 182468"/>
                  <a:gd name="connsiteY2" fmla="*/ 71725 h 184025"/>
                  <a:gd name="connsiteX3" fmla="*/ 101521 w 182468"/>
                  <a:gd name="connsiteY3" fmla="*/ 6574 h 184025"/>
                  <a:gd name="connsiteX4" fmla="*/ 91234 w 182468"/>
                  <a:gd name="connsiteY4" fmla="*/ 2 h 184025"/>
                  <a:gd name="connsiteX5" fmla="*/ 80947 w 182468"/>
                  <a:gd name="connsiteY5" fmla="*/ 6574 h 184025"/>
                  <a:gd name="connsiteX6" fmla="*/ 8748 w 182468"/>
                  <a:gd name="connsiteY6" fmla="*/ 71821 h 184025"/>
                  <a:gd name="connsiteX7" fmla="*/ 175 w 182468"/>
                  <a:gd name="connsiteY7" fmla="*/ 89728 h 184025"/>
                  <a:gd name="connsiteX8" fmla="*/ 80 w 182468"/>
                  <a:gd name="connsiteY8" fmla="*/ 168023 h 184025"/>
                  <a:gd name="connsiteX9" fmla="*/ 15225 w 182468"/>
                  <a:gd name="connsiteY9" fmla="*/ 183073 h 184025"/>
                  <a:gd name="connsiteX10" fmla="*/ 59802 w 182468"/>
                  <a:gd name="connsiteY10" fmla="*/ 184025 h 184025"/>
                  <a:gd name="connsiteX11" fmla="*/ 72946 w 182468"/>
                  <a:gd name="connsiteY11" fmla="*/ 176310 h 184025"/>
                  <a:gd name="connsiteX12" fmla="*/ 73518 w 182468"/>
                  <a:gd name="connsiteY12" fmla="*/ 138115 h 184025"/>
                  <a:gd name="connsiteX13" fmla="*/ 89806 w 182468"/>
                  <a:gd name="connsiteY13" fmla="*/ 104491 h 184025"/>
                  <a:gd name="connsiteX14" fmla="*/ 91330 w 182468"/>
                  <a:gd name="connsiteY14" fmla="*/ 103158 h 184025"/>
                  <a:gd name="connsiteX15" fmla="*/ 92854 w 182468"/>
                  <a:gd name="connsiteY15" fmla="*/ 104491 h 184025"/>
                  <a:gd name="connsiteX16" fmla="*/ 109141 w 182468"/>
                  <a:gd name="connsiteY16" fmla="*/ 138115 h 184025"/>
                  <a:gd name="connsiteX17" fmla="*/ 109713 w 182468"/>
                  <a:gd name="connsiteY17" fmla="*/ 176310 h 184025"/>
                  <a:gd name="connsiteX18" fmla="*/ 122857 w 182468"/>
                  <a:gd name="connsiteY18" fmla="*/ 184025 h 184025"/>
                  <a:gd name="connsiteX19" fmla="*/ 167434 w 182468"/>
                  <a:gd name="connsiteY19" fmla="*/ 183073 h 184025"/>
                  <a:gd name="connsiteX20" fmla="*/ 182389 w 182468"/>
                  <a:gd name="connsiteY20" fmla="*/ 168023 h 184025"/>
                  <a:gd name="connsiteX21" fmla="*/ 163529 w 182468"/>
                  <a:gd name="connsiteY21" fmla="*/ 174786 h 184025"/>
                  <a:gd name="connsiteX22" fmla="*/ 124000 w 182468"/>
                  <a:gd name="connsiteY22" fmla="*/ 175643 h 184025"/>
                  <a:gd name="connsiteX23" fmla="*/ 117333 w 182468"/>
                  <a:gd name="connsiteY23" fmla="*/ 166594 h 184025"/>
                  <a:gd name="connsiteX24" fmla="*/ 117047 w 182468"/>
                  <a:gd name="connsiteY24" fmla="*/ 139448 h 184025"/>
                  <a:gd name="connsiteX25" fmla="*/ 92473 w 182468"/>
                  <a:gd name="connsiteY25" fmla="*/ 91823 h 184025"/>
                  <a:gd name="connsiteX26" fmla="*/ 91234 w 182468"/>
                  <a:gd name="connsiteY26" fmla="*/ 91156 h 184025"/>
                  <a:gd name="connsiteX27" fmla="*/ 89996 w 182468"/>
                  <a:gd name="connsiteY27" fmla="*/ 91823 h 184025"/>
                  <a:gd name="connsiteX28" fmla="*/ 65422 w 182468"/>
                  <a:gd name="connsiteY28" fmla="*/ 139448 h 184025"/>
                  <a:gd name="connsiteX29" fmla="*/ 65136 w 182468"/>
                  <a:gd name="connsiteY29" fmla="*/ 166594 h 184025"/>
                  <a:gd name="connsiteX30" fmla="*/ 58468 w 182468"/>
                  <a:gd name="connsiteY30" fmla="*/ 175643 h 184025"/>
                  <a:gd name="connsiteX31" fmla="*/ 18940 w 182468"/>
                  <a:gd name="connsiteY31" fmla="*/ 174786 h 184025"/>
                  <a:gd name="connsiteX32" fmla="*/ 8843 w 182468"/>
                  <a:gd name="connsiteY32" fmla="*/ 165547 h 184025"/>
                  <a:gd name="connsiteX33" fmla="*/ 8843 w 182468"/>
                  <a:gd name="connsiteY33" fmla="*/ 94490 h 184025"/>
                  <a:gd name="connsiteX34" fmla="*/ 14558 w 182468"/>
                  <a:gd name="connsiteY34" fmla="*/ 78679 h 184025"/>
                  <a:gd name="connsiteX35" fmla="*/ 82376 w 182468"/>
                  <a:gd name="connsiteY35" fmla="*/ 19338 h 184025"/>
                  <a:gd name="connsiteX36" fmla="*/ 91425 w 182468"/>
                  <a:gd name="connsiteY36" fmla="*/ 14194 h 184025"/>
                  <a:gd name="connsiteX37" fmla="*/ 100474 w 182468"/>
                  <a:gd name="connsiteY37" fmla="*/ 19338 h 184025"/>
                  <a:gd name="connsiteX38" fmla="*/ 168006 w 182468"/>
                  <a:gd name="connsiteY38" fmla="*/ 78679 h 184025"/>
                  <a:gd name="connsiteX39" fmla="*/ 173721 w 182468"/>
                  <a:gd name="connsiteY39" fmla="*/ 94490 h 184025"/>
                  <a:gd name="connsiteX40" fmla="*/ 173721 w 182468"/>
                  <a:gd name="connsiteY40" fmla="*/ 165547 h 184025"/>
                  <a:gd name="connsiteX41" fmla="*/ 163529 w 182468"/>
                  <a:gd name="connsiteY41" fmla="*/ 174786 h 184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182468" h="184025">
                    <a:moveTo>
                      <a:pt x="182389" y="168023"/>
                    </a:moveTo>
                    <a:cubicBezTo>
                      <a:pt x="181627" y="142020"/>
                      <a:pt x="181817" y="115921"/>
                      <a:pt x="182293" y="89728"/>
                    </a:cubicBezTo>
                    <a:cubicBezTo>
                      <a:pt x="182484" y="80488"/>
                      <a:pt x="182103" y="79726"/>
                      <a:pt x="173721" y="71725"/>
                    </a:cubicBezTo>
                    <a:cubicBezTo>
                      <a:pt x="150099" y="49246"/>
                      <a:pt x="126382" y="27720"/>
                      <a:pt x="101521" y="6574"/>
                    </a:cubicBezTo>
                    <a:cubicBezTo>
                      <a:pt x="97045" y="2860"/>
                      <a:pt x="94663" y="-93"/>
                      <a:pt x="91234" y="2"/>
                    </a:cubicBezTo>
                    <a:cubicBezTo>
                      <a:pt x="87234" y="-93"/>
                      <a:pt x="85329" y="2860"/>
                      <a:pt x="80947" y="6574"/>
                    </a:cubicBezTo>
                    <a:cubicBezTo>
                      <a:pt x="56087" y="27815"/>
                      <a:pt x="32370" y="49246"/>
                      <a:pt x="8748" y="71821"/>
                    </a:cubicBezTo>
                    <a:cubicBezTo>
                      <a:pt x="366" y="79822"/>
                      <a:pt x="-15" y="80584"/>
                      <a:pt x="175" y="89728"/>
                    </a:cubicBezTo>
                    <a:cubicBezTo>
                      <a:pt x="652" y="115826"/>
                      <a:pt x="842" y="141925"/>
                      <a:pt x="80" y="168023"/>
                    </a:cubicBezTo>
                    <a:cubicBezTo>
                      <a:pt x="-301" y="179549"/>
                      <a:pt x="80" y="184025"/>
                      <a:pt x="15225" y="183073"/>
                    </a:cubicBezTo>
                    <a:cubicBezTo>
                      <a:pt x="17035" y="182977"/>
                      <a:pt x="57992" y="184025"/>
                      <a:pt x="59802" y="184025"/>
                    </a:cubicBezTo>
                    <a:cubicBezTo>
                      <a:pt x="69898" y="184025"/>
                      <a:pt x="72756" y="184216"/>
                      <a:pt x="72946" y="176310"/>
                    </a:cubicBezTo>
                    <a:cubicBezTo>
                      <a:pt x="73137" y="167928"/>
                      <a:pt x="73518" y="155069"/>
                      <a:pt x="73518" y="138115"/>
                    </a:cubicBezTo>
                    <a:cubicBezTo>
                      <a:pt x="73518" y="125161"/>
                      <a:pt x="76090" y="118112"/>
                      <a:pt x="89806" y="104491"/>
                    </a:cubicBezTo>
                    <a:cubicBezTo>
                      <a:pt x="89806" y="104491"/>
                      <a:pt x="90472" y="103920"/>
                      <a:pt x="91330" y="103158"/>
                    </a:cubicBezTo>
                    <a:cubicBezTo>
                      <a:pt x="92187" y="103920"/>
                      <a:pt x="92854" y="104491"/>
                      <a:pt x="92854" y="104491"/>
                    </a:cubicBezTo>
                    <a:cubicBezTo>
                      <a:pt x="106570" y="118112"/>
                      <a:pt x="109141" y="125161"/>
                      <a:pt x="109141" y="138115"/>
                    </a:cubicBezTo>
                    <a:cubicBezTo>
                      <a:pt x="109141" y="155069"/>
                      <a:pt x="109522" y="167928"/>
                      <a:pt x="109713" y="176310"/>
                    </a:cubicBezTo>
                    <a:cubicBezTo>
                      <a:pt x="109903" y="184120"/>
                      <a:pt x="112666" y="184025"/>
                      <a:pt x="122857" y="184025"/>
                    </a:cubicBezTo>
                    <a:cubicBezTo>
                      <a:pt x="124667" y="184025"/>
                      <a:pt x="165625" y="182977"/>
                      <a:pt x="167434" y="183073"/>
                    </a:cubicBezTo>
                    <a:cubicBezTo>
                      <a:pt x="182389" y="184025"/>
                      <a:pt x="182770" y="179549"/>
                      <a:pt x="182389" y="168023"/>
                    </a:cubicBezTo>
                    <a:close/>
                    <a:moveTo>
                      <a:pt x="163529" y="174786"/>
                    </a:moveTo>
                    <a:cubicBezTo>
                      <a:pt x="146670" y="174786"/>
                      <a:pt x="131335" y="175739"/>
                      <a:pt x="124000" y="175643"/>
                    </a:cubicBezTo>
                    <a:cubicBezTo>
                      <a:pt x="117047" y="175548"/>
                      <a:pt x="117428" y="174119"/>
                      <a:pt x="117333" y="166594"/>
                    </a:cubicBezTo>
                    <a:cubicBezTo>
                      <a:pt x="117142" y="158403"/>
                      <a:pt x="117238" y="145354"/>
                      <a:pt x="117047" y="139448"/>
                    </a:cubicBezTo>
                    <a:cubicBezTo>
                      <a:pt x="116190" y="117350"/>
                      <a:pt x="115714" y="115445"/>
                      <a:pt x="92473" y="91823"/>
                    </a:cubicBezTo>
                    <a:cubicBezTo>
                      <a:pt x="92473" y="91823"/>
                      <a:pt x="91806" y="91156"/>
                      <a:pt x="91234" y="91156"/>
                    </a:cubicBezTo>
                    <a:cubicBezTo>
                      <a:pt x="90758" y="91156"/>
                      <a:pt x="89996" y="91823"/>
                      <a:pt x="89996" y="91823"/>
                    </a:cubicBezTo>
                    <a:cubicBezTo>
                      <a:pt x="66755" y="115350"/>
                      <a:pt x="66279" y="117255"/>
                      <a:pt x="65422" y="139448"/>
                    </a:cubicBezTo>
                    <a:cubicBezTo>
                      <a:pt x="65231" y="145354"/>
                      <a:pt x="65326" y="158403"/>
                      <a:pt x="65136" y="166594"/>
                    </a:cubicBezTo>
                    <a:cubicBezTo>
                      <a:pt x="64945" y="174119"/>
                      <a:pt x="65422" y="175453"/>
                      <a:pt x="58468" y="175643"/>
                    </a:cubicBezTo>
                    <a:cubicBezTo>
                      <a:pt x="51134" y="175834"/>
                      <a:pt x="35799" y="174786"/>
                      <a:pt x="18940" y="174786"/>
                    </a:cubicBezTo>
                    <a:cubicBezTo>
                      <a:pt x="7795" y="174786"/>
                      <a:pt x="8748" y="174595"/>
                      <a:pt x="8843" y="165547"/>
                    </a:cubicBezTo>
                    <a:cubicBezTo>
                      <a:pt x="9129" y="134686"/>
                      <a:pt x="8843" y="109159"/>
                      <a:pt x="8843" y="94490"/>
                    </a:cubicBezTo>
                    <a:cubicBezTo>
                      <a:pt x="8843" y="82584"/>
                      <a:pt x="8843" y="83536"/>
                      <a:pt x="14558" y="78679"/>
                    </a:cubicBezTo>
                    <a:cubicBezTo>
                      <a:pt x="20559" y="73535"/>
                      <a:pt x="76852" y="25243"/>
                      <a:pt x="82376" y="19338"/>
                    </a:cubicBezTo>
                    <a:cubicBezTo>
                      <a:pt x="86091" y="15337"/>
                      <a:pt x="88186" y="14004"/>
                      <a:pt x="91425" y="14194"/>
                    </a:cubicBezTo>
                    <a:cubicBezTo>
                      <a:pt x="94282" y="14385"/>
                      <a:pt x="96759" y="15337"/>
                      <a:pt x="100474" y="19338"/>
                    </a:cubicBezTo>
                    <a:cubicBezTo>
                      <a:pt x="105712" y="25243"/>
                      <a:pt x="161910" y="73535"/>
                      <a:pt x="168006" y="78679"/>
                    </a:cubicBezTo>
                    <a:cubicBezTo>
                      <a:pt x="173721" y="83536"/>
                      <a:pt x="173721" y="82584"/>
                      <a:pt x="173721" y="94490"/>
                    </a:cubicBezTo>
                    <a:cubicBezTo>
                      <a:pt x="173721" y="109063"/>
                      <a:pt x="173435" y="134591"/>
                      <a:pt x="173721" y="165547"/>
                    </a:cubicBezTo>
                    <a:cubicBezTo>
                      <a:pt x="173721" y="174595"/>
                      <a:pt x="174673" y="174786"/>
                      <a:pt x="163529" y="174786"/>
                    </a:cubicBezTo>
                    <a:close/>
                  </a:path>
                </a:pathLst>
              </a:custGeom>
              <a:solidFill>
                <a:srgbClr val="14151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5" name="Freeform: Shape 181">
                <a:extLst>
                  <a:ext uri="{FF2B5EF4-FFF2-40B4-BE49-F238E27FC236}">
                    <a16:creationId xmlns:a16="http://schemas.microsoft.com/office/drawing/2014/main" id="{FB8F88A3-91BC-44C0-A73F-BFBAE51DC17A}"/>
                  </a:ext>
                </a:extLst>
              </p:cNvPr>
              <p:cNvSpPr/>
              <p:nvPr/>
            </p:nvSpPr>
            <p:spPr>
              <a:xfrm rot="18900000">
                <a:off x="5195648" y="3752444"/>
                <a:ext cx="106963" cy="157772"/>
              </a:xfrm>
              <a:custGeom>
                <a:avLst/>
                <a:gdLst>
                  <a:gd name="connsiteX0" fmla="*/ 82753 w 106962"/>
                  <a:gd name="connsiteY0" fmla="*/ 24209 h 157772"/>
                  <a:gd name="connsiteX1" fmla="*/ 24209 w 106962"/>
                  <a:gd name="connsiteY1" fmla="*/ 24209 h 157772"/>
                  <a:gd name="connsiteX2" fmla="*/ 24209 w 106962"/>
                  <a:gd name="connsiteY2" fmla="*/ 82753 h 157772"/>
                  <a:gd name="connsiteX3" fmla="*/ 82753 w 106962"/>
                  <a:gd name="connsiteY3" fmla="*/ 82753 h 157772"/>
                  <a:gd name="connsiteX4" fmla="*/ 82753 w 106962"/>
                  <a:gd name="connsiteY4" fmla="*/ 24209 h 157772"/>
                  <a:gd name="connsiteX5" fmla="*/ 91298 w 106962"/>
                  <a:gd name="connsiteY5" fmla="*/ 15664 h 157772"/>
                  <a:gd name="connsiteX6" fmla="*/ 91298 w 106962"/>
                  <a:gd name="connsiteY6" fmla="*/ 91298 h 157772"/>
                  <a:gd name="connsiteX7" fmla="*/ 66171 w 106962"/>
                  <a:gd name="connsiteY7" fmla="*/ 104493 h 157772"/>
                  <a:gd name="connsiteX8" fmla="*/ 66171 w 106962"/>
                  <a:gd name="connsiteY8" fmla="*/ 157772 h 157772"/>
                  <a:gd name="connsiteX9" fmla="*/ 40790 w 106962"/>
                  <a:gd name="connsiteY9" fmla="*/ 157696 h 157772"/>
                  <a:gd name="connsiteX10" fmla="*/ 40790 w 106962"/>
                  <a:gd name="connsiteY10" fmla="*/ 104493 h 157772"/>
                  <a:gd name="connsiteX11" fmla="*/ 15664 w 106962"/>
                  <a:gd name="connsiteY11" fmla="*/ 91298 h 157772"/>
                  <a:gd name="connsiteX12" fmla="*/ 15664 w 106962"/>
                  <a:gd name="connsiteY12" fmla="*/ 15664 h 157772"/>
                  <a:gd name="connsiteX13" fmla="*/ 91298 w 106962"/>
                  <a:gd name="connsiteY13" fmla="*/ 15664 h 157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06962" h="157772">
                    <a:moveTo>
                      <a:pt x="82753" y="24209"/>
                    </a:moveTo>
                    <a:cubicBezTo>
                      <a:pt x="66586" y="8042"/>
                      <a:pt x="40375" y="8043"/>
                      <a:pt x="24209" y="24209"/>
                    </a:cubicBezTo>
                    <a:cubicBezTo>
                      <a:pt x="8042" y="40375"/>
                      <a:pt x="8042" y="66586"/>
                      <a:pt x="24209" y="82753"/>
                    </a:cubicBezTo>
                    <a:cubicBezTo>
                      <a:pt x="40375" y="98919"/>
                      <a:pt x="66587" y="98919"/>
                      <a:pt x="82753" y="82753"/>
                    </a:cubicBezTo>
                    <a:cubicBezTo>
                      <a:pt x="98919" y="66586"/>
                      <a:pt x="98919" y="40375"/>
                      <a:pt x="82753" y="24209"/>
                    </a:cubicBezTo>
                    <a:close/>
                    <a:moveTo>
                      <a:pt x="91298" y="15664"/>
                    </a:moveTo>
                    <a:cubicBezTo>
                      <a:pt x="112184" y="36550"/>
                      <a:pt x="112184" y="70412"/>
                      <a:pt x="91298" y="91298"/>
                    </a:cubicBezTo>
                    <a:cubicBezTo>
                      <a:pt x="84165" y="98430"/>
                      <a:pt x="75519" y="103127"/>
                      <a:pt x="66171" y="104493"/>
                    </a:cubicBezTo>
                    <a:lnTo>
                      <a:pt x="66171" y="157772"/>
                    </a:lnTo>
                    <a:lnTo>
                      <a:pt x="40790" y="157696"/>
                    </a:lnTo>
                    <a:lnTo>
                      <a:pt x="40790" y="104493"/>
                    </a:lnTo>
                    <a:cubicBezTo>
                      <a:pt x="31442" y="103127"/>
                      <a:pt x="22796" y="98430"/>
                      <a:pt x="15664" y="91298"/>
                    </a:cubicBezTo>
                    <a:cubicBezTo>
                      <a:pt x="-5222" y="70412"/>
                      <a:pt x="-5222" y="36549"/>
                      <a:pt x="15664" y="15664"/>
                    </a:cubicBezTo>
                    <a:cubicBezTo>
                      <a:pt x="36549" y="-5222"/>
                      <a:pt x="70412" y="-5222"/>
                      <a:pt x="91298" y="1566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6" name="Freeform: Shape 182">
                <a:extLst>
                  <a:ext uri="{FF2B5EF4-FFF2-40B4-BE49-F238E27FC236}">
                    <a16:creationId xmlns:a16="http://schemas.microsoft.com/office/drawing/2014/main" id="{D25D84AB-4D8D-4EA1-A1E8-F4E0396C2E5C}"/>
                  </a:ext>
                </a:extLst>
              </p:cNvPr>
              <p:cNvSpPr/>
              <p:nvPr/>
            </p:nvSpPr>
            <p:spPr>
              <a:xfrm>
                <a:off x="5550240" y="3758479"/>
                <a:ext cx="116233" cy="116233"/>
              </a:xfrm>
              <a:custGeom>
                <a:avLst/>
                <a:gdLst>
                  <a:gd name="connsiteX0" fmla="*/ 51378 w 116233"/>
                  <a:gd name="connsiteY0" fmla="*/ 29506 h 116233"/>
                  <a:gd name="connsiteX1" fmla="*/ 64854 w 116233"/>
                  <a:gd name="connsiteY1" fmla="*/ 29506 h 116233"/>
                  <a:gd name="connsiteX2" fmla="*/ 64854 w 116233"/>
                  <a:gd name="connsiteY2" fmla="*/ 51378 h 116233"/>
                  <a:gd name="connsiteX3" fmla="*/ 86726 w 116233"/>
                  <a:gd name="connsiteY3" fmla="*/ 51378 h 116233"/>
                  <a:gd name="connsiteX4" fmla="*/ 86726 w 116233"/>
                  <a:gd name="connsiteY4" fmla="*/ 64854 h 116233"/>
                  <a:gd name="connsiteX5" fmla="*/ 64854 w 116233"/>
                  <a:gd name="connsiteY5" fmla="*/ 64854 h 116233"/>
                  <a:gd name="connsiteX6" fmla="*/ 64854 w 116233"/>
                  <a:gd name="connsiteY6" fmla="*/ 86726 h 116233"/>
                  <a:gd name="connsiteX7" fmla="*/ 51378 w 116233"/>
                  <a:gd name="connsiteY7" fmla="*/ 86726 h 116233"/>
                  <a:gd name="connsiteX8" fmla="*/ 51378 w 116233"/>
                  <a:gd name="connsiteY8" fmla="*/ 64854 h 116233"/>
                  <a:gd name="connsiteX9" fmla="*/ 29506 w 116233"/>
                  <a:gd name="connsiteY9" fmla="*/ 64854 h 116233"/>
                  <a:gd name="connsiteX10" fmla="*/ 29506 w 116233"/>
                  <a:gd name="connsiteY10" fmla="*/ 51378 h 116233"/>
                  <a:gd name="connsiteX11" fmla="*/ 51378 w 116233"/>
                  <a:gd name="connsiteY11" fmla="*/ 51378 h 116233"/>
                  <a:gd name="connsiteX12" fmla="*/ 26810 w 116233"/>
                  <a:gd name="connsiteY12" fmla="*/ 11156 h 116233"/>
                  <a:gd name="connsiteX13" fmla="*/ 11156 w 116233"/>
                  <a:gd name="connsiteY13" fmla="*/ 26810 h 116233"/>
                  <a:gd name="connsiteX14" fmla="*/ 11156 w 116233"/>
                  <a:gd name="connsiteY14" fmla="*/ 89422 h 116233"/>
                  <a:gd name="connsiteX15" fmla="*/ 26810 w 116233"/>
                  <a:gd name="connsiteY15" fmla="*/ 105076 h 116233"/>
                  <a:gd name="connsiteX16" fmla="*/ 89422 w 116233"/>
                  <a:gd name="connsiteY16" fmla="*/ 105076 h 116233"/>
                  <a:gd name="connsiteX17" fmla="*/ 105076 w 116233"/>
                  <a:gd name="connsiteY17" fmla="*/ 89422 h 116233"/>
                  <a:gd name="connsiteX18" fmla="*/ 105076 w 116233"/>
                  <a:gd name="connsiteY18" fmla="*/ 26810 h 116233"/>
                  <a:gd name="connsiteX19" fmla="*/ 89422 w 116233"/>
                  <a:gd name="connsiteY19" fmla="*/ 11156 h 116233"/>
                  <a:gd name="connsiteX20" fmla="*/ 19373 w 116233"/>
                  <a:gd name="connsiteY20" fmla="*/ 0 h 116233"/>
                  <a:gd name="connsiteX21" fmla="*/ 96860 w 116233"/>
                  <a:gd name="connsiteY21" fmla="*/ 0 h 116233"/>
                  <a:gd name="connsiteX22" fmla="*/ 116233 w 116233"/>
                  <a:gd name="connsiteY22" fmla="*/ 19373 h 116233"/>
                  <a:gd name="connsiteX23" fmla="*/ 116233 w 116233"/>
                  <a:gd name="connsiteY23" fmla="*/ 96860 h 116233"/>
                  <a:gd name="connsiteX24" fmla="*/ 96860 w 116233"/>
                  <a:gd name="connsiteY24" fmla="*/ 116233 h 116233"/>
                  <a:gd name="connsiteX25" fmla="*/ 19373 w 116233"/>
                  <a:gd name="connsiteY25" fmla="*/ 116233 h 116233"/>
                  <a:gd name="connsiteX26" fmla="*/ 0 w 116233"/>
                  <a:gd name="connsiteY26" fmla="*/ 96860 h 116233"/>
                  <a:gd name="connsiteX27" fmla="*/ 0 w 116233"/>
                  <a:gd name="connsiteY27" fmla="*/ 19373 h 116233"/>
                  <a:gd name="connsiteX28" fmla="*/ 19373 w 116233"/>
                  <a:gd name="connsiteY28" fmla="*/ 0 h 1162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16233" h="116233">
                    <a:moveTo>
                      <a:pt x="51378" y="29506"/>
                    </a:moveTo>
                    <a:lnTo>
                      <a:pt x="64854" y="29506"/>
                    </a:lnTo>
                    <a:lnTo>
                      <a:pt x="64854" y="51378"/>
                    </a:lnTo>
                    <a:lnTo>
                      <a:pt x="86726" y="51378"/>
                    </a:lnTo>
                    <a:lnTo>
                      <a:pt x="86726" y="64854"/>
                    </a:lnTo>
                    <a:lnTo>
                      <a:pt x="64854" y="64854"/>
                    </a:lnTo>
                    <a:lnTo>
                      <a:pt x="64854" y="86726"/>
                    </a:lnTo>
                    <a:lnTo>
                      <a:pt x="51378" y="86726"/>
                    </a:lnTo>
                    <a:lnTo>
                      <a:pt x="51378" y="64854"/>
                    </a:lnTo>
                    <a:lnTo>
                      <a:pt x="29506" y="64854"/>
                    </a:lnTo>
                    <a:lnTo>
                      <a:pt x="29506" y="51378"/>
                    </a:lnTo>
                    <a:lnTo>
                      <a:pt x="51378" y="51378"/>
                    </a:lnTo>
                    <a:close/>
                    <a:moveTo>
                      <a:pt x="26810" y="11156"/>
                    </a:moveTo>
                    <a:cubicBezTo>
                      <a:pt x="18165" y="11156"/>
                      <a:pt x="11156" y="18165"/>
                      <a:pt x="11156" y="26810"/>
                    </a:cubicBezTo>
                    <a:lnTo>
                      <a:pt x="11156" y="89422"/>
                    </a:lnTo>
                    <a:cubicBezTo>
                      <a:pt x="11156" y="98067"/>
                      <a:pt x="18165" y="105076"/>
                      <a:pt x="26810" y="105076"/>
                    </a:cubicBezTo>
                    <a:lnTo>
                      <a:pt x="89422" y="105076"/>
                    </a:lnTo>
                    <a:cubicBezTo>
                      <a:pt x="98067" y="105076"/>
                      <a:pt x="105076" y="98067"/>
                      <a:pt x="105076" y="89422"/>
                    </a:cubicBezTo>
                    <a:lnTo>
                      <a:pt x="105076" y="26810"/>
                    </a:lnTo>
                    <a:cubicBezTo>
                      <a:pt x="105076" y="18165"/>
                      <a:pt x="98067" y="11156"/>
                      <a:pt x="89422" y="11156"/>
                    </a:cubicBezTo>
                    <a:close/>
                    <a:moveTo>
                      <a:pt x="19373" y="0"/>
                    </a:moveTo>
                    <a:lnTo>
                      <a:pt x="96860" y="0"/>
                    </a:lnTo>
                    <a:cubicBezTo>
                      <a:pt x="107559" y="0"/>
                      <a:pt x="116233" y="8674"/>
                      <a:pt x="116233" y="19373"/>
                    </a:cubicBezTo>
                    <a:lnTo>
                      <a:pt x="116233" y="96860"/>
                    </a:lnTo>
                    <a:cubicBezTo>
                      <a:pt x="116233" y="107559"/>
                      <a:pt x="107559" y="116233"/>
                      <a:pt x="96860" y="116233"/>
                    </a:cubicBezTo>
                    <a:lnTo>
                      <a:pt x="19373" y="116233"/>
                    </a:lnTo>
                    <a:cubicBezTo>
                      <a:pt x="8674" y="116233"/>
                      <a:pt x="0" y="107559"/>
                      <a:pt x="0" y="96860"/>
                    </a:cubicBezTo>
                    <a:lnTo>
                      <a:pt x="0" y="19373"/>
                    </a:lnTo>
                    <a:cubicBezTo>
                      <a:pt x="0" y="8674"/>
                      <a:pt x="8674" y="0"/>
                      <a:pt x="19373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77" name="Freeform: Shape 183">
                <a:extLst>
                  <a:ext uri="{FF2B5EF4-FFF2-40B4-BE49-F238E27FC236}">
                    <a16:creationId xmlns:a16="http://schemas.microsoft.com/office/drawing/2014/main" id="{36FCABBF-BCE4-43E4-8D0C-6C6BA43D60C8}"/>
                  </a:ext>
                </a:extLst>
              </p:cNvPr>
              <p:cNvSpPr/>
              <p:nvPr/>
            </p:nvSpPr>
            <p:spPr>
              <a:xfrm>
                <a:off x="4601900" y="641671"/>
                <a:ext cx="118815" cy="123351"/>
              </a:xfrm>
              <a:custGeom>
                <a:avLst/>
                <a:gdLst>
                  <a:gd name="connsiteX0" fmla="*/ 82786 w 167249"/>
                  <a:gd name="connsiteY0" fmla="*/ 68776 h 173635"/>
                  <a:gd name="connsiteX1" fmla="*/ 118123 w 167249"/>
                  <a:gd name="connsiteY1" fmla="*/ 104400 h 173635"/>
                  <a:gd name="connsiteX2" fmla="*/ 80785 w 167249"/>
                  <a:gd name="connsiteY2" fmla="*/ 140404 h 173635"/>
                  <a:gd name="connsiteX3" fmla="*/ 46495 w 167249"/>
                  <a:gd name="connsiteY3" fmla="*/ 103542 h 173635"/>
                  <a:gd name="connsiteX4" fmla="*/ 82786 w 167249"/>
                  <a:gd name="connsiteY4" fmla="*/ 68776 h 173635"/>
                  <a:gd name="connsiteX5" fmla="*/ 83071 w 167249"/>
                  <a:gd name="connsiteY5" fmla="*/ 57632 h 173635"/>
                  <a:gd name="connsiteX6" fmla="*/ 37446 w 167249"/>
                  <a:gd name="connsiteY6" fmla="*/ 102875 h 173635"/>
                  <a:gd name="connsiteX7" fmla="*/ 80595 w 167249"/>
                  <a:gd name="connsiteY7" fmla="*/ 149357 h 173635"/>
                  <a:gd name="connsiteX8" fmla="*/ 129267 w 167249"/>
                  <a:gd name="connsiteY8" fmla="*/ 104114 h 173635"/>
                  <a:gd name="connsiteX9" fmla="*/ 83071 w 167249"/>
                  <a:gd name="connsiteY9" fmla="*/ 57632 h 173635"/>
                  <a:gd name="connsiteX10" fmla="*/ 84917 w 167249"/>
                  <a:gd name="connsiteY10" fmla="*/ 5 h 173635"/>
                  <a:gd name="connsiteX11" fmla="*/ 93834 w 167249"/>
                  <a:gd name="connsiteY11" fmla="*/ 4101 h 173635"/>
                  <a:gd name="connsiteX12" fmla="*/ 159176 w 167249"/>
                  <a:gd name="connsiteY12" fmla="*/ 57536 h 173635"/>
                  <a:gd name="connsiteX13" fmla="*/ 165939 w 167249"/>
                  <a:gd name="connsiteY13" fmla="*/ 74110 h 173635"/>
                  <a:gd name="connsiteX14" fmla="*/ 166415 w 167249"/>
                  <a:gd name="connsiteY14" fmla="*/ 154501 h 173635"/>
                  <a:gd name="connsiteX15" fmla="*/ 150984 w 167249"/>
                  <a:gd name="connsiteY15" fmla="*/ 173075 h 173635"/>
                  <a:gd name="connsiteX16" fmla="*/ 16396 w 167249"/>
                  <a:gd name="connsiteY16" fmla="*/ 173551 h 173635"/>
                  <a:gd name="connsiteX17" fmla="*/ 394 w 167249"/>
                  <a:gd name="connsiteY17" fmla="*/ 155168 h 173635"/>
                  <a:gd name="connsiteX18" fmla="*/ 108 w 167249"/>
                  <a:gd name="connsiteY18" fmla="*/ 77444 h 173635"/>
                  <a:gd name="connsiteX19" fmla="*/ 9919 w 167249"/>
                  <a:gd name="connsiteY19" fmla="*/ 57536 h 173635"/>
                  <a:gd name="connsiteX20" fmla="*/ 75927 w 167249"/>
                  <a:gd name="connsiteY20" fmla="*/ 3625 h 173635"/>
                  <a:gd name="connsiteX21" fmla="*/ 84917 w 167249"/>
                  <a:gd name="connsiteY21" fmla="*/ 5 h 17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7249" h="173635">
                    <a:moveTo>
                      <a:pt x="82786" y="68776"/>
                    </a:moveTo>
                    <a:cubicBezTo>
                      <a:pt x="102788" y="69062"/>
                      <a:pt x="117838" y="84207"/>
                      <a:pt x="118123" y="104400"/>
                    </a:cubicBezTo>
                    <a:cubicBezTo>
                      <a:pt x="118409" y="125831"/>
                      <a:pt x="102407" y="141357"/>
                      <a:pt x="80785" y="140404"/>
                    </a:cubicBezTo>
                    <a:cubicBezTo>
                      <a:pt x="60973" y="139642"/>
                      <a:pt x="45733" y="123259"/>
                      <a:pt x="46495" y="103542"/>
                    </a:cubicBezTo>
                    <a:cubicBezTo>
                      <a:pt x="47162" y="83445"/>
                      <a:pt x="62688" y="68490"/>
                      <a:pt x="82786" y="68776"/>
                    </a:cubicBezTo>
                    <a:close/>
                    <a:moveTo>
                      <a:pt x="83071" y="57632"/>
                    </a:moveTo>
                    <a:cubicBezTo>
                      <a:pt x="58020" y="57155"/>
                      <a:pt x="37923" y="77158"/>
                      <a:pt x="37446" y="102875"/>
                    </a:cubicBezTo>
                    <a:cubicBezTo>
                      <a:pt x="37161" y="130307"/>
                      <a:pt x="54020" y="148500"/>
                      <a:pt x="80595" y="149357"/>
                    </a:cubicBezTo>
                    <a:cubicBezTo>
                      <a:pt x="107074" y="150215"/>
                      <a:pt x="129553" y="129355"/>
                      <a:pt x="129267" y="104114"/>
                    </a:cubicBezTo>
                    <a:cubicBezTo>
                      <a:pt x="129172" y="80492"/>
                      <a:pt x="106788" y="58108"/>
                      <a:pt x="83071" y="57632"/>
                    </a:cubicBezTo>
                    <a:close/>
                    <a:moveTo>
                      <a:pt x="84917" y="5"/>
                    </a:moveTo>
                    <a:cubicBezTo>
                      <a:pt x="87810" y="101"/>
                      <a:pt x="90691" y="1482"/>
                      <a:pt x="93834" y="4101"/>
                    </a:cubicBezTo>
                    <a:cubicBezTo>
                      <a:pt x="113075" y="19913"/>
                      <a:pt x="142602" y="40582"/>
                      <a:pt x="159176" y="57536"/>
                    </a:cubicBezTo>
                    <a:cubicBezTo>
                      <a:pt x="165843" y="64299"/>
                      <a:pt x="165748" y="70490"/>
                      <a:pt x="165939" y="74110"/>
                    </a:cubicBezTo>
                    <a:cubicBezTo>
                      <a:pt x="167272" y="105638"/>
                      <a:pt x="167844" y="129926"/>
                      <a:pt x="166415" y="154501"/>
                    </a:cubicBezTo>
                    <a:cubicBezTo>
                      <a:pt x="165939" y="163550"/>
                      <a:pt x="158414" y="172789"/>
                      <a:pt x="150984" y="173075"/>
                    </a:cubicBezTo>
                    <a:cubicBezTo>
                      <a:pt x="129172" y="173932"/>
                      <a:pt x="16396" y="173551"/>
                      <a:pt x="16396" y="173551"/>
                    </a:cubicBezTo>
                    <a:cubicBezTo>
                      <a:pt x="8681" y="173551"/>
                      <a:pt x="585" y="164978"/>
                      <a:pt x="394" y="155168"/>
                    </a:cubicBezTo>
                    <a:cubicBezTo>
                      <a:pt x="-273" y="129450"/>
                      <a:pt x="108" y="113829"/>
                      <a:pt x="108" y="77444"/>
                    </a:cubicBezTo>
                    <a:cubicBezTo>
                      <a:pt x="108" y="70776"/>
                      <a:pt x="4014" y="63347"/>
                      <a:pt x="9919" y="57536"/>
                    </a:cubicBezTo>
                    <a:cubicBezTo>
                      <a:pt x="38685" y="29342"/>
                      <a:pt x="49162" y="25247"/>
                      <a:pt x="75927" y="3625"/>
                    </a:cubicBezTo>
                    <a:cubicBezTo>
                      <a:pt x="79118" y="1101"/>
                      <a:pt x="82024" y="-90"/>
                      <a:pt x="84917" y="5"/>
                    </a:cubicBezTo>
                    <a:close/>
                  </a:path>
                </a:pathLst>
              </a:custGeom>
              <a:solidFill>
                <a:srgbClr val="050606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84">
                <a:extLst>
                  <a:ext uri="{FF2B5EF4-FFF2-40B4-BE49-F238E27FC236}">
                    <a16:creationId xmlns:a16="http://schemas.microsoft.com/office/drawing/2014/main" id="{0EBB308C-372E-4CDF-8415-E5832F33CAE7}"/>
                  </a:ext>
                </a:extLst>
              </p:cNvPr>
              <p:cNvSpPr/>
              <p:nvPr/>
            </p:nvSpPr>
            <p:spPr>
              <a:xfrm rot="18213372" flipH="1">
                <a:off x="6499051" y="636075"/>
                <a:ext cx="133243" cy="119902"/>
              </a:xfrm>
              <a:custGeom>
                <a:avLst/>
                <a:gdLst>
                  <a:gd name="connsiteX0" fmla="*/ 9051 w 133243"/>
                  <a:gd name="connsiteY0" fmla="*/ 119902 h 119902"/>
                  <a:gd name="connsiteX1" fmla="*/ 133243 w 133243"/>
                  <a:gd name="connsiteY1" fmla="*/ 119902 h 119902"/>
                  <a:gd name="connsiteX2" fmla="*/ 81044 w 133243"/>
                  <a:gd name="connsiteY2" fmla="*/ 74183 h 119902"/>
                  <a:gd name="connsiteX3" fmla="*/ 53397 w 133243"/>
                  <a:gd name="connsiteY3" fmla="*/ 0 h 119902"/>
                  <a:gd name="connsiteX4" fmla="*/ 0 w 133243"/>
                  <a:gd name="connsiteY4" fmla="*/ 112127 h 119902"/>
                  <a:gd name="connsiteX5" fmla="*/ 72231 w 133243"/>
                  <a:gd name="connsiteY5" fmla="*/ 66785 h 119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3243" h="119902">
                    <a:moveTo>
                      <a:pt x="9051" y="119902"/>
                    </a:moveTo>
                    <a:lnTo>
                      <a:pt x="133243" y="119902"/>
                    </a:lnTo>
                    <a:lnTo>
                      <a:pt x="81044" y="74183"/>
                    </a:lnTo>
                    <a:close/>
                    <a:moveTo>
                      <a:pt x="53397" y="0"/>
                    </a:moveTo>
                    <a:lnTo>
                      <a:pt x="0" y="112127"/>
                    </a:lnTo>
                    <a:lnTo>
                      <a:pt x="72231" y="66785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351">
            <a:extLst>
              <a:ext uri="{FF2B5EF4-FFF2-40B4-BE49-F238E27FC236}">
                <a16:creationId xmlns:a16="http://schemas.microsoft.com/office/drawing/2014/main" id="{DB9C9EA3-36B5-445D-AC4A-5BE2A0C5D2D1}"/>
              </a:ext>
            </a:extLst>
          </p:cNvPr>
          <p:cNvGrpSpPr/>
          <p:nvPr/>
        </p:nvGrpSpPr>
        <p:grpSpPr>
          <a:xfrm>
            <a:off x="7522654" y="3527565"/>
            <a:ext cx="1017415" cy="888080"/>
            <a:chOff x="2142263" y="-20320"/>
            <a:chExt cx="7882853" cy="6880774"/>
          </a:xfrm>
        </p:grpSpPr>
        <p:sp>
          <p:nvSpPr>
            <p:cNvPr id="7" name="Graphic 75">
              <a:extLst>
                <a:ext uri="{FF2B5EF4-FFF2-40B4-BE49-F238E27FC236}">
                  <a16:creationId xmlns:a16="http://schemas.microsoft.com/office/drawing/2014/main" id="{BA10584E-85F6-4FCC-9FC6-56069571B029}"/>
                </a:ext>
              </a:extLst>
            </p:cNvPr>
            <p:cNvSpPr/>
            <p:nvPr/>
          </p:nvSpPr>
          <p:spPr>
            <a:xfrm>
              <a:off x="2142263" y="-20320"/>
              <a:ext cx="7882853" cy="6880774"/>
            </a:xfrm>
            <a:custGeom>
              <a:avLst/>
              <a:gdLst>
                <a:gd name="connsiteX0" fmla="*/ 3989070 w 7859494"/>
                <a:gd name="connsiteY0" fmla="*/ 6860384 h 6860384"/>
                <a:gd name="connsiteX1" fmla="*/ 3884728 w 7859494"/>
                <a:gd name="connsiteY1" fmla="*/ 6860384 h 6860384"/>
                <a:gd name="connsiteX2" fmla="*/ 3751424 w 7859494"/>
                <a:gd name="connsiteY2" fmla="*/ 6852040 h 6860384"/>
                <a:gd name="connsiteX3" fmla="*/ 3542178 w 7859494"/>
                <a:gd name="connsiteY3" fmla="*/ 6741106 h 6860384"/>
                <a:gd name="connsiteX4" fmla="*/ 3411680 w 7859494"/>
                <a:gd name="connsiteY4" fmla="*/ 6530107 h 6860384"/>
                <a:gd name="connsiteX5" fmla="*/ 2969276 w 7859494"/>
                <a:gd name="connsiteY5" fmla="*/ 5750833 h 6860384"/>
                <a:gd name="connsiteX6" fmla="*/ 2667748 w 7859494"/>
                <a:gd name="connsiteY6" fmla="*/ 5559468 h 6860384"/>
                <a:gd name="connsiteX7" fmla="*/ 2533043 w 7859494"/>
                <a:gd name="connsiteY7" fmla="*/ 5554700 h 6860384"/>
                <a:gd name="connsiteX8" fmla="*/ 1008014 w 7859494"/>
                <a:gd name="connsiteY8" fmla="*/ 5554630 h 6860384"/>
                <a:gd name="connsiteX9" fmla="*/ 577811 w 7859494"/>
                <a:gd name="connsiteY9" fmla="*/ 5455266 h 6860384"/>
                <a:gd name="connsiteX10" fmla="*/ 308330 w 7859494"/>
                <a:gd name="connsiteY10" fmla="*/ 5276172 h 6860384"/>
                <a:gd name="connsiteX11" fmla="*/ 60796 w 7859494"/>
                <a:gd name="connsiteY11" fmla="*/ 4878366 h 6860384"/>
                <a:gd name="connsiteX12" fmla="*/ 0 w 7859494"/>
                <a:gd name="connsiteY12" fmla="*/ 4594019 h 6860384"/>
                <a:gd name="connsiteX13" fmla="*/ 0 w 7859494"/>
                <a:gd name="connsiteY13" fmla="*/ 884387 h 6860384"/>
                <a:gd name="connsiteX14" fmla="*/ 6381 w 7859494"/>
                <a:gd name="connsiteY14" fmla="*/ 827308 h 6860384"/>
                <a:gd name="connsiteX15" fmla="*/ 215417 w 7859494"/>
                <a:gd name="connsiteY15" fmla="*/ 363165 h 6860384"/>
                <a:gd name="connsiteX16" fmla="*/ 672827 w 7859494"/>
                <a:gd name="connsiteY16" fmla="*/ 56729 h 6860384"/>
                <a:gd name="connsiteX17" fmla="*/ 932772 w 7859494"/>
                <a:gd name="connsiteY17" fmla="*/ 0 h 6860384"/>
                <a:gd name="connsiteX18" fmla="*/ 6947057 w 7859494"/>
                <a:gd name="connsiteY18" fmla="*/ 0 h 6860384"/>
                <a:gd name="connsiteX19" fmla="*/ 7028609 w 7859494"/>
                <a:gd name="connsiteY19" fmla="*/ 8345 h 6860384"/>
                <a:gd name="connsiteX20" fmla="*/ 7521782 w 7859494"/>
                <a:gd name="connsiteY20" fmla="*/ 225304 h 6860384"/>
                <a:gd name="connsiteX21" fmla="*/ 7791964 w 7859494"/>
                <a:gd name="connsiteY21" fmla="*/ 628860 h 6860384"/>
                <a:gd name="connsiteX22" fmla="*/ 7859493 w 7859494"/>
                <a:gd name="connsiteY22" fmla="*/ 1006121 h 6860384"/>
                <a:gd name="connsiteX23" fmla="*/ 7858792 w 7859494"/>
                <a:gd name="connsiteY23" fmla="*/ 4509941 h 6860384"/>
                <a:gd name="connsiteX24" fmla="*/ 7827447 w 7859494"/>
                <a:gd name="connsiteY24" fmla="*/ 4739664 h 6860384"/>
                <a:gd name="connsiteX25" fmla="*/ 7627738 w 7859494"/>
                <a:gd name="connsiteY25" fmla="*/ 5169095 h 6860384"/>
                <a:gd name="connsiteX26" fmla="*/ 7197745 w 7859494"/>
                <a:gd name="connsiteY26" fmla="*/ 5491800 h 6860384"/>
                <a:gd name="connsiteX27" fmla="*/ 6819083 w 7859494"/>
                <a:gd name="connsiteY27" fmla="*/ 5555892 h 6860384"/>
                <a:gd name="connsiteX28" fmla="*/ 5284868 w 7859494"/>
                <a:gd name="connsiteY28" fmla="*/ 5554560 h 6860384"/>
                <a:gd name="connsiteX29" fmla="*/ 5165799 w 7859494"/>
                <a:gd name="connsiteY29" fmla="*/ 5564307 h 6860384"/>
                <a:gd name="connsiteX30" fmla="*/ 4893022 w 7859494"/>
                <a:gd name="connsiteY30" fmla="*/ 5760720 h 6860384"/>
                <a:gd name="connsiteX31" fmla="*/ 4534274 w 7859494"/>
                <a:gd name="connsiteY31" fmla="*/ 6365108 h 6860384"/>
                <a:gd name="connsiteX32" fmla="*/ 4368084 w 7859494"/>
                <a:gd name="connsiteY32" fmla="*/ 6644757 h 6860384"/>
                <a:gd name="connsiteX33" fmla="*/ 4170268 w 7859494"/>
                <a:gd name="connsiteY33" fmla="*/ 6827006 h 6860384"/>
                <a:gd name="connsiteX34" fmla="*/ 4019013 w 7859494"/>
                <a:gd name="connsiteY34" fmla="*/ 6857369 h 6860384"/>
                <a:gd name="connsiteX35" fmla="*/ 3989070 w 7859494"/>
                <a:gd name="connsiteY35" fmla="*/ 6860384 h 6860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7859494" h="6860384">
                  <a:moveTo>
                    <a:pt x="3989070" y="6860384"/>
                  </a:moveTo>
                  <a:cubicBezTo>
                    <a:pt x="3954289" y="6860384"/>
                    <a:pt x="3919509" y="6860384"/>
                    <a:pt x="3884728" y="6860384"/>
                  </a:cubicBezTo>
                  <a:cubicBezTo>
                    <a:pt x="3840480" y="6854635"/>
                    <a:pt x="3795882" y="6854284"/>
                    <a:pt x="3751424" y="6852040"/>
                  </a:cubicBezTo>
                  <a:cubicBezTo>
                    <a:pt x="3663911" y="6847552"/>
                    <a:pt x="3598066" y="6803305"/>
                    <a:pt x="3542178" y="6741106"/>
                  </a:cubicBezTo>
                  <a:cubicBezTo>
                    <a:pt x="3486220" y="6678837"/>
                    <a:pt x="3452561" y="6601982"/>
                    <a:pt x="3411680" y="6530107"/>
                  </a:cubicBezTo>
                  <a:cubicBezTo>
                    <a:pt x="3264002" y="6270442"/>
                    <a:pt x="3117024" y="6010427"/>
                    <a:pt x="2969276" y="5750833"/>
                  </a:cubicBezTo>
                  <a:cubicBezTo>
                    <a:pt x="2902659" y="5633798"/>
                    <a:pt x="2805048" y="5566971"/>
                    <a:pt x="2667748" y="5559468"/>
                  </a:cubicBezTo>
                  <a:cubicBezTo>
                    <a:pt x="2622800" y="5557014"/>
                    <a:pt x="2577991" y="5554770"/>
                    <a:pt x="2533043" y="5554700"/>
                  </a:cubicBezTo>
                  <a:cubicBezTo>
                    <a:pt x="2024723" y="5554560"/>
                    <a:pt x="1516333" y="5554630"/>
                    <a:pt x="1008014" y="5554630"/>
                  </a:cubicBezTo>
                  <a:cubicBezTo>
                    <a:pt x="856970" y="5554630"/>
                    <a:pt x="714901" y="5514660"/>
                    <a:pt x="577811" y="5455266"/>
                  </a:cubicBezTo>
                  <a:cubicBezTo>
                    <a:pt x="477536" y="5411860"/>
                    <a:pt x="387007" y="5352466"/>
                    <a:pt x="308330" y="5276172"/>
                  </a:cubicBezTo>
                  <a:cubicBezTo>
                    <a:pt x="192837" y="5164256"/>
                    <a:pt x="116263" y="5028148"/>
                    <a:pt x="60796" y="4878366"/>
                  </a:cubicBezTo>
                  <a:cubicBezTo>
                    <a:pt x="26717" y="4786365"/>
                    <a:pt x="7503" y="4691559"/>
                    <a:pt x="0" y="4594019"/>
                  </a:cubicBezTo>
                  <a:cubicBezTo>
                    <a:pt x="0" y="3357475"/>
                    <a:pt x="0" y="2120931"/>
                    <a:pt x="0" y="884387"/>
                  </a:cubicBezTo>
                  <a:cubicBezTo>
                    <a:pt x="5189" y="865665"/>
                    <a:pt x="4137" y="846311"/>
                    <a:pt x="6381" y="827308"/>
                  </a:cubicBezTo>
                  <a:cubicBezTo>
                    <a:pt x="27067" y="650388"/>
                    <a:pt x="104343" y="498713"/>
                    <a:pt x="215417" y="363165"/>
                  </a:cubicBezTo>
                  <a:cubicBezTo>
                    <a:pt x="336729" y="215136"/>
                    <a:pt x="495417" y="122224"/>
                    <a:pt x="672827" y="56729"/>
                  </a:cubicBezTo>
                  <a:cubicBezTo>
                    <a:pt x="757255" y="25525"/>
                    <a:pt x="843857" y="8274"/>
                    <a:pt x="932772" y="0"/>
                  </a:cubicBezTo>
                  <a:cubicBezTo>
                    <a:pt x="2937510" y="0"/>
                    <a:pt x="4942318" y="0"/>
                    <a:pt x="6947057" y="0"/>
                  </a:cubicBezTo>
                  <a:cubicBezTo>
                    <a:pt x="6973843" y="6171"/>
                    <a:pt x="7001472" y="5049"/>
                    <a:pt x="7028609" y="8345"/>
                  </a:cubicBezTo>
                  <a:cubicBezTo>
                    <a:pt x="7215066" y="30573"/>
                    <a:pt x="7378802" y="104202"/>
                    <a:pt x="7521782" y="225304"/>
                  </a:cubicBezTo>
                  <a:cubicBezTo>
                    <a:pt x="7650177" y="334135"/>
                    <a:pt x="7730958" y="474310"/>
                    <a:pt x="7791964" y="628860"/>
                  </a:cubicBezTo>
                  <a:cubicBezTo>
                    <a:pt x="7839999" y="750523"/>
                    <a:pt x="7859703" y="875061"/>
                    <a:pt x="7859493" y="1006121"/>
                  </a:cubicBezTo>
                  <a:cubicBezTo>
                    <a:pt x="7857670" y="2174084"/>
                    <a:pt x="7858301" y="3342048"/>
                    <a:pt x="7858792" y="4509941"/>
                  </a:cubicBezTo>
                  <a:cubicBezTo>
                    <a:pt x="7858862" y="4588269"/>
                    <a:pt x="7850588" y="4664632"/>
                    <a:pt x="7827447" y="4739664"/>
                  </a:cubicBezTo>
                  <a:cubicBezTo>
                    <a:pt x="7780465" y="4892040"/>
                    <a:pt x="7722193" y="5039088"/>
                    <a:pt x="7627738" y="5169095"/>
                  </a:cubicBezTo>
                  <a:cubicBezTo>
                    <a:pt x="7517575" y="5320630"/>
                    <a:pt x="7374805" y="5429391"/>
                    <a:pt x="7197745" y="5491800"/>
                  </a:cubicBezTo>
                  <a:cubicBezTo>
                    <a:pt x="7075311" y="5534925"/>
                    <a:pt x="6950142" y="5556593"/>
                    <a:pt x="6819083" y="5555892"/>
                  </a:cubicBezTo>
                  <a:cubicBezTo>
                    <a:pt x="6307678" y="5553227"/>
                    <a:pt x="5796273" y="5554910"/>
                    <a:pt x="5284868" y="5554560"/>
                  </a:cubicBezTo>
                  <a:cubicBezTo>
                    <a:pt x="5244828" y="5554560"/>
                    <a:pt x="5205208" y="5558697"/>
                    <a:pt x="5165799" y="5564307"/>
                  </a:cubicBezTo>
                  <a:cubicBezTo>
                    <a:pt x="5040771" y="5581977"/>
                    <a:pt x="4954660" y="5652100"/>
                    <a:pt x="4893022" y="5760720"/>
                  </a:cubicBezTo>
                  <a:cubicBezTo>
                    <a:pt x="4777390" y="5964497"/>
                    <a:pt x="4653483" y="6163435"/>
                    <a:pt x="4534274" y="6365108"/>
                  </a:cubicBezTo>
                  <a:cubicBezTo>
                    <a:pt x="4479088" y="6458441"/>
                    <a:pt x="4423481" y="6551564"/>
                    <a:pt x="4368084" y="6644757"/>
                  </a:cubicBezTo>
                  <a:cubicBezTo>
                    <a:pt x="4320541" y="6724627"/>
                    <a:pt x="4255817" y="6786896"/>
                    <a:pt x="4170268" y="6827006"/>
                  </a:cubicBezTo>
                  <a:cubicBezTo>
                    <a:pt x="4121742" y="6849726"/>
                    <a:pt x="4070483" y="6852741"/>
                    <a:pt x="4019013" y="6857369"/>
                  </a:cubicBezTo>
                  <a:cubicBezTo>
                    <a:pt x="4008985" y="6858210"/>
                    <a:pt x="3998537" y="6854494"/>
                    <a:pt x="3989070" y="6860384"/>
                  </a:cubicBezTo>
                  <a:close/>
                </a:path>
              </a:pathLst>
            </a:custGeom>
            <a:solidFill>
              <a:srgbClr val="EF5556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Graphic 75">
              <a:extLst>
                <a:ext uri="{FF2B5EF4-FFF2-40B4-BE49-F238E27FC236}">
                  <a16:creationId xmlns:a16="http://schemas.microsoft.com/office/drawing/2014/main" id="{D668643A-17C2-4FB3-AA8F-4A079C0195F4}"/>
                </a:ext>
              </a:extLst>
            </p:cNvPr>
            <p:cNvSpPr/>
            <p:nvPr/>
          </p:nvSpPr>
          <p:spPr>
            <a:xfrm>
              <a:off x="3503425" y="1396137"/>
              <a:ext cx="3237424" cy="2978250"/>
            </a:xfrm>
            <a:custGeom>
              <a:avLst/>
              <a:gdLst>
                <a:gd name="connsiteX0" fmla="*/ 3227829 w 3227830"/>
                <a:gd name="connsiteY0" fmla="*/ 977385 h 2969424"/>
                <a:gd name="connsiteX1" fmla="*/ 2946426 w 3227830"/>
                <a:gd name="connsiteY1" fmla="*/ 1662624 h 2969424"/>
                <a:gd name="connsiteX2" fmla="*/ 1671665 w 3227830"/>
                <a:gd name="connsiteY2" fmla="*/ 2939769 h 2969424"/>
                <a:gd name="connsiteX3" fmla="*/ 1554911 w 3227830"/>
                <a:gd name="connsiteY3" fmla="*/ 2938647 h 2969424"/>
                <a:gd name="connsiteX4" fmla="*/ 282464 w 3227830"/>
                <a:gd name="connsiteY4" fmla="*/ 1663606 h 2969424"/>
                <a:gd name="connsiteX5" fmla="*/ 4218 w 3227830"/>
                <a:gd name="connsiteY5" fmla="*/ 883912 h 2969424"/>
                <a:gd name="connsiteX6" fmla="*/ 821568 w 3227830"/>
                <a:gd name="connsiteY6" fmla="*/ 13338 h 2969424"/>
                <a:gd name="connsiteX7" fmla="*/ 1595372 w 3227830"/>
                <a:gd name="connsiteY7" fmla="*/ 224127 h 2969424"/>
                <a:gd name="connsiteX8" fmla="*/ 1633168 w 3227830"/>
                <a:gd name="connsiteY8" fmla="*/ 223216 h 2969424"/>
                <a:gd name="connsiteX9" fmla="*/ 3197886 w 3227830"/>
                <a:gd name="connsiteY9" fmla="*/ 734410 h 2969424"/>
                <a:gd name="connsiteX10" fmla="*/ 3227829 w 3227830"/>
                <a:gd name="connsiteY10" fmla="*/ 977385 h 2969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27830" h="2969424">
                  <a:moveTo>
                    <a:pt x="3227829" y="977385"/>
                  </a:moveTo>
                  <a:cubicBezTo>
                    <a:pt x="3223902" y="1242729"/>
                    <a:pt x="3133724" y="1473924"/>
                    <a:pt x="2946426" y="1662624"/>
                  </a:cubicBezTo>
                  <a:cubicBezTo>
                    <a:pt x="2522745" y="2089531"/>
                    <a:pt x="2096819" y="2514264"/>
                    <a:pt x="1671665" y="2939769"/>
                  </a:cubicBezTo>
                  <a:cubicBezTo>
                    <a:pt x="1631766" y="2979739"/>
                    <a:pt x="1595582" y="2979248"/>
                    <a:pt x="1554911" y="2938647"/>
                  </a:cubicBezTo>
                  <a:cubicBezTo>
                    <a:pt x="1130529" y="2513844"/>
                    <a:pt x="705024" y="2090232"/>
                    <a:pt x="282464" y="1663606"/>
                  </a:cubicBezTo>
                  <a:cubicBezTo>
                    <a:pt x="69291" y="1448399"/>
                    <a:pt x="-21377" y="1184598"/>
                    <a:pt x="4218" y="883912"/>
                  </a:cubicBezTo>
                  <a:cubicBezTo>
                    <a:pt x="42014" y="440456"/>
                    <a:pt x="382319" y="79674"/>
                    <a:pt x="821568" y="13338"/>
                  </a:cubicBezTo>
                  <a:cubicBezTo>
                    <a:pt x="1109842" y="-30208"/>
                    <a:pt x="1368315" y="40967"/>
                    <a:pt x="1595372" y="224127"/>
                  </a:cubicBezTo>
                  <a:cubicBezTo>
                    <a:pt x="1610939" y="236679"/>
                    <a:pt x="1618933" y="234786"/>
                    <a:pt x="1633168" y="223216"/>
                  </a:cubicBezTo>
                  <a:cubicBezTo>
                    <a:pt x="2190924" y="-229847"/>
                    <a:pt x="3016198" y="39775"/>
                    <a:pt x="3197886" y="734410"/>
                  </a:cubicBezTo>
                  <a:cubicBezTo>
                    <a:pt x="3218783" y="813929"/>
                    <a:pt x="3227969" y="895131"/>
                    <a:pt x="3227829" y="977385"/>
                  </a:cubicBezTo>
                  <a:close/>
                </a:path>
              </a:pathLst>
            </a:custGeom>
            <a:solidFill>
              <a:srgbClr val="FEF8F8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Graphic 75">
              <a:extLst>
                <a:ext uri="{FF2B5EF4-FFF2-40B4-BE49-F238E27FC236}">
                  <a16:creationId xmlns:a16="http://schemas.microsoft.com/office/drawing/2014/main" id="{A089A56A-C90E-4D11-94D2-2238EFFE0A0A}"/>
                </a:ext>
              </a:extLst>
            </p:cNvPr>
            <p:cNvSpPr/>
            <p:nvPr/>
          </p:nvSpPr>
          <p:spPr>
            <a:xfrm>
              <a:off x="7347884" y="1743538"/>
              <a:ext cx="702855" cy="2169558"/>
            </a:xfrm>
            <a:custGeom>
              <a:avLst/>
              <a:gdLst>
                <a:gd name="connsiteX0" fmla="*/ 380872 w 700772"/>
                <a:gd name="connsiteY0" fmla="*/ 512893 h 2163129"/>
                <a:gd name="connsiteX1" fmla="*/ 214822 w 700772"/>
                <a:gd name="connsiteY1" fmla="*/ 675297 h 2163129"/>
                <a:gd name="connsiteX2" fmla="*/ 182706 w 700772"/>
                <a:gd name="connsiteY2" fmla="*/ 673053 h 2163129"/>
                <a:gd name="connsiteX3" fmla="*/ 8100 w 700772"/>
                <a:gd name="connsiteY3" fmla="*/ 459109 h 2163129"/>
                <a:gd name="connsiteX4" fmla="*/ 8731 w 700772"/>
                <a:gd name="connsiteY4" fmla="*/ 426853 h 2163129"/>
                <a:gd name="connsiteX5" fmla="*/ 400647 w 700772"/>
                <a:gd name="connsiteY5" fmla="*/ 16004 h 2163129"/>
                <a:gd name="connsiteX6" fmla="*/ 437882 w 700772"/>
                <a:gd name="connsiteY6" fmla="*/ 156 h 2163129"/>
                <a:gd name="connsiteX7" fmla="*/ 674126 w 700772"/>
                <a:gd name="connsiteY7" fmla="*/ 16 h 2163129"/>
                <a:gd name="connsiteX8" fmla="*/ 700632 w 700772"/>
                <a:gd name="connsiteY8" fmla="*/ 28135 h 2163129"/>
                <a:gd name="connsiteX9" fmla="*/ 700772 w 700772"/>
                <a:gd name="connsiteY9" fmla="*/ 2134551 h 2163129"/>
                <a:gd name="connsiteX10" fmla="*/ 671461 w 700772"/>
                <a:gd name="connsiteY10" fmla="*/ 2162880 h 2163129"/>
                <a:gd name="connsiteX11" fmla="*/ 413760 w 700772"/>
                <a:gd name="connsiteY11" fmla="*/ 2163091 h 2163129"/>
                <a:gd name="connsiteX12" fmla="*/ 380171 w 700772"/>
                <a:gd name="connsiteY12" fmla="*/ 2129572 h 2163129"/>
                <a:gd name="connsiteX13" fmla="*/ 380872 w 700772"/>
                <a:gd name="connsiteY13" fmla="*/ 935102 h 2163129"/>
                <a:gd name="connsiteX14" fmla="*/ 380872 w 700772"/>
                <a:gd name="connsiteY14" fmla="*/ 548235 h 2163129"/>
                <a:gd name="connsiteX15" fmla="*/ 380872 w 700772"/>
                <a:gd name="connsiteY15" fmla="*/ 512893 h 21631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00772" h="2163129">
                  <a:moveTo>
                    <a:pt x="380872" y="512893"/>
                  </a:moveTo>
                  <a:cubicBezTo>
                    <a:pt x="321338" y="570885"/>
                    <a:pt x="267344" y="622355"/>
                    <a:pt x="214822" y="675297"/>
                  </a:cubicBezTo>
                  <a:cubicBezTo>
                    <a:pt x="200727" y="689462"/>
                    <a:pt x="194697" y="688060"/>
                    <a:pt x="182706" y="673053"/>
                  </a:cubicBezTo>
                  <a:cubicBezTo>
                    <a:pt x="125345" y="601108"/>
                    <a:pt x="66933" y="529933"/>
                    <a:pt x="8100" y="459109"/>
                  </a:cubicBezTo>
                  <a:cubicBezTo>
                    <a:pt x="-2278" y="446627"/>
                    <a:pt x="-3330" y="439405"/>
                    <a:pt x="8731" y="426853"/>
                  </a:cubicBezTo>
                  <a:cubicBezTo>
                    <a:pt x="139790" y="290324"/>
                    <a:pt x="270289" y="153234"/>
                    <a:pt x="400647" y="16004"/>
                  </a:cubicBezTo>
                  <a:cubicBezTo>
                    <a:pt x="411235" y="4784"/>
                    <a:pt x="422105" y="16"/>
                    <a:pt x="437882" y="156"/>
                  </a:cubicBezTo>
                  <a:cubicBezTo>
                    <a:pt x="516630" y="997"/>
                    <a:pt x="595378" y="1418"/>
                    <a:pt x="674126" y="16"/>
                  </a:cubicBezTo>
                  <a:cubicBezTo>
                    <a:pt x="696705" y="-405"/>
                    <a:pt x="700632" y="7589"/>
                    <a:pt x="700632" y="28135"/>
                  </a:cubicBezTo>
                  <a:cubicBezTo>
                    <a:pt x="700141" y="730274"/>
                    <a:pt x="700071" y="1432412"/>
                    <a:pt x="700772" y="2134551"/>
                  </a:cubicBezTo>
                  <a:cubicBezTo>
                    <a:pt x="700772" y="2158322"/>
                    <a:pt x="693760" y="2163231"/>
                    <a:pt x="671461" y="2162880"/>
                  </a:cubicBezTo>
                  <a:cubicBezTo>
                    <a:pt x="585561" y="2161618"/>
                    <a:pt x="499660" y="2161127"/>
                    <a:pt x="413760" y="2163091"/>
                  </a:cubicBezTo>
                  <a:cubicBezTo>
                    <a:pt x="386692" y="2163722"/>
                    <a:pt x="380101" y="2156710"/>
                    <a:pt x="380171" y="2129572"/>
                  </a:cubicBezTo>
                  <a:cubicBezTo>
                    <a:pt x="381153" y="1731415"/>
                    <a:pt x="380872" y="1333259"/>
                    <a:pt x="380872" y="935102"/>
                  </a:cubicBezTo>
                  <a:cubicBezTo>
                    <a:pt x="380872" y="806146"/>
                    <a:pt x="380872" y="677191"/>
                    <a:pt x="380872" y="548235"/>
                  </a:cubicBezTo>
                  <a:cubicBezTo>
                    <a:pt x="380872" y="539259"/>
                    <a:pt x="380872" y="530354"/>
                    <a:pt x="380872" y="512893"/>
                  </a:cubicBezTo>
                  <a:close/>
                </a:path>
              </a:pathLst>
            </a:custGeom>
            <a:solidFill>
              <a:srgbClr val="FFFFFF"/>
            </a:solidFill>
            <a:ln w="701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583880D2-A202-4929-B7BE-7593D2732BC0}"/>
              </a:ext>
            </a:extLst>
          </p:cNvPr>
          <p:cNvGrpSpPr/>
          <p:nvPr/>
        </p:nvGrpSpPr>
        <p:grpSpPr>
          <a:xfrm>
            <a:off x="8245498" y="2237927"/>
            <a:ext cx="2996744" cy="4119884"/>
            <a:chOff x="2899231" y="2983792"/>
            <a:chExt cx="2473819" cy="3400974"/>
          </a:xfrm>
        </p:grpSpPr>
        <p:sp>
          <p:nvSpPr>
            <p:cNvPr id="11" name="Freeform: Shape 5">
              <a:extLst>
                <a:ext uri="{FF2B5EF4-FFF2-40B4-BE49-F238E27FC236}">
                  <a16:creationId xmlns:a16="http://schemas.microsoft.com/office/drawing/2014/main" id="{E6C23EEB-897A-440B-9DEA-68261DD1C3A8}"/>
                </a:ext>
              </a:extLst>
            </p:cNvPr>
            <p:cNvSpPr/>
            <p:nvPr/>
          </p:nvSpPr>
          <p:spPr>
            <a:xfrm>
              <a:off x="2966593" y="5264932"/>
              <a:ext cx="1684744" cy="905543"/>
            </a:xfrm>
            <a:custGeom>
              <a:avLst/>
              <a:gdLst>
                <a:gd name="connsiteX0" fmla="*/ 2838162 w 3355603"/>
                <a:gd name="connsiteY0" fmla="*/ 1584217 h 1803622"/>
                <a:gd name="connsiteX1" fmla="*/ 2884271 w 3355603"/>
                <a:gd name="connsiteY1" fmla="*/ 1555424 h 1803622"/>
                <a:gd name="connsiteX2" fmla="*/ 3267577 w 3355603"/>
                <a:gd name="connsiteY2" fmla="*/ 1540101 h 1803622"/>
                <a:gd name="connsiteX3" fmla="*/ 3291009 w 3355603"/>
                <a:gd name="connsiteY3" fmla="*/ 1536115 h 1803622"/>
                <a:gd name="connsiteX4" fmla="*/ 3286337 w 3355603"/>
                <a:gd name="connsiteY4" fmla="*/ 1528075 h 1803622"/>
                <a:gd name="connsiteX5" fmla="*/ 3332652 w 3355603"/>
                <a:gd name="connsiteY5" fmla="*/ 1525051 h 1803622"/>
                <a:gd name="connsiteX6" fmla="*/ 3352030 w 3355603"/>
                <a:gd name="connsiteY6" fmla="*/ 1450974 h 1803622"/>
                <a:gd name="connsiteX7" fmla="*/ 3355604 w 3355603"/>
                <a:gd name="connsiteY7" fmla="*/ 1419433 h 1803622"/>
                <a:gd name="connsiteX8" fmla="*/ 3342478 w 3355603"/>
                <a:gd name="connsiteY8" fmla="*/ 1254786 h 1803622"/>
                <a:gd name="connsiteX9" fmla="*/ 3282419 w 3355603"/>
                <a:gd name="connsiteY9" fmla="*/ 1046366 h 1803622"/>
                <a:gd name="connsiteX10" fmla="*/ 3269364 w 3355603"/>
                <a:gd name="connsiteY10" fmla="*/ 1018947 h 1803622"/>
                <a:gd name="connsiteX11" fmla="*/ 3218444 w 3355603"/>
                <a:gd name="connsiteY11" fmla="*/ 982252 h 1803622"/>
                <a:gd name="connsiteX12" fmla="*/ 3088430 w 3355603"/>
                <a:gd name="connsiteY12" fmla="*/ 976480 h 1803622"/>
                <a:gd name="connsiteX13" fmla="*/ 2850737 w 3355603"/>
                <a:gd name="connsiteY13" fmla="*/ 963699 h 1803622"/>
                <a:gd name="connsiteX14" fmla="*/ 3004183 w 3355603"/>
                <a:gd name="connsiteY14" fmla="*/ 916009 h 1803622"/>
                <a:gd name="connsiteX15" fmla="*/ 3296301 w 3355603"/>
                <a:gd name="connsiteY15" fmla="*/ 702710 h 1803622"/>
                <a:gd name="connsiteX16" fmla="*/ 3105954 w 3355603"/>
                <a:gd name="connsiteY16" fmla="*/ 720027 h 1803622"/>
                <a:gd name="connsiteX17" fmla="*/ 2727183 w 3355603"/>
                <a:gd name="connsiteY17" fmla="*/ 590769 h 1803622"/>
                <a:gd name="connsiteX18" fmla="*/ 2312474 w 3355603"/>
                <a:gd name="connsiteY18" fmla="*/ 317343 h 1803622"/>
                <a:gd name="connsiteX19" fmla="*/ 1839491 w 3355603"/>
                <a:gd name="connsiteY19" fmla="*/ 80748 h 1803622"/>
                <a:gd name="connsiteX20" fmla="*/ 1146063 w 3355603"/>
                <a:gd name="connsiteY20" fmla="*/ 12924 h 1803622"/>
                <a:gd name="connsiteX21" fmla="*/ 340077 w 3355603"/>
                <a:gd name="connsiteY21" fmla="*/ 315212 h 1803622"/>
                <a:gd name="connsiteX22" fmla="*/ 51601 w 3355603"/>
                <a:gd name="connsiteY22" fmla="*/ 627327 h 1803622"/>
                <a:gd name="connsiteX23" fmla="*/ 878272 w 3355603"/>
                <a:gd name="connsiteY23" fmla="*/ 1437849 h 1803622"/>
                <a:gd name="connsiteX24" fmla="*/ 1878729 w 3355603"/>
                <a:gd name="connsiteY24" fmla="*/ 1678910 h 1803622"/>
                <a:gd name="connsiteX25" fmla="*/ 2660390 w 3355603"/>
                <a:gd name="connsiteY25" fmla="*/ 1799440 h 1803622"/>
                <a:gd name="connsiteX26" fmla="*/ 2805177 w 3355603"/>
                <a:gd name="connsiteY26" fmla="*/ 1733059 h 1803622"/>
                <a:gd name="connsiteX27" fmla="*/ 2838093 w 3355603"/>
                <a:gd name="connsiteY27" fmla="*/ 1585385 h 1803622"/>
                <a:gd name="connsiteX28" fmla="*/ 2838162 w 3355603"/>
                <a:gd name="connsiteY28" fmla="*/ 1584217 h 1803622"/>
                <a:gd name="connsiteX29" fmla="*/ 2838024 w 3355603"/>
                <a:gd name="connsiteY29" fmla="*/ 1585042 h 1803622"/>
                <a:gd name="connsiteX30" fmla="*/ 1668522 w 3355603"/>
                <a:gd name="connsiteY30" fmla="*/ 1503131 h 1803622"/>
                <a:gd name="connsiteX31" fmla="*/ 1675394 w 3355603"/>
                <a:gd name="connsiteY31" fmla="*/ 1503886 h 1803622"/>
                <a:gd name="connsiteX32" fmla="*/ 1668522 w 3355603"/>
                <a:gd name="connsiteY32" fmla="*/ 1503131 h 1803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55603" h="1803622">
                  <a:moveTo>
                    <a:pt x="2838162" y="1584217"/>
                  </a:moveTo>
                  <a:cubicBezTo>
                    <a:pt x="2841116" y="1558792"/>
                    <a:pt x="2858640" y="1555219"/>
                    <a:pt x="2884271" y="1555424"/>
                  </a:cubicBezTo>
                  <a:cubicBezTo>
                    <a:pt x="3012223" y="1556318"/>
                    <a:pt x="3140106" y="1551989"/>
                    <a:pt x="3267577" y="1540101"/>
                  </a:cubicBezTo>
                  <a:cubicBezTo>
                    <a:pt x="3275411" y="1539345"/>
                    <a:pt x="3283176" y="1537421"/>
                    <a:pt x="3291009" y="1536115"/>
                  </a:cubicBezTo>
                  <a:cubicBezTo>
                    <a:pt x="3291147" y="1532129"/>
                    <a:pt x="3275411" y="1532129"/>
                    <a:pt x="3286337" y="1528075"/>
                  </a:cubicBezTo>
                  <a:cubicBezTo>
                    <a:pt x="3300699" y="1522784"/>
                    <a:pt x="3321451" y="1544155"/>
                    <a:pt x="3332652" y="1525051"/>
                  </a:cubicBezTo>
                  <a:cubicBezTo>
                    <a:pt x="3345502" y="1503131"/>
                    <a:pt x="3352168" y="1477774"/>
                    <a:pt x="3352030" y="1450974"/>
                  </a:cubicBezTo>
                  <a:cubicBezTo>
                    <a:pt x="3351961" y="1440941"/>
                    <a:pt x="3342135" y="1428297"/>
                    <a:pt x="3355604" y="1419433"/>
                  </a:cubicBezTo>
                  <a:cubicBezTo>
                    <a:pt x="3345434" y="1365146"/>
                    <a:pt x="3355535" y="1309691"/>
                    <a:pt x="3342478" y="1254786"/>
                  </a:cubicBezTo>
                  <a:cubicBezTo>
                    <a:pt x="3325643" y="1184213"/>
                    <a:pt x="3302898" y="1115702"/>
                    <a:pt x="3282419" y="1046366"/>
                  </a:cubicBezTo>
                  <a:cubicBezTo>
                    <a:pt x="3277953" y="1037295"/>
                    <a:pt x="3271838" y="1028568"/>
                    <a:pt x="3269364" y="1018947"/>
                  </a:cubicBezTo>
                  <a:cubicBezTo>
                    <a:pt x="3262354" y="992148"/>
                    <a:pt x="3247649" y="981497"/>
                    <a:pt x="3218444" y="982252"/>
                  </a:cubicBezTo>
                  <a:cubicBezTo>
                    <a:pt x="3175220" y="983352"/>
                    <a:pt x="3131791" y="978748"/>
                    <a:pt x="3088430" y="976480"/>
                  </a:cubicBezTo>
                  <a:cubicBezTo>
                    <a:pt x="3009199" y="972288"/>
                    <a:pt x="2929968" y="967959"/>
                    <a:pt x="2850737" y="963699"/>
                  </a:cubicBezTo>
                  <a:cubicBezTo>
                    <a:pt x="2902619" y="948375"/>
                    <a:pt x="2954294" y="935044"/>
                    <a:pt x="3004183" y="916009"/>
                  </a:cubicBezTo>
                  <a:cubicBezTo>
                    <a:pt x="3120933" y="871549"/>
                    <a:pt x="3229920" y="816231"/>
                    <a:pt x="3296301" y="702710"/>
                  </a:cubicBezTo>
                  <a:cubicBezTo>
                    <a:pt x="3233081" y="710406"/>
                    <a:pt x="3170617" y="724012"/>
                    <a:pt x="3105954" y="720027"/>
                  </a:cubicBezTo>
                  <a:cubicBezTo>
                    <a:pt x="2967625" y="711437"/>
                    <a:pt x="2844690" y="659143"/>
                    <a:pt x="2727183" y="590769"/>
                  </a:cubicBezTo>
                  <a:cubicBezTo>
                    <a:pt x="2583907" y="507346"/>
                    <a:pt x="2451695" y="407019"/>
                    <a:pt x="2312474" y="317343"/>
                  </a:cubicBezTo>
                  <a:cubicBezTo>
                    <a:pt x="2163425" y="221276"/>
                    <a:pt x="2009361" y="135173"/>
                    <a:pt x="1839491" y="80748"/>
                  </a:cubicBezTo>
                  <a:cubicBezTo>
                    <a:pt x="1613685" y="3716"/>
                    <a:pt x="1382314" y="-16556"/>
                    <a:pt x="1146063" y="12924"/>
                  </a:cubicBezTo>
                  <a:cubicBezTo>
                    <a:pt x="991999" y="33059"/>
                    <a:pt x="435319" y="229728"/>
                    <a:pt x="340077" y="315212"/>
                  </a:cubicBezTo>
                  <a:cubicBezTo>
                    <a:pt x="233221" y="411073"/>
                    <a:pt x="108224" y="517241"/>
                    <a:pt x="51601" y="627327"/>
                  </a:cubicBezTo>
                  <a:cubicBezTo>
                    <a:pt x="-200867" y="1118313"/>
                    <a:pt x="537295" y="1331749"/>
                    <a:pt x="878272" y="1437849"/>
                  </a:cubicBezTo>
                  <a:cubicBezTo>
                    <a:pt x="1205504" y="1539620"/>
                    <a:pt x="1545311" y="1615965"/>
                    <a:pt x="1878729" y="1678910"/>
                  </a:cubicBezTo>
                  <a:cubicBezTo>
                    <a:pt x="2137931" y="1727905"/>
                    <a:pt x="2398302" y="1769411"/>
                    <a:pt x="2660390" y="1799440"/>
                  </a:cubicBezTo>
                  <a:cubicBezTo>
                    <a:pt x="2739277" y="1808511"/>
                    <a:pt x="2772056" y="1809267"/>
                    <a:pt x="2805177" y="1733059"/>
                  </a:cubicBezTo>
                  <a:cubicBezTo>
                    <a:pt x="2816653" y="1706672"/>
                    <a:pt x="2848126" y="1629433"/>
                    <a:pt x="2838093" y="1585385"/>
                  </a:cubicBezTo>
                  <a:cubicBezTo>
                    <a:pt x="2838162" y="1584973"/>
                    <a:pt x="2838162" y="1584629"/>
                    <a:pt x="2838162" y="1584217"/>
                  </a:cubicBezTo>
                  <a:cubicBezTo>
                    <a:pt x="2838162" y="1584492"/>
                    <a:pt x="2838093" y="1584767"/>
                    <a:pt x="2838024" y="1585042"/>
                  </a:cubicBezTo>
                  <a:moveTo>
                    <a:pt x="1668522" y="1503131"/>
                  </a:moveTo>
                  <a:cubicBezTo>
                    <a:pt x="1670790" y="1503405"/>
                    <a:pt x="1673126" y="1503680"/>
                    <a:pt x="1675394" y="1503886"/>
                  </a:cubicBezTo>
                  <a:cubicBezTo>
                    <a:pt x="1673126" y="1503612"/>
                    <a:pt x="1670790" y="1503405"/>
                    <a:pt x="1668522" y="1503131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8">
              <a:extLst>
                <a:ext uri="{FF2B5EF4-FFF2-40B4-BE49-F238E27FC236}">
                  <a16:creationId xmlns:a16="http://schemas.microsoft.com/office/drawing/2014/main" id="{4D813B1E-78D9-4B18-8461-42DD5C87033A}"/>
                </a:ext>
              </a:extLst>
            </p:cNvPr>
            <p:cNvSpPr/>
            <p:nvPr/>
          </p:nvSpPr>
          <p:spPr>
            <a:xfrm>
              <a:off x="3893734" y="2983792"/>
              <a:ext cx="1089802" cy="1233914"/>
            </a:xfrm>
            <a:custGeom>
              <a:avLst/>
              <a:gdLst>
                <a:gd name="connsiteX0" fmla="*/ 172202 w 2170622"/>
                <a:gd name="connsiteY0" fmla="*/ 717711 h 2457658"/>
                <a:gd name="connsiteX1" fmla="*/ 155298 w 2170622"/>
                <a:gd name="connsiteY1" fmla="*/ 715650 h 2457658"/>
                <a:gd name="connsiteX2" fmla="*/ 35798 w 2170622"/>
                <a:gd name="connsiteY2" fmla="*/ 623706 h 2457658"/>
                <a:gd name="connsiteX3" fmla="*/ 5563 w 2170622"/>
                <a:gd name="connsiteY3" fmla="*/ 508535 h 2457658"/>
                <a:gd name="connsiteX4" fmla="*/ 17382 w 2170622"/>
                <a:gd name="connsiteY4" fmla="*/ 308774 h 2457658"/>
                <a:gd name="connsiteX5" fmla="*/ 307301 w 2170622"/>
                <a:gd name="connsiteY5" fmla="*/ 36172 h 2457658"/>
                <a:gd name="connsiteX6" fmla="*/ 987878 w 2170622"/>
                <a:gd name="connsiteY6" fmla="*/ 134575 h 2457658"/>
                <a:gd name="connsiteX7" fmla="*/ 1072126 w 2170622"/>
                <a:gd name="connsiteY7" fmla="*/ 186182 h 2457658"/>
                <a:gd name="connsiteX8" fmla="*/ 1201865 w 2170622"/>
                <a:gd name="connsiteY8" fmla="*/ 497953 h 2457658"/>
                <a:gd name="connsiteX9" fmla="*/ 1383966 w 2170622"/>
                <a:gd name="connsiteY9" fmla="*/ 1177431 h 2457658"/>
                <a:gd name="connsiteX10" fmla="*/ 1936179 w 2170622"/>
                <a:gd name="connsiteY10" fmla="*/ 1381247 h 2457658"/>
                <a:gd name="connsiteX11" fmla="*/ 2169474 w 2170622"/>
                <a:gd name="connsiteY11" fmla="*/ 1814510 h 2457658"/>
                <a:gd name="connsiteX12" fmla="*/ 1923672 w 2170622"/>
                <a:gd name="connsiteY12" fmla="*/ 2445955 h 2457658"/>
                <a:gd name="connsiteX13" fmla="*/ 1889588 w 2170622"/>
                <a:gd name="connsiteY13" fmla="*/ 2455026 h 2457658"/>
                <a:gd name="connsiteX14" fmla="*/ 1881136 w 2170622"/>
                <a:gd name="connsiteY14" fmla="*/ 2423965 h 2457658"/>
                <a:gd name="connsiteX15" fmla="*/ 1725629 w 2170622"/>
                <a:gd name="connsiteY15" fmla="*/ 2017708 h 2457658"/>
                <a:gd name="connsiteX16" fmla="*/ 1713534 w 2170622"/>
                <a:gd name="connsiteY16" fmla="*/ 2005888 h 2457658"/>
                <a:gd name="connsiteX17" fmla="*/ 1348439 w 2170622"/>
                <a:gd name="connsiteY17" fmla="*/ 1764828 h 2457658"/>
                <a:gd name="connsiteX18" fmla="*/ 868241 w 2170622"/>
                <a:gd name="connsiteY18" fmla="*/ 1167055 h 2457658"/>
                <a:gd name="connsiteX19" fmla="*/ 882809 w 2170622"/>
                <a:gd name="connsiteY19" fmla="*/ 883939 h 2457658"/>
                <a:gd name="connsiteX20" fmla="*/ 843572 w 2170622"/>
                <a:gd name="connsiteY20" fmla="*/ 672839 h 2457658"/>
                <a:gd name="connsiteX21" fmla="*/ 764616 w 2170622"/>
                <a:gd name="connsiteY21" fmla="*/ 640885 h 2457658"/>
                <a:gd name="connsiteX22" fmla="*/ 172202 w 2170622"/>
                <a:gd name="connsiteY22" fmla="*/ 717711 h 24576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170622" h="2457658">
                  <a:moveTo>
                    <a:pt x="172202" y="717711"/>
                  </a:moveTo>
                  <a:cubicBezTo>
                    <a:pt x="166567" y="717024"/>
                    <a:pt x="160933" y="715993"/>
                    <a:pt x="155298" y="715650"/>
                  </a:cubicBezTo>
                  <a:cubicBezTo>
                    <a:pt x="94689" y="712008"/>
                    <a:pt x="52771" y="685964"/>
                    <a:pt x="35798" y="623706"/>
                  </a:cubicBezTo>
                  <a:cubicBezTo>
                    <a:pt x="25353" y="585361"/>
                    <a:pt x="12640" y="547704"/>
                    <a:pt x="5563" y="508535"/>
                  </a:cubicBezTo>
                  <a:cubicBezTo>
                    <a:pt x="-3852" y="441124"/>
                    <a:pt x="-2203" y="374261"/>
                    <a:pt x="17382" y="308774"/>
                  </a:cubicBezTo>
                  <a:cubicBezTo>
                    <a:pt x="61292" y="162131"/>
                    <a:pt x="164300" y="77883"/>
                    <a:pt x="307301" y="36172"/>
                  </a:cubicBezTo>
                  <a:cubicBezTo>
                    <a:pt x="549118" y="-34401"/>
                    <a:pt x="775954" y="-1760"/>
                    <a:pt x="987878" y="134575"/>
                  </a:cubicBezTo>
                  <a:cubicBezTo>
                    <a:pt x="1015572" y="152373"/>
                    <a:pt x="1044020" y="169002"/>
                    <a:pt x="1072126" y="186182"/>
                  </a:cubicBezTo>
                  <a:cubicBezTo>
                    <a:pt x="1172316" y="266375"/>
                    <a:pt x="1196916" y="378866"/>
                    <a:pt x="1201865" y="497953"/>
                  </a:cubicBezTo>
                  <a:cubicBezTo>
                    <a:pt x="1211141" y="721834"/>
                    <a:pt x="1138026" y="1055938"/>
                    <a:pt x="1383966" y="1177431"/>
                  </a:cubicBezTo>
                  <a:cubicBezTo>
                    <a:pt x="1558714" y="1263809"/>
                    <a:pt x="1773662" y="1272192"/>
                    <a:pt x="1936179" y="1381247"/>
                  </a:cubicBezTo>
                  <a:cubicBezTo>
                    <a:pt x="2082822" y="1479650"/>
                    <a:pt x="2159442" y="1640999"/>
                    <a:pt x="2169474" y="1814510"/>
                  </a:cubicBezTo>
                  <a:cubicBezTo>
                    <a:pt x="2181294" y="2018120"/>
                    <a:pt x="2102063" y="2322195"/>
                    <a:pt x="1923672" y="2445955"/>
                  </a:cubicBezTo>
                  <a:cubicBezTo>
                    <a:pt x="1913708" y="2452895"/>
                    <a:pt x="1902988" y="2462310"/>
                    <a:pt x="1889588" y="2455026"/>
                  </a:cubicBezTo>
                  <a:cubicBezTo>
                    <a:pt x="1876945" y="2448154"/>
                    <a:pt x="1881068" y="2434823"/>
                    <a:pt x="1881136" y="2423965"/>
                  </a:cubicBezTo>
                  <a:cubicBezTo>
                    <a:pt x="1881755" y="2268458"/>
                    <a:pt x="1826231" y="2134459"/>
                    <a:pt x="1725629" y="2017708"/>
                  </a:cubicBezTo>
                  <a:cubicBezTo>
                    <a:pt x="1721986" y="2013447"/>
                    <a:pt x="1717588" y="2009805"/>
                    <a:pt x="1713534" y="2005888"/>
                  </a:cubicBezTo>
                  <a:cubicBezTo>
                    <a:pt x="1616025" y="1893398"/>
                    <a:pt x="1477833" y="1833545"/>
                    <a:pt x="1348439" y="1764828"/>
                  </a:cubicBezTo>
                  <a:cubicBezTo>
                    <a:pt x="1124351" y="1645809"/>
                    <a:pt x="897790" y="1433609"/>
                    <a:pt x="868241" y="1167055"/>
                  </a:cubicBezTo>
                  <a:cubicBezTo>
                    <a:pt x="857727" y="1071881"/>
                    <a:pt x="870990" y="977944"/>
                    <a:pt x="882809" y="883939"/>
                  </a:cubicBezTo>
                  <a:cubicBezTo>
                    <a:pt x="892155" y="809380"/>
                    <a:pt x="883909" y="738120"/>
                    <a:pt x="843572" y="672839"/>
                  </a:cubicBezTo>
                  <a:cubicBezTo>
                    <a:pt x="820208" y="635044"/>
                    <a:pt x="808113" y="630921"/>
                    <a:pt x="764616" y="640885"/>
                  </a:cubicBezTo>
                  <a:cubicBezTo>
                    <a:pt x="569664" y="685345"/>
                    <a:pt x="373888" y="724652"/>
                    <a:pt x="172202" y="717711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9">
              <a:extLst>
                <a:ext uri="{FF2B5EF4-FFF2-40B4-BE49-F238E27FC236}">
                  <a16:creationId xmlns:a16="http://schemas.microsoft.com/office/drawing/2014/main" id="{C46E7C17-D00F-45B9-B219-6C5EFD8B40F7}"/>
                </a:ext>
              </a:extLst>
            </p:cNvPr>
            <p:cNvSpPr/>
            <p:nvPr/>
          </p:nvSpPr>
          <p:spPr>
            <a:xfrm>
              <a:off x="3534198" y="3711850"/>
              <a:ext cx="1245782" cy="1914979"/>
            </a:xfrm>
            <a:custGeom>
              <a:avLst/>
              <a:gdLst>
                <a:gd name="connsiteX0" fmla="*/ 1767481 w 2481297"/>
                <a:gd name="connsiteY0" fmla="*/ 88356 h 3814175"/>
                <a:gd name="connsiteX1" fmla="*/ 2011772 w 2481297"/>
                <a:gd name="connsiteY1" fmla="*/ 291347 h 3814175"/>
                <a:gd name="connsiteX2" fmla="*/ 2177312 w 2481297"/>
                <a:gd name="connsiteY2" fmla="*/ 372434 h 3814175"/>
                <a:gd name="connsiteX3" fmla="*/ 2427925 w 2481297"/>
                <a:gd name="connsiteY3" fmla="*/ 553092 h 3814175"/>
                <a:gd name="connsiteX4" fmla="*/ 2480631 w 2481297"/>
                <a:gd name="connsiteY4" fmla="*/ 927465 h 3814175"/>
                <a:gd name="connsiteX5" fmla="*/ 2457748 w 2481297"/>
                <a:gd name="connsiteY5" fmla="*/ 1130456 h 3814175"/>
                <a:gd name="connsiteX6" fmla="*/ 2367728 w 2481297"/>
                <a:gd name="connsiteY6" fmla="*/ 1350214 h 3814175"/>
                <a:gd name="connsiteX7" fmla="*/ 2005106 w 2481297"/>
                <a:gd name="connsiteY7" fmla="*/ 2207121 h 3814175"/>
                <a:gd name="connsiteX8" fmla="*/ 2136769 w 2481297"/>
                <a:gd name="connsiteY8" fmla="*/ 2751844 h 3814175"/>
                <a:gd name="connsiteX9" fmla="*/ 2345601 w 2481297"/>
                <a:gd name="connsiteY9" fmla="*/ 3290039 h 3814175"/>
                <a:gd name="connsiteX10" fmla="*/ 2297086 w 2481297"/>
                <a:gd name="connsiteY10" fmla="*/ 3600985 h 3814175"/>
                <a:gd name="connsiteX11" fmla="*/ 2165905 w 2481297"/>
                <a:gd name="connsiteY11" fmla="*/ 3796143 h 3814175"/>
                <a:gd name="connsiteX12" fmla="*/ 1975558 w 2481297"/>
                <a:gd name="connsiteY12" fmla="*/ 3813459 h 3814175"/>
                <a:gd name="connsiteX13" fmla="*/ 1596788 w 2481297"/>
                <a:gd name="connsiteY13" fmla="*/ 3684202 h 3814175"/>
                <a:gd name="connsiteX14" fmla="*/ 1182077 w 2481297"/>
                <a:gd name="connsiteY14" fmla="*/ 3410775 h 3814175"/>
                <a:gd name="connsiteX15" fmla="*/ 709095 w 2481297"/>
                <a:gd name="connsiteY15" fmla="*/ 3174181 h 3814175"/>
                <a:gd name="connsiteX16" fmla="*/ 0 w 2481297"/>
                <a:gd name="connsiteY16" fmla="*/ 3108762 h 3814175"/>
                <a:gd name="connsiteX17" fmla="*/ 86447 w 2481297"/>
                <a:gd name="connsiteY17" fmla="*/ 3004655 h 3814175"/>
                <a:gd name="connsiteX18" fmla="*/ 156401 w 2481297"/>
                <a:gd name="connsiteY18" fmla="*/ 2895120 h 3814175"/>
                <a:gd name="connsiteX19" fmla="*/ 503630 w 2481297"/>
                <a:gd name="connsiteY19" fmla="*/ 1670987 h 3814175"/>
                <a:gd name="connsiteX20" fmla="*/ 503630 w 2481297"/>
                <a:gd name="connsiteY20" fmla="*/ 1612784 h 3814175"/>
                <a:gd name="connsiteX21" fmla="*/ 503836 w 2481297"/>
                <a:gd name="connsiteY21" fmla="*/ 1158287 h 3814175"/>
                <a:gd name="connsiteX22" fmla="*/ 589664 w 2481297"/>
                <a:gd name="connsiteY22" fmla="*/ 822602 h 3814175"/>
                <a:gd name="connsiteX23" fmla="*/ 952973 w 2481297"/>
                <a:gd name="connsiteY23" fmla="*/ 290591 h 3814175"/>
                <a:gd name="connsiteX24" fmla="*/ 1200425 w 2481297"/>
                <a:gd name="connsiteY24" fmla="*/ 100038 h 3814175"/>
                <a:gd name="connsiteX25" fmla="*/ 1504775 w 2481297"/>
                <a:gd name="connsiteY25" fmla="*/ 6307 h 3814175"/>
                <a:gd name="connsiteX26" fmla="*/ 1526077 w 2481297"/>
                <a:gd name="connsiteY26" fmla="*/ 95228 h 3814175"/>
                <a:gd name="connsiteX27" fmla="*/ 1554320 w 2481297"/>
                <a:gd name="connsiteY27" fmla="*/ 128350 h 3814175"/>
                <a:gd name="connsiteX28" fmla="*/ 1725289 w 2481297"/>
                <a:gd name="connsiteY28" fmla="*/ 150545 h 3814175"/>
                <a:gd name="connsiteX29" fmla="*/ 1767481 w 2481297"/>
                <a:gd name="connsiteY29" fmla="*/ 88356 h 3814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2481297" h="3814175">
                  <a:moveTo>
                    <a:pt x="1767481" y="88356"/>
                  </a:moveTo>
                  <a:cubicBezTo>
                    <a:pt x="1842589" y="163602"/>
                    <a:pt x="1919965" y="236030"/>
                    <a:pt x="2011772" y="291347"/>
                  </a:cubicBezTo>
                  <a:cubicBezTo>
                    <a:pt x="2064684" y="323232"/>
                    <a:pt x="2119727" y="349963"/>
                    <a:pt x="2177312" y="372434"/>
                  </a:cubicBezTo>
                  <a:cubicBezTo>
                    <a:pt x="2277159" y="411397"/>
                    <a:pt x="2354672" y="476816"/>
                    <a:pt x="2427925" y="553092"/>
                  </a:cubicBezTo>
                  <a:cubicBezTo>
                    <a:pt x="2470667" y="680082"/>
                    <a:pt x="2473691" y="812363"/>
                    <a:pt x="2480631" y="927465"/>
                  </a:cubicBezTo>
                  <a:cubicBezTo>
                    <a:pt x="2484548" y="992471"/>
                    <a:pt x="2470461" y="1066411"/>
                    <a:pt x="2457748" y="1130456"/>
                  </a:cubicBezTo>
                  <a:cubicBezTo>
                    <a:pt x="2445173" y="1193745"/>
                    <a:pt x="2375975" y="1333997"/>
                    <a:pt x="2367728" y="1350214"/>
                  </a:cubicBezTo>
                  <a:cubicBezTo>
                    <a:pt x="2223628" y="1633330"/>
                    <a:pt x="2069082" y="1893082"/>
                    <a:pt x="2005106" y="2207121"/>
                  </a:cubicBezTo>
                  <a:cubicBezTo>
                    <a:pt x="1966693" y="2395544"/>
                    <a:pt x="2034930" y="2594412"/>
                    <a:pt x="2136769" y="2751844"/>
                  </a:cubicBezTo>
                  <a:cubicBezTo>
                    <a:pt x="2250565" y="2927692"/>
                    <a:pt x="2346288" y="3069868"/>
                    <a:pt x="2345601" y="3290039"/>
                  </a:cubicBezTo>
                  <a:cubicBezTo>
                    <a:pt x="2345257" y="3395451"/>
                    <a:pt x="2326360" y="3499971"/>
                    <a:pt x="2297086" y="3600985"/>
                  </a:cubicBezTo>
                  <a:cubicBezTo>
                    <a:pt x="2276266" y="3672795"/>
                    <a:pt x="2259429" y="3784736"/>
                    <a:pt x="2165905" y="3796143"/>
                  </a:cubicBezTo>
                  <a:cubicBezTo>
                    <a:pt x="2102685" y="3803839"/>
                    <a:pt x="2040220" y="3817445"/>
                    <a:pt x="1975558" y="3813459"/>
                  </a:cubicBezTo>
                  <a:cubicBezTo>
                    <a:pt x="1837230" y="3804870"/>
                    <a:pt x="1714294" y="3752576"/>
                    <a:pt x="1596788" y="3684202"/>
                  </a:cubicBezTo>
                  <a:cubicBezTo>
                    <a:pt x="1453511" y="3600779"/>
                    <a:pt x="1321299" y="3500452"/>
                    <a:pt x="1182077" y="3410775"/>
                  </a:cubicBezTo>
                  <a:cubicBezTo>
                    <a:pt x="1033029" y="3314708"/>
                    <a:pt x="878965" y="3228605"/>
                    <a:pt x="709095" y="3174181"/>
                  </a:cubicBezTo>
                  <a:cubicBezTo>
                    <a:pt x="483290" y="3097149"/>
                    <a:pt x="236251" y="3079351"/>
                    <a:pt x="0" y="3108762"/>
                  </a:cubicBezTo>
                  <a:cubicBezTo>
                    <a:pt x="23914" y="3054338"/>
                    <a:pt x="62533" y="3028913"/>
                    <a:pt x="86447" y="3004655"/>
                  </a:cubicBezTo>
                  <a:cubicBezTo>
                    <a:pt x="121080" y="2969472"/>
                    <a:pt x="136679" y="2939442"/>
                    <a:pt x="156401" y="2895120"/>
                  </a:cubicBezTo>
                  <a:cubicBezTo>
                    <a:pt x="324140" y="2518754"/>
                    <a:pt x="487138" y="2085491"/>
                    <a:pt x="503630" y="1670987"/>
                  </a:cubicBezTo>
                  <a:cubicBezTo>
                    <a:pt x="504386" y="1651609"/>
                    <a:pt x="503630" y="1632231"/>
                    <a:pt x="503630" y="1612784"/>
                  </a:cubicBezTo>
                  <a:cubicBezTo>
                    <a:pt x="498133" y="1405051"/>
                    <a:pt x="513594" y="1343205"/>
                    <a:pt x="503836" y="1158287"/>
                  </a:cubicBezTo>
                  <a:cubicBezTo>
                    <a:pt x="487963" y="1038924"/>
                    <a:pt x="534897" y="926365"/>
                    <a:pt x="589664" y="822602"/>
                  </a:cubicBezTo>
                  <a:cubicBezTo>
                    <a:pt x="690129" y="632254"/>
                    <a:pt x="812240" y="453452"/>
                    <a:pt x="952973" y="290591"/>
                  </a:cubicBezTo>
                  <a:cubicBezTo>
                    <a:pt x="1035503" y="225791"/>
                    <a:pt x="1108138" y="152401"/>
                    <a:pt x="1200425" y="100038"/>
                  </a:cubicBezTo>
                  <a:cubicBezTo>
                    <a:pt x="1224682" y="86294"/>
                    <a:pt x="1496803" y="-27708"/>
                    <a:pt x="1504775" y="6307"/>
                  </a:cubicBezTo>
                  <a:cubicBezTo>
                    <a:pt x="1511715" y="35993"/>
                    <a:pt x="1517968" y="65817"/>
                    <a:pt x="1526077" y="95228"/>
                  </a:cubicBezTo>
                  <a:cubicBezTo>
                    <a:pt x="1530131" y="109865"/>
                    <a:pt x="1540507" y="121890"/>
                    <a:pt x="1554320" y="128350"/>
                  </a:cubicBezTo>
                  <a:cubicBezTo>
                    <a:pt x="1608675" y="153912"/>
                    <a:pt x="1664817" y="167793"/>
                    <a:pt x="1725289" y="150545"/>
                  </a:cubicBezTo>
                  <a:cubicBezTo>
                    <a:pt x="1757861" y="141200"/>
                    <a:pt x="1773804" y="122852"/>
                    <a:pt x="1767481" y="8835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0">
              <a:extLst>
                <a:ext uri="{FF2B5EF4-FFF2-40B4-BE49-F238E27FC236}">
                  <a16:creationId xmlns:a16="http://schemas.microsoft.com/office/drawing/2014/main" id="{D62ACF68-0FC3-49A9-A189-2F86FB490B26}"/>
                </a:ext>
              </a:extLst>
            </p:cNvPr>
            <p:cNvSpPr/>
            <p:nvPr/>
          </p:nvSpPr>
          <p:spPr>
            <a:xfrm>
              <a:off x="3245286" y="5305473"/>
              <a:ext cx="1406155" cy="758295"/>
            </a:xfrm>
            <a:custGeom>
              <a:avLst/>
              <a:gdLst>
                <a:gd name="connsiteX0" fmla="*/ 1284608 w 2800721"/>
                <a:gd name="connsiteY0" fmla="*/ 0 h 1510340"/>
                <a:gd name="connsiteX1" fmla="*/ 1757590 w 2800721"/>
                <a:gd name="connsiteY1" fmla="*/ 236594 h 1510340"/>
                <a:gd name="connsiteX2" fmla="*/ 2172301 w 2800721"/>
                <a:gd name="connsiteY2" fmla="*/ 510021 h 1510340"/>
                <a:gd name="connsiteX3" fmla="*/ 2551071 w 2800721"/>
                <a:gd name="connsiteY3" fmla="*/ 639278 h 1510340"/>
                <a:gd name="connsiteX4" fmla="*/ 2741418 w 2800721"/>
                <a:gd name="connsiteY4" fmla="*/ 621962 h 1510340"/>
                <a:gd name="connsiteX5" fmla="*/ 2449300 w 2800721"/>
                <a:gd name="connsiteY5" fmla="*/ 835260 h 1510340"/>
                <a:gd name="connsiteX6" fmla="*/ 2295854 w 2800721"/>
                <a:gd name="connsiteY6" fmla="*/ 882950 h 1510340"/>
                <a:gd name="connsiteX7" fmla="*/ 2533548 w 2800721"/>
                <a:gd name="connsiteY7" fmla="*/ 895732 h 1510340"/>
                <a:gd name="connsiteX8" fmla="*/ 2663561 w 2800721"/>
                <a:gd name="connsiteY8" fmla="*/ 901504 h 1510340"/>
                <a:gd name="connsiteX9" fmla="*/ 2714480 w 2800721"/>
                <a:gd name="connsiteY9" fmla="*/ 938199 h 1510340"/>
                <a:gd name="connsiteX10" fmla="*/ 2727537 w 2800721"/>
                <a:gd name="connsiteY10" fmla="*/ 965617 h 1510340"/>
                <a:gd name="connsiteX11" fmla="*/ 2787596 w 2800721"/>
                <a:gd name="connsiteY11" fmla="*/ 1174037 h 1510340"/>
                <a:gd name="connsiteX12" fmla="*/ 2800721 w 2800721"/>
                <a:gd name="connsiteY12" fmla="*/ 1338684 h 1510340"/>
                <a:gd name="connsiteX13" fmla="*/ 2797148 w 2800721"/>
                <a:gd name="connsiteY13" fmla="*/ 1370225 h 1510340"/>
                <a:gd name="connsiteX14" fmla="*/ 2777770 w 2800721"/>
                <a:gd name="connsiteY14" fmla="*/ 1444303 h 1510340"/>
                <a:gd name="connsiteX15" fmla="*/ 2731454 w 2800721"/>
                <a:gd name="connsiteY15" fmla="*/ 1447327 h 1510340"/>
                <a:gd name="connsiteX16" fmla="*/ 2736127 w 2800721"/>
                <a:gd name="connsiteY16" fmla="*/ 1455366 h 1510340"/>
                <a:gd name="connsiteX17" fmla="*/ 2712694 w 2800721"/>
                <a:gd name="connsiteY17" fmla="*/ 1459352 h 1510340"/>
                <a:gd name="connsiteX18" fmla="*/ 2329388 w 2800721"/>
                <a:gd name="connsiteY18" fmla="*/ 1474676 h 1510340"/>
                <a:gd name="connsiteX19" fmla="*/ 2282798 w 2800721"/>
                <a:gd name="connsiteY19" fmla="*/ 1510340 h 1510340"/>
                <a:gd name="connsiteX20" fmla="*/ 2243285 w 2800721"/>
                <a:gd name="connsiteY20" fmla="*/ 1473027 h 1510340"/>
                <a:gd name="connsiteX21" fmla="*/ 1739381 w 2800721"/>
                <a:gd name="connsiteY21" fmla="*/ 1467804 h 1510340"/>
                <a:gd name="connsiteX22" fmla="*/ 1309690 w 2800721"/>
                <a:gd name="connsiteY22" fmla="*/ 1440455 h 1510340"/>
                <a:gd name="connsiteX23" fmla="*/ 953459 w 2800721"/>
                <a:gd name="connsiteY23" fmla="*/ 1402386 h 1510340"/>
                <a:gd name="connsiteX24" fmla="*/ 538543 w 2800721"/>
                <a:gd name="connsiteY24" fmla="*/ 1321299 h 1510340"/>
                <a:gd name="connsiteX25" fmla="*/ 121634 w 2800721"/>
                <a:gd name="connsiteY25" fmla="*/ 1145863 h 1510340"/>
                <a:gd name="connsiteX26" fmla="*/ 3166 w 2800721"/>
                <a:gd name="connsiteY26" fmla="*/ 976750 h 1510340"/>
                <a:gd name="connsiteX27" fmla="*/ 6945 w 2800721"/>
                <a:gd name="connsiteY27" fmla="*/ 823235 h 1510340"/>
                <a:gd name="connsiteX28" fmla="*/ 220519 w 2800721"/>
                <a:gd name="connsiteY28" fmla="*/ 387566 h 1510340"/>
                <a:gd name="connsiteX29" fmla="*/ 544247 w 2800721"/>
                <a:gd name="connsiteY29" fmla="*/ 175161 h 1510340"/>
                <a:gd name="connsiteX30" fmla="*/ 1051931 w 2800721"/>
                <a:gd name="connsiteY30" fmla="*/ 31060 h 1510340"/>
                <a:gd name="connsiteX31" fmla="*/ 1284608 w 2800721"/>
                <a:gd name="connsiteY31" fmla="*/ 0 h 1510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00721" h="1510340">
                  <a:moveTo>
                    <a:pt x="1284608" y="0"/>
                  </a:moveTo>
                  <a:cubicBezTo>
                    <a:pt x="1454546" y="54424"/>
                    <a:pt x="1608542" y="140527"/>
                    <a:pt x="1757590" y="236594"/>
                  </a:cubicBezTo>
                  <a:cubicBezTo>
                    <a:pt x="1896812" y="326270"/>
                    <a:pt x="2028955" y="426666"/>
                    <a:pt x="2172301" y="510021"/>
                  </a:cubicBezTo>
                  <a:cubicBezTo>
                    <a:pt x="2289807" y="578395"/>
                    <a:pt x="2412743" y="630688"/>
                    <a:pt x="2551071" y="639278"/>
                  </a:cubicBezTo>
                  <a:cubicBezTo>
                    <a:pt x="2615733" y="643264"/>
                    <a:pt x="2678129" y="629658"/>
                    <a:pt x="2741418" y="621962"/>
                  </a:cubicBezTo>
                  <a:cubicBezTo>
                    <a:pt x="2675037" y="735483"/>
                    <a:pt x="2566051" y="790800"/>
                    <a:pt x="2449300" y="835260"/>
                  </a:cubicBezTo>
                  <a:cubicBezTo>
                    <a:pt x="2399411" y="854295"/>
                    <a:pt x="2347735" y="867626"/>
                    <a:pt x="2295854" y="882950"/>
                  </a:cubicBezTo>
                  <a:cubicBezTo>
                    <a:pt x="2375085" y="887211"/>
                    <a:pt x="2454316" y="891540"/>
                    <a:pt x="2533548" y="895732"/>
                  </a:cubicBezTo>
                  <a:cubicBezTo>
                    <a:pt x="2576909" y="898068"/>
                    <a:pt x="2620269" y="902603"/>
                    <a:pt x="2663561" y="901504"/>
                  </a:cubicBezTo>
                  <a:cubicBezTo>
                    <a:pt x="2692766" y="900748"/>
                    <a:pt x="2707403" y="911399"/>
                    <a:pt x="2714480" y="938199"/>
                  </a:cubicBezTo>
                  <a:cubicBezTo>
                    <a:pt x="2717023" y="947820"/>
                    <a:pt x="2723070" y="956478"/>
                    <a:pt x="2727537" y="965617"/>
                  </a:cubicBezTo>
                  <a:cubicBezTo>
                    <a:pt x="2748015" y="1034953"/>
                    <a:pt x="2770760" y="1103465"/>
                    <a:pt x="2787596" y="1174037"/>
                  </a:cubicBezTo>
                  <a:cubicBezTo>
                    <a:pt x="2800652" y="1228942"/>
                    <a:pt x="2790551" y="1284329"/>
                    <a:pt x="2800721" y="1338684"/>
                  </a:cubicBezTo>
                  <a:cubicBezTo>
                    <a:pt x="2787184" y="1347549"/>
                    <a:pt x="2797079" y="1360124"/>
                    <a:pt x="2797148" y="1370225"/>
                  </a:cubicBezTo>
                  <a:cubicBezTo>
                    <a:pt x="2797354" y="1397094"/>
                    <a:pt x="2790620" y="1422382"/>
                    <a:pt x="2777770" y="1444303"/>
                  </a:cubicBezTo>
                  <a:cubicBezTo>
                    <a:pt x="2766569" y="1463406"/>
                    <a:pt x="2745747" y="1442035"/>
                    <a:pt x="2731454" y="1447327"/>
                  </a:cubicBezTo>
                  <a:cubicBezTo>
                    <a:pt x="2720528" y="1451381"/>
                    <a:pt x="2736195" y="1451312"/>
                    <a:pt x="2736127" y="1455366"/>
                  </a:cubicBezTo>
                  <a:cubicBezTo>
                    <a:pt x="2728293" y="1456741"/>
                    <a:pt x="2720596" y="1458665"/>
                    <a:pt x="2712694" y="1459352"/>
                  </a:cubicBezTo>
                  <a:cubicBezTo>
                    <a:pt x="2585223" y="1471240"/>
                    <a:pt x="2457340" y="1475569"/>
                    <a:pt x="2329388" y="1474676"/>
                  </a:cubicBezTo>
                  <a:cubicBezTo>
                    <a:pt x="2301558" y="1474470"/>
                    <a:pt x="2283279" y="1478662"/>
                    <a:pt x="2282798" y="1510340"/>
                  </a:cubicBezTo>
                  <a:cubicBezTo>
                    <a:pt x="2286303" y="1480173"/>
                    <a:pt x="2272490" y="1473302"/>
                    <a:pt x="2243285" y="1473027"/>
                  </a:cubicBezTo>
                  <a:cubicBezTo>
                    <a:pt x="2075339" y="1471309"/>
                    <a:pt x="1907394" y="1476875"/>
                    <a:pt x="1739381" y="1467804"/>
                  </a:cubicBezTo>
                  <a:cubicBezTo>
                    <a:pt x="1596035" y="1460039"/>
                    <a:pt x="1452897" y="1450556"/>
                    <a:pt x="1309690" y="1440455"/>
                  </a:cubicBezTo>
                  <a:cubicBezTo>
                    <a:pt x="1190396" y="1432003"/>
                    <a:pt x="1071584" y="1418672"/>
                    <a:pt x="953459" y="1402386"/>
                  </a:cubicBezTo>
                  <a:cubicBezTo>
                    <a:pt x="813963" y="1383144"/>
                    <a:pt x="674879" y="1358200"/>
                    <a:pt x="538543" y="1321299"/>
                  </a:cubicBezTo>
                  <a:cubicBezTo>
                    <a:pt x="391831" y="1281580"/>
                    <a:pt x="245738" y="1239388"/>
                    <a:pt x="121634" y="1145863"/>
                  </a:cubicBezTo>
                  <a:cubicBezTo>
                    <a:pt x="63912" y="1102365"/>
                    <a:pt x="12717" y="1051995"/>
                    <a:pt x="3166" y="976750"/>
                  </a:cubicBezTo>
                  <a:cubicBezTo>
                    <a:pt x="-3225" y="926242"/>
                    <a:pt x="1104" y="874635"/>
                    <a:pt x="6945" y="823235"/>
                  </a:cubicBezTo>
                  <a:cubicBezTo>
                    <a:pt x="26392" y="652060"/>
                    <a:pt x="99576" y="507066"/>
                    <a:pt x="220519" y="387566"/>
                  </a:cubicBezTo>
                  <a:cubicBezTo>
                    <a:pt x="313493" y="295760"/>
                    <a:pt x="423235" y="226492"/>
                    <a:pt x="544247" y="175161"/>
                  </a:cubicBezTo>
                  <a:cubicBezTo>
                    <a:pt x="707588" y="105825"/>
                    <a:pt x="877320" y="60471"/>
                    <a:pt x="1051931" y="31060"/>
                  </a:cubicBezTo>
                  <a:cubicBezTo>
                    <a:pt x="1129101" y="17935"/>
                    <a:pt x="1206545" y="6872"/>
                    <a:pt x="1284608" y="0"/>
                  </a:cubicBezTo>
                  <a:close/>
                </a:path>
              </a:pathLst>
            </a:custGeom>
            <a:solidFill>
              <a:srgbClr val="2F6781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1">
              <a:extLst>
                <a:ext uri="{FF2B5EF4-FFF2-40B4-BE49-F238E27FC236}">
                  <a16:creationId xmlns:a16="http://schemas.microsoft.com/office/drawing/2014/main" id="{AAA43F40-8454-46F9-90B3-A4AFB2E4D6E9}"/>
                </a:ext>
              </a:extLst>
            </p:cNvPr>
            <p:cNvSpPr/>
            <p:nvPr/>
          </p:nvSpPr>
          <p:spPr>
            <a:xfrm>
              <a:off x="4614628" y="5734492"/>
              <a:ext cx="593211" cy="348942"/>
            </a:xfrm>
            <a:custGeom>
              <a:avLst/>
              <a:gdLst>
                <a:gd name="connsiteX0" fmla="*/ 73184 w 1181533"/>
                <a:gd name="connsiteY0" fmla="*/ 484252 h 695008"/>
                <a:gd name="connsiteX1" fmla="*/ 60059 w 1181533"/>
                <a:gd name="connsiteY1" fmla="*/ 319605 h 695008"/>
                <a:gd name="connsiteX2" fmla="*/ 0 w 1181533"/>
                <a:gd name="connsiteY2" fmla="*/ 111185 h 695008"/>
                <a:gd name="connsiteX3" fmla="*/ 274389 w 1181533"/>
                <a:gd name="connsiteY3" fmla="*/ 81568 h 695008"/>
                <a:gd name="connsiteX4" fmla="*/ 514076 w 1181533"/>
                <a:gd name="connsiteY4" fmla="*/ 0 h 695008"/>
                <a:gd name="connsiteX5" fmla="*/ 678997 w 1181533"/>
                <a:gd name="connsiteY5" fmla="*/ 85416 h 695008"/>
                <a:gd name="connsiteX6" fmla="*/ 1019424 w 1181533"/>
                <a:gd name="connsiteY6" fmla="*/ 413954 h 695008"/>
                <a:gd name="connsiteX7" fmla="*/ 1170327 w 1181533"/>
                <a:gd name="connsiteY7" fmla="*/ 608493 h 695008"/>
                <a:gd name="connsiteX8" fmla="*/ 1157820 w 1181533"/>
                <a:gd name="connsiteY8" fmla="*/ 695008 h 695008"/>
                <a:gd name="connsiteX9" fmla="*/ 922463 w 1181533"/>
                <a:gd name="connsiteY9" fmla="*/ 574890 h 695008"/>
                <a:gd name="connsiteX10" fmla="*/ 585816 w 1181533"/>
                <a:gd name="connsiteY10" fmla="*/ 506929 h 695008"/>
                <a:gd name="connsiteX11" fmla="*/ 227180 w 1181533"/>
                <a:gd name="connsiteY11" fmla="*/ 489475 h 695008"/>
                <a:gd name="connsiteX12" fmla="*/ 118057 w 1181533"/>
                <a:gd name="connsiteY12" fmla="*/ 495384 h 695008"/>
                <a:gd name="connsiteX13" fmla="*/ 73184 w 1181533"/>
                <a:gd name="connsiteY13" fmla="*/ 484252 h 695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1533" h="695008">
                  <a:moveTo>
                    <a:pt x="73184" y="484252"/>
                  </a:moveTo>
                  <a:cubicBezTo>
                    <a:pt x="63014" y="429896"/>
                    <a:pt x="73115" y="374510"/>
                    <a:pt x="60059" y="319605"/>
                  </a:cubicBezTo>
                  <a:cubicBezTo>
                    <a:pt x="43224" y="249032"/>
                    <a:pt x="20478" y="180521"/>
                    <a:pt x="0" y="111185"/>
                  </a:cubicBezTo>
                  <a:cubicBezTo>
                    <a:pt x="91532" y="101702"/>
                    <a:pt x="183614" y="95998"/>
                    <a:pt x="274389" y="81568"/>
                  </a:cubicBezTo>
                  <a:cubicBezTo>
                    <a:pt x="358155" y="68236"/>
                    <a:pt x="440616" y="45972"/>
                    <a:pt x="514076" y="0"/>
                  </a:cubicBezTo>
                  <a:cubicBezTo>
                    <a:pt x="577364" y="12438"/>
                    <a:pt x="630689" y="42811"/>
                    <a:pt x="678997" y="85416"/>
                  </a:cubicBezTo>
                  <a:cubicBezTo>
                    <a:pt x="797397" y="189935"/>
                    <a:pt x="912362" y="297890"/>
                    <a:pt x="1019424" y="413954"/>
                  </a:cubicBezTo>
                  <a:cubicBezTo>
                    <a:pt x="1075222" y="474425"/>
                    <a:pt x="1131090" y="535034"/>
                    <a:pt x="1170327" y="608493"/>
                  </a:cubicBezTo>
                  <a:cubicBezTo>
                    <a:pt x="1187506" y="640584"/>
                    <a:pt x="1186132" y="669652"/>
                    <a:pt x="1157820" y="695008"/>
                  </a:cubicBezTo>
                  <a:cubicBezTo>
                    <a:pt x="1084637" y="644707"/>
                    <a:pt x="1008017" y="601278"/>
                    <a:pt x="922463" y="574890"/>
                  </a:cubicBezTo>
                  <a:cubicBezTo>
                    <a:pt x="812446" y="541013"/>
                    <a:pt x="699681" y="522871"/>
                    <a:pt x="585816" y="506929"/>
                  </a:cubicBezTo>
                  <a:cubicBezTo>
                    <a:pt x="466454" y="490162"/>
                    <a:pt x="346542" y="498477"/>
                    <a:pt x="227180" y="489475"/>
                  </a:cubicBezTo>
                  <a:cubicBezTo>
                    <a:pt x="191172" y="486726"/>
                    <a:pt x="154409" y="493185"/>
                    <a:pt x="118057" y="495384"/>
                  </a:cubicBezTo>
                  <a:cubicBezTo>
                    <a:pt x="104932" y="484252"/>
                    <a:pt x="85416" y="498820"/>
                    <a:pt x="73184" y="48425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2">
              <a:extLst>
                <a:ext uri="{FF2B5EF4-FFF2-40B4-BE49-F238E27FC236}">
                  <a16:creationId xmlns:a16="http://schemas.microsoft.com/office/drawing/2014/main" id="{EAEE297E-C0B7-4DA0-9BBA-E52DB2057826}"/>
                </a:ext>
              </a:extLst>
            </p:cNvPr>
            <p:cNvSpPr/>
            <p:nvPr/>
          </p:nvSpPr>
          <p:spPr>
            <a:xfrm>
              <a:off x="4872730" y="5695733"/>
              <a:ext cx="500320" cy="471283"/>
            </a:xfrm>
            <a:custGeom>
              <a:avLst/>
              <a:gdLst>
                <a:gd name="connsiteX0" fmla="*/ 643745 w 996517"/>
                <a:gd name="connsiteY0" fmla="*/ 772207 h 938681"/>
                <a:gd name="connsiteX1" fmla="*/ 656252 w 996517"/>
                <a:gd name="connsiteY1" fmla="*/ 685691 h 938681"/>
                <a:gd name="connsiteX2" fmla="*/ 505348 w 996517"/>
                <a:gd name="connsiteY2" fmla="*/ 491152 h 938681"/>
                <a:gd name="connsiteX3" fmla="*/ 164922 w 996517"/>
                <a:gd name="connsiteY3" fmla="*/ 162614 h 938681"/>
                <a:gd name="connsiteX4" fmla="*/ 0 w 996517"/>
                <a:gd name="connsiteY4" fmla="*/ 77198 h 938681"/>
                <a:gd name="connsiteX5" fmla="*/ 59510 w 996517"/>
                <a:gd name="connsiteY5" fmla="*/ 26416 h 938681"/>
                <a:gd name="connsiteX6" fmla="*/ 152896 w 996517"/>
                <a:gd name="connsiteY6" fmla="*/ 7450 h 938681"/>
                <a:gd name="connsiteX7" fmla="*/ 317818 w 996517"/>
                <a:gd name="connsiteY7" fmla="*/ 109702 h 938681"/>
                <a:gd name="connsiteX8" fmla="*/ 802001 w 996517"/>
                <a:gd name="connsiteY8" fmla="*/ 583921 h 938681"/>
                <a:gd name="connsiteX9" fmla="*/ 944590 w 996517"/>
                <a:gd name="connsiteY9" fmla="*/ 750011 h 938681"/>
                <a:gd name="connsiteX10" fmla="*/ 993929 w 996517"/>
                <a:gd name="connsiteY10" fmla="*/ 858172 h 938681"/>
                <a:gd name="connsiteX11" fmla="*/ 924181 w 996517"/>
                <a:gd name="connsiteY11" fmla="*/ 938297 h 938681"/>
                <a:gd name="connsiteX12" fmla="*/ 836704 w 996517"/>
                <a:gd name="connsiteY12" fmla="*/ 910673 h 938681"/>
                <a:gd name="connsiteX13" fmla="*/ 643745 w 996517"/>
                <a:gd name="connsiteY13" fmla="*/ 772207 h 9386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996517" h="938681">
                  <a:moveTo>
                    <a:pt x="643745" y="772207"/>
                  </a:moveTo>
                  <a:cubicBezTo>
                    <a:pt x="672056" y="746850"/>
                    <a:pt x="673362" y="717851"/>
                    <a:pt x="656252" y="685691"/>
                  </a:cubicBezTo>
                  <a:cubicBezTo>
                    <a:pt x="617014" y="612232"/>
                    <a:pt x="561147" y="551624"/>
                    <a:pt x="505348" y="491152"/>
                  </a:cubicBezTo>
                  <a:cubicBezTo>
                    <a:pt x="398286" y="375089"/>
                    <a:pt x="283253" y="267134"/>
                    <a:pt x="164922" y="162614"/>
                  </a:cubicBezTo>
                  <a:cubicBezTo>
                    <a:pt x="116613" y="119941"/>
                    <a:pt x="63288" y="89567"/>
                    <a:pt x="0" y="77198"/>
                  </a:cubicBezTo>
                  <a:cubicBezTo>
                    <a:pt x="19997" y="60431"/>
                    <a:pt x="42261" y="45657"/>
                    <a:pt x="59510" y="26416"/>
                  </a:cubicBezTo>
                  <a:cubicBezTo>
                    <a:pt x="86997" y="-4094"/>
                    <a:pt x="118056" y="-4850"/>
                    <a:pt x="152896" y="7450"/>
                  </a:cubicBezTo>
                  <a:cubicBezTo>
                    <a:pt x="215360" y="29440"/>
                    <a:pt x="267311" y="68746"/>
                    <a:pt x="317818" y="109702"/>
                  </a:cubicBezTo>
                  <a:cubicBezTo>
                    <a:pt x="493941" y="252703"/>
                    <a:pt x="647524" y="418793"/>
                    <a:pt x="802001" y="583921"/>
                  </a:cubicBezTo>
                  <a:cubicBezTo>
                    <a:pt x="851890" y="637246"/>
                    <a:pt x="904459" y="688303"/>
                    <a:pt x="944590" y="750011"/>
                  </a:cubicBezTo>
                  <a:cubicBezTo>
                    <a:pt x="966442" y="783614"/>
                    <a:pt x="985545" y="818453"/>
                    <a:pt x="993929" y="858172"/>
                  </a:cubicBezTo>
                  <a:cubicBezTo>
                    <a:pt x="1005268" y="912253"/>
                    <a:pt x="978880" y="942488"/>
                    <a:pt x="924181" y="938297"/>
                  </a:cubicBezTo>
                  <a:cubicBezTo>
                    <a:pt x="892845" y="935892"/>
                    <a:pt x="864191" y="924828"/>
                    <a:pt x="836704" y="910673"/>
                  </a:cubicBezTo>
                  <a:cubicBezTo>
                    <a:pt x="765649" y="873977"/>
                    <a:pt x="698994" y="830960"/>
                    <a:pt x="643745" y="772207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3">
              <a:extLst>
                <a:ext uri="{FF2B5EF4-FFF2-40B4-BE49-F238E27FC236}">
                  <a16:creationId xmlns:a16="http://schemas.microsoft.com/office/drawing/2014/main" id="{1A9F225A-2F22-4540-AE00-D33D523A05A4}"/>
                </a:ext>
              </a:extLst>
            </p:cNvPr>
            <p:cNvSpPr/>
            <p:nvPr/>
          </p:nvSpPr>
          <p:spPr>
            <a:xfrm>
              <a:off x="4378849" y="6036133"/>
              <a:ext cx="424666" cy="258066"/>
            </a:xfrm>
            <a:custGeom>
              <a:avLst/>
              <a:gdLst>
                <a:gd name="connsiteX0" fmla="*/ 0 w 845832"/>
                <a:gd name="connsiteY0" fmla="*/ 179353 h 514006"/>
                <a:gd name="connsiteX1" fmla="*/ 24876 w 845832"/>
                <a:gd name="connsiteY1" fmla="*/ 54974 h 514006"/>
                <a:gd name="connsiteX2" fmla="*/ 71466 w 845832"/>
                <a:gd name="connsiteY2" fmla="*/ 19310 h 514006"/>
                <a:gd name="connsiteX3" fmla="*/ 454772 w 845832"/>
                <a:gd name="connsiteY3" fmla="*/ 3986 h 514006"/>
                <a:gd name="connsiteX4" fmla="*/ 478136 w 845832"/>
                <a:gd name="connsiteY4" fmla="*/ 0 h 514006"/>
                <a:gd name="connsiteX5" fmla="*/ 502875 w 845832"/>
                <a:gd name="connsiteY5" fmla="*/ 16973 h 514006"/>
                <a:gd name="connsiteX6" fmla="*/ 703185 w 845832"/>
                <a:gd name="connsiteY6" fmla="*/ 237969 h 514006"/>
                <a:gd name="connsiteX7" fmla="*/ 833337 w 845832"/>
                <a:gd name="connsiteY7" fmla="*/ 422406 h 514006"/>
                <a:gd name="connsiteX8" fmla="*/ 818837 w 845832"/>
                <a:gd name="connsiteY8" fmla="*/ 514007 h 514006"/>
                <a:gd name="connsiteX9" fmla="*/ 690610 w 845832"/>
                <a:gd name="connsiteY9" fmla="*/ 424399 h 514006"/>
                <a:gd name="connsiteX10" fmla="*/ 321667 w 845832"/>
                <a:gd name="connsiteY10" fmla="*/ 265112 h 514006"/>
                <a:gd name="connsiteX11" fmla="*/ 50095 w 845832"/>
                <a:gd name="connsiteY11" fmla="*/ 188424 h 514006"/>
                <a:gd name="connsiteX12" fmla="*/ 0 w 845832"/>
                <a:gd name="connsiteY12" fmla="*/ 179353 h 51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45832" h="514006">
                  <a:moveTo>
                    <a:pt x="0" y="179353"/>
                  </a:moveTo>
                  <a:cubicBezTo>
                    <a:pt x="11339" y="138535"/>
                    <a:pt x="23295" y="97785"/>
                    <a:pt x="24876" y="54974"/>
                  </a:cubicBezTo>
                  <a:cubicBezTo>
                    <a:pt x="25357" y="23295"/>
                    <a:pt x="43635" y="19104"/>
                    <a:pt x="71466" y="19310"/>
                  </a:cubicBezTo>
                  <a:cubicBezTo>
                    <a:pt x="199418" y="20203"/>
                    <a:pt x="327301" y="15874"/>
                    <a:pt x="454772" y="3986"/>
                  </a:cubicBezTo>
                  <a:cubicBezTo>
                    <a:pt x="462605" y="3230"/>
                    <a:pt x="470371" y="1306"/>
                    <a:pt x="478136" y="0"/>
                  </a:cubicBezTo>
                  <a:cubicBezTo>
                    <a:pt x="489681" y="825"/>
                    <a:pt x="495796" y="9689"/>
                    <a:pt x="502875" y="16973"/>
                  </a:cubicBezTo>
                  <a:cubicBezTo>
                    <a:pt x="572073" y="88439"/>
                    <a:pt x="639690" y="161349"/>
                    <a:pt x="703185" y="237969"/>
                  </a:cubicBezTo>
                  <a:cubicBezTo>
                    <a:pt x="751287" y="296035"/>
                    <a:pt x="799527" y="354239"/>
                    <a:pt x="833337" y="422406"/>
                  </a:cubicBezTo>
                  <a:cubicBezTo>
                    <a:pt x="853539" y="463224"/>
                    <a:pt x="849623" y="483565"/>
                    <a:pt x="818837" y="514007"/>
                  </a:cubicBezTo>
                  <a:cubicBezTo>
                    <a:pt x="774583" y="486313"/>
                    <a:pt x="735345" y="451886"/>
                    <a:pt x="690610" y="424399"/>
                  </a:cubicBezTo>
                  <a:cubicBezTo>
                    <a:pt x="575097" y="353208"/>
                    <a:pt x="448725" y="308816"/>
                    <a:pt x="321667" y="265112"/>
                  </a:cubicBezTo>
                  <a:cubicBezTo>
                    <a:pt x="232608" y="234464"/>
                    <a:pt x="141351" y="211581"/>
                    <a:pt x="50095" y="188424"/>
                  </a:cubicBezTo>
                  <a:cubicBezTo>
                    <a:pt x="33672" y="184300"/>
                    <a:pt x="16699" y="182376"/>
                    <a:pt x="0" y="179353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4">
              <a:extLst>
                <a:ext uri="{FF2B5EF4-FFF2-40B4-BE49-F238E27FC236}">
                  <a16:creationId xmlns:a16="http://schemas.microsoft.com/office/drawing/2014/main" id="{B9603F31-9F34-43AE-95BE-47563518438A}"/>
                </a:ext>
              </a:extLst>
            </p:cNvPr>
            <p:cNvSpPr/>
            <p:nvPr/>
          </p:nvSpPr>
          <p:spPr>
            <a:xfrm>
              <a:off x="4614601" y="5977585"/>
              <a:ext cx="349689" cy="407181"/>
            </a:xfrm>
            <a:custGeom>
              <a:avLst/>
              <a:gdLst>
                <a:gd name="connsiteX0" fmla="*/ 349209 w 696495"/>
                <a:gd name="connsiteY0" fmla="*/ 630688 h 811007"/>
                <a:gd name="connsiteX1" fmla="*/ 363708 w 696495"/>
                <a:gd name="connsiteY1" fmla="*/ 539088 h 811007"/>
                <a:gd name="connsiteX2" fmla="*/ 233557 w 696495"/>
                <a:gd name="connsiteY2" fmla="*/ 354651 h 811007"/>
                <a:gd name="connsiteX3" fmla="*/ 33246 w 696495"/>
                <a:gd name="connsiteY3" fmla="*/ 133656 h 811007"/>
                <a:gd name="connsiteX4" fmla="*/ 8507 w 696495"/>
                <a:gd name="connsiteY4" fmla="*/ 116682 h 811007"/>
                <a:gd name="connsiteX5" fmla="*/ 3904 w 696495"/>
                <a:gd name="connsiteY5" fmla="*/ 108642 h 811007"/>
                <a:gd name="connsiteX6" fmla="*/ 50219 w 696495"/>
                <a:gd name="connsiteY6" fmla="*/ 105619 h 811007"/>
                <a:gd name="connsiteX7" fmla="*/ 69597 w 696495"/>
                <a:gd name="connsiteY7" fmla="*/ 31541 h 811007"/>
                <a:gd name="connsiteX8" fmla="*/ 73171 w 696495"/>
                <a:gd name="connsiteY8" fmla="*/ 0 h 811007"/>
                <a:gd name="connsiteX9" fmla="*/ 117975 w 696495"/>
                <a:gd name="connsiteY9" fmla="*/ 11201 h 811007"/>
                <a:gd name="connsiteX10" fmla="*/ 580855 w 696495"/>
                <a:gd name="connsiteY10" fmla="*/ 525139 h 811007"/>
                <a:gd name="connsiteX11" fmla="*/ 669088 w 696495"/>
                <a:gd name="connsiteY11" fmla="*/ 654946 h 811007"/>
                <a:gd name="connsiteX12" fmla="*/ 692865 w 696495"/>
                <a:gd name="connsiteY12" fmla="*/ 718715 h 811007"/>
                <a:gd name="connsiteX13" fmla="*/ 598790 w 696495"/>
                <a:gd name="connsiteY13" fmla="*/ 804200 h 811007"/>
                <a:gd name="connsiteX14" fmla="*/ 397242 w 696495"/>
                <a:gd name="connsiteY14" fmla="*/ 678172 h 811007"/>
                <a:gd name="connsiteX15" fmla="*/ 349209 w 696495"/>
                <a:gd name="connsiteY15" fmla="*/ 630688 h 811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96495" h="811007">
                  <a:moveTo>
                    <a:pt x="349209" y="630688"/>
                  </a:moveTo>
                  <a:cubicBezTo>
                    <a:pt x="379994" y="600315"/>
                    <a:pt x="383911" y="579907"/>
                    <a:pt x="363708" y="539088"/>
                  </a:cubicBezTo>
                  <a:cubicBezTo>
                    <a:pt x="329968" y="470920"/>
                    <a:pt x="281728" y="412786"/>
                    <a:pt x="233557" y="354651"/>
                  </a:cubicBezTo>
                  <a:cubicBezTo>
                    <a:pt x="170062" y="278030"/>
                    <a:pt x="102444" y="205121"/>
                    <a:pt x="33246" y="133656"/>
                  </a:cubicBezTo>
                  <a:cubicBezTo>
                    <a:pt x="26237" y="126371"/>
                    <a:pt x="20052" y="117507"/>
                    <a:pt x="8507" y="116682"/>
                  </a:cubicBezTo>
                  <a:cubicBezTo>
                    <a:pt x="8645" y="112696"/>
                    <a:pt x="-7091" y="112696"/>
                    <a:pt x="3904" y="108642"/>
                  </a:cubicBezTo>
                  <a:cubicBezTo>
                    <a:pt x="18265" y="103351"/>
                    <a:pt x="39018" y="124722"/>
                    <a:pt x="50219" y="105619"/>
                  </a:cubicBezTo>
                  <a:cubicBezTo>
                    <a:pt x="63069" y="83698"/>
                    <a:pt x="69735" y="58341"/>
                    <a:pt x="69597" y="31541"/>
                  </a:cubicBezTo>
                  <a:cubicBezTo>
                    <a:pt x="69528" y="21509"/>
                    <a:pt x="59702" y="8864"/>
                    <a:pt x="73171" y="0"/>
                  </a:cubicBezTo>
                  <a:cubicBezTo>
                    <a:pt x="85403" y="14637"/>
                    <a:pt x="104918" y="69"/>
                    <a:pt x="117975" y="11201"/>
                  </a:cubicBezTo>
                  <a:cubicBezTo>
                    <a:pt x="282278" y="173512"/>
                    <a:pt x="431807" y="349085"/>
                    <a:pt x="580855" y="525139"/>
                  </a:cubicBezTo>
                  <a:cubicBezTo>
                    <a:pt x="614871" y="565339"/>
                    <a:pt x="646343" y="607325"/>
                    <a:pt x="669088" y="654946"/>
                  </a:cubicBezTo>
                  <a:cubicBezTo>
                    <a:pt x="678846" y="675355"/>
                    <a:pt x="688123" y="696726"/>
                    <a:pt x="692865" y="718715"/>
                  </a:cubicBezTo>
                  <a:cubicBezTo>
                    <a:pt x="708738" y="792862"/>
                    <a:pt x="671699" y="826533"/>
                    <a:pt x="598790" y="804200"/>
                  </a:cubicBezTo>
                  <a:cubicBezTo>
                    <a:pt x="520659" y="780218"/>
                    <a:pt x="457988" y="730260"/>
                    <a:pt x="397242" y="678172"/>
                  </a:cubicBezTo>
                  <a:cubicBezTo>
                    <a:pt x="380269" y="663673"/>
                    <a:pt x="359723" y="652060"/>
                    <a:pt x="349209" y="630688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6">
              <a:extLst>
                <a:ext uri="{FF2B5EF4-FFF2-40B4-BE49-F238E27FC236}">
                  <a16:creationId xmlns:a16="http://schemas.microsoft.com/office/drawing/2014/main" id="{A8B960C7-5C8D-4782-98B3-CDEF2AD101D9}"/>
                </a:ext>
              </a:extLst>
            </p:cNvPr>
            <p:cNvSpPr/>
            <p:nvPr/>
          </p:nvSpPr>
          <p:spPr>
            <a:xfrm>
              <a:off x="3980157" y="3303163"/>
              <a:ext cx="442123" cy="488132"/>
            </a:xfrm>
            <a:custGeom>
              <a:avLst/>
              <a:gdLst>
                <a:gd name="connsiteX0" fmla="*/ 879240 w 880602"/>
                <a:gd name="connsiteY0" fmla="*/ 902362 h 972241"/>
                <a:gd name="connsiteX1" fmla="*/ 837116 w 880602"/>
                <a:gd name="connsiteY1" fmla="*/ 964552 h 972241"/>
                <a:gd name="connsiteX2" fmla="*/ 666147 w 880602"/>
                <a:gd name="connsiteY2" fmla="*/ 942356 h 972241"/>
                <a:gd name="connsiteX3" fmla="*/ 636117 w 880602"/>
                <a:gd name="connsiteY3" fmla="*/ 902637 h 972241"/>
                <a:gd name="connsiteX4" fmla="*/ 616602 w 880602"/>
                <a:gd name="connsiteY4" fmla="*/ 820314 h 972241"/>
                <a:gd name="connsiteX5" fmla="*/ 559910 w 880602"/>
                <a:gd name="connsiteY5" fmla="*/ 595333 h 972241"/>
                <a:gd name="connsiteX6" fmla="*/ 529056 w 880602"/>
                <a:gd name="connsiteY6" fmla="*/ 582345 h 972241"/>
                <a:gd name="connsiteX7" fmla="*/ 455872 w 880602"/>
                <a:gd name="connsiteY7" fmla="*/ 618972 h 972241"/>
                <a:gd name="connsiteX8" fmla="*/ 347367 w 880602"/>
                <a:gd name="connsiteY8" fmla="*/ 610588 h 972241"/>
                <a:gd name="connsiteX9" fmla="*/ 106718 w 880602"/>
                <a:gd name="connsiteY9" fmla="*/ 405879 h 972241"/>
                <a:gd name="connsiteX10" fmla="*/ 34771 w 880602"/>
                <a:gd name="connsiteY10" fmla="*/ 208522 h 972241"/>
                <a:gd name="connsiteX11" fmla="*/ 0 w 880602"/>
                <a:gd name="connsiteY11" fmla="*/ 81601 h 972241"/>
                <a:gd name="connsiteX12" fmla="*/ 592482 w 880602"/>
                <a:gd name="connsiteY12" fmla="*/ 4638 h 972241"/>
                <a:gd name="connsiteX13" fmla="*/ 671438 w 880602"/>
                <a:gd name="connsiteY13" fmla="*/ 36591 h 972241"/>
                <a:gd name="connsiteX14" fmla="*/ 710676 w 880602"/>
                <a:gd name="connsiteY14" fmla="*/ 247691 h 972241"/>
                <a:gd name="connsiteX15" fmla="*/ 696108 w 880602"/>
                <a:gd name="connsiteY15" fmla="*/ 530807 h 972241"/>
                <a:gd name="connsiteX16" fmla="*/ 845843 w 880602"/>
                <a:gd name="connsiteY16" fmla="*/ 859345 h 972241"/>
                <a:gd name="connsiteX17" fmla="*/ 879240 w 880602"/>
                <a:gd name="connsiteY17" fmla="*/ 902362 h 9722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80602" h="972241">
                  <a:moveTo>
                    <a:pt x="879240" y="902362"/>
                  </a:moveTo>
                  <a:cubicBezTo>
                    <a:pt x="885562" y="936858"/>
                    <a:pt x="869619" y="955275"/>
                    <a:pt x="837116" y="964552"/>
                  </a:cubicBezTo>
                  <a:cubicBezTo>
                    <a:pt x="776644" y="981868"/>
                    <a:pt x="720503" y="967987"/>
                    <a:pt x="666147" y="942356"/>
                  </a:cubicBezTo>
                  <a:cubicBezTo>
                    <a:pt x="650342" y="934934"/>
                    <a:pt x="640653" y="919542"/>
                    <a:pt x="636117" y="902637"/>
                  </a:cubicBezTo>
                  <a:cubicBezTo>
                    <a:pt x="628833" y="875425"/>
                    <a:pt x="622992" y="847801"/>
                    <a:pt x="616602" y="820314"/>
                  </a:cubicBezTo>
                  <a:cubicBezTo>
                    <a:pt x="597567" y="745343"/>
                    <a:pt x="577639" y="670647"/>
                    <a:pt x="559910" y="595333"/>
                  </a:cubicBezTo>
                  <a:cubicBezTo>
                    <a:pt x="554619" y="572793"/>
                    <a:pt x="548090" y="570801"/>
                    <a:pt x="529056" y="582345"/>
                  </a:cubicBezTo>
                  <a:cubicBezTo>
                    <a:pt x="505761" y="596432"/>
                    <a:pt x="480335" y="606877"/>
                    <a:pt x="455872" y="618972"/>
                  </a:cubicBezTo>
                  <a:cubicBezTo>
                    <a:pt x="418008" y="637594"/>
                    <a:pt x="383856" y="635533"/>
                    <a:pt x="347367" y="610588"/>
                  </a:cubicBezTo>
                  <a:cubicBezTo>
                    <a:pt x="259752" y="550735"/>
                    <a:pt x="167670" y="496861"/>
                    <a:pt x="106718" y="405879"/>
                  </a:cubicBezTo>
                  <a:cubicBezTo>
                    <a:pt x="89745" y="337505"/>
                    <a:pt x="54149" y="275934"/>
                    <a:pt x="34771" y="208522"/>
                  </a:cubicBezTo>
                  <a:cubicBezTo>
                    <a:pt x="22677" y="166330"/>
                    <a:pt x="3573" y="126061"/>
                    <a:pt x="0" y="81601"/>
                  </a:cubicBezTo>
                  <a:cubicBezTo>
                    <a:pt x="201755" y="88542"/>
                    <a:pt x="397462" y="49235"/>
                    <a:pt x="592482" y="4638"/>
                  </a:cubicBezTo>
                  <a:cubicBezTo>
                    <a:pt x="635980" y="-5326"/>
                    <a:pt x="648143" y="-1203"/>
                    <a:pt x="671438" y="36591"/>
                  </a:cubicBezTo>
                  <a:cubicBezTo>
                    <a:pt x="711707" y="101873"/>
                    <a:pt x="719952" y="173133"/>
                    <a:pt x="710676" y="247691"/>
                  </a:cubicBezTo>
                  <a:cubicBezTo>
                    <a:pt x="698925" y="341697"/>
                    <a:pt x="685594" y="435633"/>
                    <a:pt x="696108" y="530807"/>
                  </a:cubicBezTo>
                  <a:cubicBezTo>
                    <a:pt x="710057" y="656766"/>
                    <a:pt x="767780" y="762660"/>
                    <a:pt x="845843" y="859345"/>
                  </a:cubicBezTo>
                  <a:cubicBezTo>
                    <a:pt x="857250" y="873501"/>
                    <a:pt x="868108" y="888000"/>
                    <a:pt x="879240" y="90236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7">
              <a:extLst>
                <a:ext uri="{FF2B5EF4-FFF2-40B4-BE49-F238E27FC236}">
                  <a16:creationId xmlns:a16="http://schemas.microsoft.com/office/drawing/2014/main" id="{25714306-D8F0-4C41-9119-E037064B5DB7}"/>
                </a:ext>
              </a:extLst>
            </p:cNvPr>
            <p:cNvSpPr/>
            <p:nvPr/>
          </p:nvSpPr>
          <p:spPr>
            <a:xfrm>
              <a:off x="3955337" y="3506942"/>
              <a:ext cx="334397" cy="348541"/>
            </a:xfrm>
            <a:custGeom>
              <a:avLst/>
              <a:gdLst>
                <a:gd name="connsiteX0" fmla="*/ 156153 w 666037"/>
                <a:gd name="connsiteY0" fmla="*/ 0 h 694210"/>
                <a:gd name="connsiteX1" fmla="*/ 396802 w 666037"/>
                <a:gd name="connsiteY1" fmla="*/ 204709 h 694210"/>
                <a:gd name="connsiteX2" fmla="*/ 505307 w 666037"/>
                <a:gd name="connsiteY2" fmla="*/ 213093 h 694210"/>
                <a:gd name="connsiteX3" fmla="*/ 578491 w 666037"/>
                <a:gd name="connsiteY3" fmla="*/ 176466 h 694210"/>
                <a:gd name="connsiteX4" fmla="*/ 609345 w 666037"/>
                <a:gd name="connsiteY4" fmla="*/ 189454 h 694210"/>
                <a:gd name="connsiteX5" fmla="*/ 666037 w 666037"/>
                <a:gd name="connsiteY5" fmla="*/ 414435 h 694210"/>
                <a:gd name="connsiteX6" fmla="*/ 143441 w 666037"/>
                <a:gd name="connsiteY6" fmla="*/ 676661 h 694210"/>
                <a:gd name="connsiteX7" fmla="*/ 104272 w 666037"/>
                <a:gd name="connsiteY7" fmla="*/ 689717 h 694210"/>
                <a:gd name="connsiteX8" fmla="*/ 14321 w 666037"/>
                <a:gd name="connsiteY8" fmla="*/ 363996 h 694210"/>
                <a:gd name="connsiteX9" fmla="*/ 78022 w 666037"/>
                <a:gd name="connsiteY9" fmla="*/ 186774 h 694210"/>
                <a:gd name="connsiteX10" fmla="*/ 156153 w 666037"/>
                <a:gd name="connsiteY10" fmla="*/ 0 h 694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66037" h="694210">
                  <a:moveTo>
                    <a:pt x="156153" y="0"/>
                  </a:moveTo>
                  <a:cubicBezTo>
                    <a:pt x="217106" y="90982"/>
                    <a:pt x="309256" y="144856"/>
                    <a:pt x="396802" y="204709"/>
                  </a:cubicBezTo>
                  <a:cubicBezTo>
                    <a:pt x="433291" y="229654"/>
                    <a:pt x="467444" y="231715"/>
                    <a:pt x="505307" y="213093"/>
                  </a:cubicBezTo>
                  <a:cubicBezTo>
                    <a:pt x="529770" y="201067"/>
                    <a:pt x="555265" y="190554"/>
                    <a:pt x="578491" y="176466"/>
                  </a:cubicBezTo>
                  <a:cubicBezTo>
                    <a:pt x="597525" y="164991"/>
                    <a:pt x="604054" y="166915"/>
                    <a:pt x="609345" y="189454"/>
                  </a:cubicBezTo>
                  <a:cubicBezTo>
                    <a:pt x="627005" y="264700"/>
                    <a:pt x="646933" y="339464"/>
                    <a:pt x="666037" y="414435"/>
                  </a:cubicBezTo>
                  <a:cubicBezTo>
                    <a:pt x="455349" y="429140"/>
                    <a:pt x="290015" y="534347"/>
                    <a:pt x="143441" y="676661"/>
                  </a:cubicBezTo>
                  <a:cubicBezTo>
                    <a:pt x="132308" y="687518"/>
                    <a:pt x="122757" y="701536"/>
                    <a:pt x="104272" y="689717"/>
                  </a:cubicBezTo>
                  <a:cubicBezTo>
                    <a:pt x="-8425" y="617495"/>
                    <a:pt x="-13854" y="482328"/>
                    <a:pt x="14321" y="363996"/>
                  </a:cubicBezTo>
                  <a:cubicBezTo>
                    <a:pt x="28889" y="302769"/>
                    <a:pt x="52252" y="244016"/>
                    <a:pt x="78022" y="186774"/>
                  </a:cubicBezTo>
                  <a:cubicBezTo>
                    <a:pt x="92246" y="155301"/>
                    <a:pt x="172302" y="24120"/>
                    <a:pt x="156153" y="0"/>
                  </a:cubicBezTo>
                  <a:close/>
                </a:path>
              </a:pathLst>
            </a:custGeom>
            <a:solidFill>
              <a:srgbClr val="21475A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18">
              <a:extLst>
                <a:ext uri="{FF2B5EF4-FFF2-40B4-BE49-F238E27FC236}">
                  <a16:creationId xmlns:a16="http://schemas.microsoft.com/office/drawing/2014/main" id="{BB746068-E716-470B-BF06-8971CCC863BB}"/>
                </a:ext>
              </a:extLst>
            </p:cNvPr>
            <p:cNvSpPr/>
            <p:nvPr/>
          </p:nvSpPr>
          <p:spPr>
            <a:xfrm>
              <a:off x="3118221" y="4905228"/>
              <a:ext cx="592691" cy="546092"/>
            </a:xfrm>
            <a:custGeom>
              <a:avLst/>
              <a:gdLst>
                <a:gd name="connsiteX0" fmla="*/ 0 w 1180497"/>
                <a:gd name="connsiteY0" fmla="*/ 1060722 h 1087684"/>
                <a:gd name="connsiteX1" fmla="*/ 453466 w 1180497"/>
                <a:gd name="connsiteY1" fmla="*/ 621343 h 1087684"/>
                <a:gd name="connsiteX2" fmla="*/ 671782 w 1180497"/>
                <a:gd name="connsiteY2" fmla="*/ 488237 h 1087684"/>
                <a:gd name="connsiteX3" fmla="*/ 731910 w 1180497"/>
                <a:gd name="connsiteY3" fmla="*/ 450374 h 1087684"/>
                <a:gd name="connsiteX4" fmla="*/ 1059485 w 1180497"/>
                <a:gd name="connsiteY4" fmla="*/ 129395 h 1087684"/>
                <a:gd name="connsiteX5" fmla="*/ 1180497 w 1180497"/>
                <a:gd name="connsiteY5" fmla="*/ 0 h 1087684"/>
                <a:gd name="connsiteX6" fmla="*/ 1081544 w 1180497"/>
                <a:gd name="connsiteY6" fmla="*/ 282841 h 1087684"/>
                <a:gd name="connsiteX7" fmla="*/ 965343 w 1180497"/>
                <a:gd name="connsiteY7" fmla="*/ 563689 h 1087684"/>
                <a:gd name="connsiteX8" fmla="*/ 889960 w 1180497"/>
                <a:gd name="connsiteY8" fmla="*/ 652884 h 1087684"/>
                <a:gd name="connsiteX9" fmla="*/ 844194 w 1180497"/>
                <a:gd name="connsiteY9" fmla="*/ 705728 h 1087684"/>
                <a:gd name="connsiteX10" fmla="*/ 812652 w 1180497"/>
                <a:gd name="connsiteY10" fmla="*/ 758572 h 1087684"/>
                <a:gd name="connsiteX11" fmla="*/ 509196 w 1180497"/>
                <a:gd name="connsiteY11" fmla="*/ 1028288 h 1087684"/>
                <a:gd name="connsiteX12" fmla="*/ 484389 w 1180497"/>
                <a:gd name="connsiteY12" fmla="*/ 1033442 h 1087684"/>
                <a:gd name="connsiteX13" fmla="*/ 488856 w 1180497"/>
                <a:gd name="connsiteY13" fmla="*/ 1005748 h 1087684"/>
                <a:gd name="connsiteX14" fmla="*/ 568981 w 1180497"/>
                <a:gd name="connsiteY14" fmla="*/ 882538 h 1087684"/>
                <a:gd name="connsiteX15" fmla="*/ 589046 w 1180497"/>
                <a:gd name="connsiteY15" fmla="*/ 848454 h 1087684"/>
                <a:gd name="connsiteX16" fmla="*/ 381176 w 1180497"/>
                <a:gd name="connsiteY16" fmla="*/ 990768 h 1087684"/>
                <a:gd name="connsiteX17" fmla="*/ 236800 w 1180497"/>
                <a:gd name="connsiteY17" fmla="*/ 1072542 h 1087684"/>
                <a:gd name="connsiteX18" fmla="*/ 202992 w 1180497"/>
                <a:gd name="connsiteY18" fmla="*/ 1076734 h 1087684"/>
                <a:gd name="connsiteX19" fmla="*/ 44735 w 1180497"/>
                <a:gd name="connsiteY19" fmla="*/ 1076321 h 1087684"/>
                <a:gd name="connsiteX20" fmla="*/ 0 w 1180497"/>
                <a:gd name="connsiteY20" fmla="*/ 1060722 h 108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180497" h="1087684">
                  <a:moveTo>
                    <a:pt x="0" y="1060722"/>
                  </a:moveTo>
                  <a:cubicBezTo>
                    <a:pt x="148086" y="911056"/>
                    <a:pt x="292118" y="757129"/>
                    <a:pt x="453466" y="621343"/>
                  </a:cubicBezTo>
                  <a:cubicBezTo>
                    <a:pt x="518885" y="566300"/>
                    <a:pt x="594818" y="525551"/>
                    <a:pt x="671782" y="488237"/>
                  </a:cubicBezTo>
                  <a:cubicBezTo>
                    <a:pt x="693634" y="477655"/>
                    <a:pt x="714112" y="466523"/>
                    <a:pt x="731910" y="450374"/>
                  </a:cubicBezTo>
                  <a:cubicBezTo>
                    <a:pt x="845156" y="347504"/>
                    <a:pt x="952836" y="238999"/>
                    <a:pt x="1059485" y="129395"/>
                  </a:cubicBezTo>
                  <a:cubicBezTo>
                    <a:pt x="1100648" y="87065"/>
                    <a:pt x="1140228" y="43154"/>
                    <a:pt x="1180497" y="0"/>
                  </a:cubicBezTo>
                  <a:cubicBezTo>
                    <a:pt x="1154797" y="96823"/>
                    <a:pt x="1116796" y="189454"/>
                    <a:pt x="1081544" y="282841"/>
                  </a:cubicBezTo>
                  <a:cubicBezTo>
                    <a:pt x="1044368" y="381451"/>
                    <a:pt x="1005474" y="466110"/>
                    <a:pt x="965343" y="563689"/>
                  </a:cubicBezTo>
                  <a:cubicBezTo>
                    <a:pt x="949813" y="601415"/>
                    <a:pt x="924731" y="615502"/>
                    <a:pt x="889960" y="652884"/>
                  </a:cubicBezTo>
                  <a:cubicBezTo>
                    <a:pt x="869276" y="671301"/>
                    <a:pt x="860136" y="684632"/>
                    <a:pt x="844194" y="705728"/>
                  </a:cubicBezTo>
                  <a:cubicBezTo>
                    <a:pt x="839452" y="710332"/>
                    <a:pt x="826671" y="737682"/>
                    <a:pt x="812652" y="758572"/>
                  </a:cubicBezTo>
                  <a:cubicBezTo>
                    <a:pt x="729023" y="883294"/>
                    <a:pt x="637904" y="957715"/>
                    <a:pt x="509196" y="1028288"/>
                  </a:cubicBezTo>
                  <a:cubicBezTo>
                    <a:pt x="501363" y="1032617"/>
                    <a:pt x="491880" y="1040382"/>
                    <a:pt x="484389" y="1033442"/>
                  </a:cubicBezTo>
                  <a:cubicBezTo>
                    <a:pt x="474769" y="1024577"/>
                    <a:pt x="484527" y="1014201"/>
                    <a:pt x="488856" y="1005748"/>
                  </a:cubicBezTo>
                  <a:cubicBezTo>
                    <a:pt x="511327" y="961975"/>
                    <a:pt x="540875" y="922669"/>
                    <a:pt x="568981" y="882538"/>
                  </a:cubicBezTo>
                  <a:cubicBezTo>
                    <a:pt x="576471" y="871818"/>
                    <a:pt x="583686" y="860961"/>
                    <a:pt x="589046" y="848454"/>
                  </a:cubicBezTo>
                  <a:cubicBezTo>
                    <a:pt x="515106" y="889891"/>
                    <a:pt x="449412" y="942116"/>
                    <a:pt x="381176" y="990768"/>
                  </a:cubicBezTo>
                  <a:cubicBezTo>
                    <a:pt x="336028" y="1022996"/>
                    <a:pt x="295004" y="1063128"/>
                    <a:pt x="236800" y="1072542"/>
                  </a:cubicBezTo>
                  <a:cubicBezTo>
                    <a:pt x="225599" y="1074329"/>
                    <a:pt x="214261" y="1075359"/>
                    <a:pt x="202992" y="1076734"/>
                  </a:cubicBezTo>
                  <a:cubicBezTo>
                    <a:pt x="120805" y="1097418"/>
                    <a:pt x="108849" y="1083811"/>
                    <a:pt x="44735" y="1076321"/>
                  </a:cubicBezTo>
                  <a:cubicBezTo>
                    <a:pt x="27212" y="1078314"/>
                    <a:pt x="14568" y="1066838"/>
                    <a:pt x="0" y="1060722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5">
              <a:extLst>
                <a:ext uri="{FF2B5EF4-FFF2-40B4-BE49-F238E27FC236}">
                  <a16:creationId xmlns:a16="http://schemas.microsoft.com/office/drawing/2014/main" id="{FD8A733B-BFDB-49C9-B6A4-BFA5D3481225}"/>
                </a:ext>
              </a:extLst>
            </p:cNvPr>
            <p:cNvSpPr/>
            <p:nvPr/>
          </p:nvSpPr>
          <p:spPr>
            <a:xfrm>
              <a:off x="2899231" y="3934752"/>
              <a:ext cx="1853113" cy="588249"/>
            </a:xfrm>
            <a:custGeom>
              <a:avLst/>
              <a:gdLst>
                <a:gd name="connsiteX0" fmla="*/ 1474909 w 3690953"/>
                <a:gd name="connsiteY0" fmla="*/ 1156035 h 1171650"/>
                <a:gd name="connsiteX1" fmla="*/ 945235 w 3690953"/>
                <a:gd name="connsiteY1" fmla="*/ 1139612 h 1171650"/>
                <a:gd name="connsiteX2" fmla="*/ 624668 w 3690953"/>
                <a:gd name="connsiteY2" fmla="*/ 1135832 h 1171650"/>
                <a:gd name="connsiteX3" fmla="*/ 560142 w 3690953"/>
                <a:gd name="connsiteY3" fmla="*/ 1141811 h 1171650"/>
                <a:gd name="connsiteX4" fmla="*/ 399275 w 3690953"/>
                <a:gd name="connsiteY4" fmla="*/ 1144010 h 1171650"/>
                <a:gd name="connsiteX5" fmla="*/ 149968 w 3690953"/>
                <a:gd name="connsiteY5" fmla="*/ 1083057 h 1171650"/>
                <a:gd name="connsiteX6" fmla="*/ 54176 w 3690953"/>
                <a:gd name="connsiteY6" fmla="*/ 1045881 h 1171650"/>
                <a:gd name="connsiteX7" fmla="*/ 22222 w 3690953"/>
                <a:gd name="connsiteY7" fmla="*/ 1014202 h 1171650"/>
                <a:gd name="connsiteX8" fmla="*/ 13495 w 3690953"/>
                <a:gd name="connsiteY8" fmla="*/ 863574 h 1171650"/>
                <a:gd name="connsiteX9" fmla="*/ 57337 w 3690953"/>
                <a:gd name="connsiteY9" fmla="*/ 833544 h 1171650"/>
                <a:gd name="connsiteX10" fmla="*/ 401061 w 3690953"/>
                <a:gd name="connsiteY10" fmla="*/ 826054 h 1171650"/>
                <a:gd name="connsiteX11" fmla="*/ 469298 w 3690953"/>
                <a:gd name="connsiteY11" fmla="*/ 830108 h 1171650"/>
                <a:gd name="connsiteX12" fmla="*/ 487233 w 3690953"/>
                <a:gd name="connsiteY12" fmla="*/ 789496 h 1171650"/>
                <a:gd name="connsiteX13" fmla="*/ 455417 w 3690953"/>
                <a:gd name="connsiteY13" fmla="*/ 651306 h 1171650"/>
                <a:gd name="connsiteX14" fmla="*/ 463663 w 3690953"/>
                <a:gd name="connsiteY14" fmla="*/ 646221 h 1171650"/>
                <a:gd name="connsiteX15" fmla="*/ 643497 w 3690953"/>
                <a:gd name="connsiteY15" fmla="*/ 756993 h 1171650"/>
                <a:gd name="connsiteX16" fmla="*/ 793438 w 3690953"/>
                <a:gd name="connsiteY16" fmla="*/ 858145 h 1171650"/>
                <a:gd name="connsiteX17" fmla="*/ 832194 w 3690953"/>
                <a:gd name="connsiteY17" fmla="*/ 866322 h 1171650"/>
                <a:gd name="connsiteX18" fmla="*/ 1150356 w 3690953"/>
                <a:gd name="connsiteY18" fmla="*/ 803721 h 1171650"/>
                <a:gd name="connsiteX19" fmla="*/ 1460410 w 3690953"/>
                <a:gd name="connsiteY19" fmla="*/ 755069 h 1171650"/>
                <a:gd name="connsiteX20" fmla="*/ 1768745 w 3690953"/>
                <a:gd name="connsiteY20" fmla="*/ 716312 h 1171650"/>
                <a:gd name="connsiteX21" fmla="*/ 2093435 w 3690953"/>
                <a:gd name="connsiteY21" fmla="*/ 705798 h 1171650"/>
                <a:gd name="connsiteX22" fmla="*/ 2353461 w 3690953"/>
                <a:gd name="connsiteY22" fmla="*/ 629453 h 1171650"/>
                <a:gd name="connsiteX23" fmla="*/ 2777104 w 3690953"/>
                <a:gd name="connsiteY23" fmla="*/ 336168 h 1171650"/>
                <a:gd name="connsiteX24" fmla="*/ 3268777 w 3690953"/>
                <a:gd name="connsiteY24" fmla="*/ 37247 h 1171650"/>
                <a:gd name="connsiteX25" fmla="*/ 3480840 w 3690953"/>
                <a:gd name="connsiteY25" fmla="*/ 9485 h 1171650"/>
                <a:gd name="connsiteX26" fmla="*/ 3648854 w 3690953"/>
                <a:gd name="connsiteY26" fmla="*/ 185745 h 1171650"/>
                <a:gd name="connsiteX27" fmla="*/ 3688984 w 3690953"/>
                <a:gd name="connsiteY27" fmla="*/ 340634 h 1171650"/>
                <a:gd name="connsiteX28" fmla="*/ 3655657 w 3690953"/>
                <a:gd name="connsiteY28" fmla="*/ 487758 h 1171650"/>
                <a:gd name="connsiteX29" fmla="*/ 3417345 w 3690953"/>
                <a:gd name="connsiteY29" fmla="*/ 717343 h 1171650"/>
                <a:gd name="connsiteX30" fmla="*/ 2782808 w 3690953"/>
                <a:gd name="connsiteY30" fmla="*/ 1007399 h 1171650"/>
                <a:gd name="connsiteX31" fmla="*/ 2433860 w 3690953"/>
                <a:gd name="connsiteY31" fmla="*/ 1113362 h 1171650"/>
                <a:gd name="connsiteX32" fmla="*/ 1916075 w 3690953"/>
                <a:gd name="connsiteY32" fmla="*/ 1169573 h 1171650"/>
                <a:gd name="connsiteX33" fmla="*/ 1474909 w 3690953"/>
                <a:gd name="connsiteY33" fmla="*/ 1156035 h 117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3690953" h="1171650">
                  <a:moveTo>
                    <a:pt x="1474909" y="1156035"/>
                  </a:moveTo>
                  <a:cubicBezTo>
                    <a:pt x="1298305" y="1150950"/>
                    <a:pt x="1121563" y="1149370"/>
                    <a:pt x="945235" y="1139612"/>
                  </a:cubicBezTo>
                  <a:cubicBezTo>
                    <a:pt x="838242" y="1133702"/>
                    <a:pt x="731592" y="1130541"/>
                    <a:pt x="624668" y="1135832"/>
                  </a:cubicBezTo>
                  <a:cubicBezTo>
                    <a:pt x="603091" y="1136863"/>
                    <a:pt x="581651" y="1139749"/>
                    <a:pt x="560142" y="1141811"/>
                  </a:cubicBezTo>
                  <a:cubicBezTo>
                    <a:pt x="506405" y="1142017"/>
                    <a:pt x="451500" y="1135076"/>
                    <a:pt x="399275" y="1144010"/>
                  </a:cubicBezTo>
                  <a:cubicBezTo>
                    <a:pt x="305407" y="1160021"/>
                    <a:pt x="228993" y="1120302"/>
                    <a:pt x="149968" y="1083057"/>
                  </a:cubicBezTo>
                  <a:cubicBezTo>
                    <a:pt x="119045" y="1068489"/>
                    <a:pt x="86541" y="1057082"/>
                    <a:pt x="54176" y="1045881"/>
                  </a:cubicBezTo>
                  <a:cubicBezTo>
                    <a:pt x="37477" y="1040109"/>
                    <a:pt x="31293" y="1027740"/>
                    <a:pt x="22222" y="1014202"/>
                  </a:cubicBezTo>
                  <a:cubicBezTo>
                    <a:pt x="-10556" y="965001"/>
                    <a:pt x="-1348" y="913737"/>
                    <a:pt x="13495" y="863574"/>
                  </a:cubicBezTo>
                  <a:cubicBezTo>
                    <a:pt x="17824" y="849074"/>
                    <a:pt x="30674" y="836705"/>
                    <a:pt x="57337" y="833544"/>
                  </a:cubicBezTo>
                  <a:cubicBezTo>
                    <a:pt x="172095" y="819869"/>
                    <a:pt x="286715" y="832445"/>
                    <a:pt x="401061" y="826054"/>
                  </a:cubicBezTo>
                  <a:cubicBezTo>
                    <a:pt x="424013" y="824749"/>
                    <a:pt x="443116" y="840485"/>
                    <a:pt x="469298" y="830108"/>
                  </a:cubicBezTo>
                  <a:cubicBezTo>
                    <a:pt x="495135" y="819869"/>
                    <a:pt x="494654" y="807088"/>
                    <a:pt x="487233" y="789496"/>
                  </a:cubicBezTo>
                  <a:cubicBezTo>
                    <a:pt x="468473" y="745174"/>
                    <a:pt x="468130" y="696865"/>
                    <a:pt x="455417" y="651306"/>
                  </a:cubicBezTo>
                  <a:cubicBezTo>
                    <a:pt x="455142" y="650412"/>
                    <a:pt x="460777" y="647938"/>
                    <a:pt x="463663" y="646221"/>
                  </a:cubicBezTo>
                  <a:cubicBezTo>
                    <a:pt x="527983" y="676044"/>
                    <a:pt x="584675" y="718237"/>
                    <a:pt x="643497" y="756993"/>
                  </a:cubicBezTo>
                  <a:cubicBezTo>
                    <a:pt x="693797" y="790184"/>
                    <a:pt x="743961" y="823649"/>
                    <a:pt x="793438" y="858145"/>
                  </a:cubicBezTo>
                  <a:cubicBezTo>
                    <a:pt x="806013" y="866941"/>
                    <a:pt x="818726" y="869690"/>
                    <a:pt x="832194" y="866322"/>
                  </a:cubicBezTo>
                  <a:cubicBezTo>
                    <a:pt x="937126" y="839660"/>
                    <a:pt x="1043982" y="822137"/>
                    <a:pt x="1150356" y="803721"/>
                  </a:cubicBezTo>
                  <a:cubicBezTo>
                    <a:pt x="1253364" y="785854"/>
                    <a:pt x="1356784" y="769775"/>
                    <a:pt x="1460410" y="755069"/>
                  </a:cubicBezTo>
                  <a:cubicBezTo>
                    <a:pt x="1563073" y="740501"/>
                    <a:pt x="1666012" y="729643"/>
                    <a:pt x="1768745" y="716312"/>
                  </a:cubicBezTo>
                  <a:cubicBezTo>
                    <a:pt x="1877181" y="715007"/>
                    <a:pt x="1986166" y="690956"/>
                    <a:pt x="2093435" y="705798"/>
                  </a:cubicBezTo>
                  <a:cubicBezTo>
                    <a:pt x="2195617" y="719954"/>
                    <a:pt x="2274505" y="681198"/>
                    <a:pt x="2353461" y="629453"/>
                  </a:cubicBezTo>
                  <a:cubicBezTo>
                    <a:pt x="2497150" y="535242"/>
                    <a:pt x="2635752" y="433746"/>
                    <a:pt x="2777104" y="336168"/>
                  </a:cubicBezTo>
                  <a:cubicBezTo>
                    <a:pt x="2935223" y="227044"/>
                    <a:pt x="3093411" y="117852"/>
                    <a:pt x="3268777" y="37247"/>
                  </a:cubicBezTo>
                  <a:cubicBezTo>
                    <a:pt x="3336052" y="6324"/>
                    <a:pt x="3406969" y="-12367"/>
                    <a:pt x="3480840" y="9485"/>
                  </a:cubicBezTo>
                  <a:cubicBezTo>
                    <a:pt x="3569622" y="35735"/>
                    <a:pt x="3615732" y="105346"/>
                    <a:pt x="3648854" y="185745"/>
                  </a:cubicBezTo>
                  <a:cubicBezTo>
                    <a:pt x="3669331" y="235428"/>
                    <a:pt x="3681219" y="287997"/>
                    <a:pt x="3688984" y="340634"/>
                  </a:cubicBezTo>
                  <a:cubicBezTo>
                    <a:pt x="3696612" y="392516"/>
                    <a:pt x="3681357" y="441786"/>
                    <a:pt x="3655657" y="487758"/>
                  </a:cubicBezTo>
                  <a:cubicBezTo>
                    <a:pt x="3599377" y="588429"/>
                    <a:pt x="3511488" y="656322"/>
                    <a:pt x="3417345" y="717343"/>
                  </a:cubicBezTo>
                  <a:cubicBezTo>
                    <a:pt x="3220125" y="845226"/>
                    <a:pt x="3003597" y="930642"/>
                    <a:pt x="2782808" y="1007399"/>
                  </a:cubicBezTo>
                  <a:cubicBezTo>
                    <a:pt x="2667775" y="1047324"/>
                    <a:pt x="2550680" y="1079828"/>
                    <a:pt x="2433860" y="1113362"/>
                  </a:cubicBezTo>
                  <a:cubicBezTo>
                    <a:pt x="2264610" y="1162014"/>
                    <a:pt x="2091717" y="1177819"/>
                    <a:pt x="1916075" y="1169573"/>
                  </a:cubicBezTo>
                  <a:cubicBezTo>
                    <a:pt x="1866873" y="1167030"/>
                    <a:pt x="1572831" y="1158853"/>
                    <a:pt x="1474909" y="1156035"/>
                  </a:cubicBezTo>
                  <a:close/>
                </a:path>
              </a:pathLst>
            </a:custGeom>
            <a:solidFill>
              <a:srgbClr val="EABB8B"/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2" name="Round Same Side Corner Rectangle 8">
            <a:extLst>
              <a:ext uri="{FF2B5EF4-FFF2-40B4-BE49-F238E27FC236}">
                <a16:creationId xmlns:a16="http://schemas.microsoft.com/office/drawing/2014/main" id="{3E98A090-847F-4E8C-AC96-3A662B10FDDE}"/>
              </a:ext>
            </a:extLst>
          </p:cNvPr>
          <p:cNvSpPr/>
          <p:nvPr/>
        </p:nvSpPr>
        <p:spPr>
          <a:xfrm>
            <a:off x="4375519" y="4602872"/>
            <a:ext cx="586311" cy="1544200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3" name="Round Same Side Corner Rectangle 20">
            <a:extLst>
              <a:ext uri="{FF2B5EF4-FFF2-40B4-BE49-F238E27FC236}">
                <a16:creationId xmlns:a16="http://schemas.microsoft.com/office/drawing/2014/main" id="{2D08FC7E-F969-4E4E-80CC-2C50CF022EBA}"/>
              </a:ext>
            </a:extLst>
          </p:cNvPr>
          <p:cNvSpPr/>
          <p:nvPr/>
        </p:nvSpPr>
        <p:spPr>
          <a:xfrm rot="10800000">
            <a:off x="1362973" y="4602872"/>
            <a:ext cx="730573" cy="1558456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8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14" name="그룹 9">
            <a:extLst>
              <a:ext uri="{FF2B5EF4-FFF2-40B4-BE49-F238E27FC236}">
                <a16:creationId xmlns:a16="http://schemas.microsoft.com/office/drawing/2014/main" id="{C31DAEAD-645A-49E8-A0AF-D98920A59128}"/>
              </a:ext>
            </a:extLst>
          </p:cNvPr>
          <p:cNvGrpSpPr/>
          <p:nvPr/>
        </p:nvGrpSpPr>
        <p:grpSpPr>
          <a:xfrm>
            <a:off x="2419853" y="4767203"/>
            <a:ext cx="1629356" cy="995710"/>
            <a:chOff x="7607030" y="2007692"/>
            <a:chExt cx="1629356" cy="995710"/>
          </a:xfrm>
        </p:grpSpPr>
        <p:sp>
          <p:nvSpPr>
            <p:cNvPr id="115" name="Right Arrow 1">
              <a:extLst>
                <a:ext uri="{FF2B5EF4-FFF2-40B4-BE49-F238E27FC236}">
                  <a16:creationId xmlns:a16="http://schemas.microsoft.com/office/drawing/2014/main" id="{8E00C745-D612-49C0-8BA4-D6756FD2FD8E}"/>
                </a:ext>
              </a:extLst>
            </p:cNvPr>
            <p:cNvSpPr/>
            <p:nvPr/>
          </p:nvSpPr>
          <p:spPr>
            <a:xfrm>
              <a:off x="8317749" y="2007692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6" name="Right Arrow 1">
              <a:extLst>
                <a:ext uri="{FF2B5EF4-FFF2-40B4-BE49-F238E27FC236}">
                  <a16:creationId xmlns:a16="http://schemas.microsoft.com/office/drawing/2014/main" id="{651ABB24-135A-4305-A436-C0BAB777D67F}"/>
                </a:ext>
              </a:extLst>
            </p:cNvPr>
            <p:cNvSpPr/>
            <p:nvPr/>
          </p:nvSpPr>
          <p:spPr>
            <a:xfrm rot="10800000">
              <a:off x="7607030" y="2295724"/>
              <a:ext cx="918637" cy="707678"/>
            </a:xfrm>
            <a:custGeom>
              <a:avLst/>
              <a:gdLst/>
              <a:ahLst/>
              <a:cxnLst/>
              <a:rect l="l" t="t" r="r" b="b"/>
              <a:pathLst>
                <a:path w="629101" h="484632">
                  <a:moveTo>
                    <a:pt x="386785" y="0"/>
                  </a:moveTo>
                  <a:lnTo>
                    <a:pt x="629101" y="242316"/>
                  </a:lnTo>
                  <a:lnTo>
                    <a:pt x="386785" y="484632"/>
                  </a:lnTo>
                  <a:lnTo>
                    <a:pt x="386785" y="363474"/>
                  </a:lnTo>
                  <a:lnTo>
                    <a:pt x="167569" y="363474"/>
                  </a:lnTo>
                  <a:lnTo>
                    <a:pt x="0" y="121158"/>
                  </a:lnTo>
                  <a:lnTo>
                    <a:pt x="386785" y="1211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17" name="TextBox 116">
            <a:extLst>
              <a:ext uri="{FF2B5EF4-FFF2-40B4-BE49-F238E27FC236}">
                <a16:creationId xmlns:a16="http://schemas.microsoft.com/office/drawing/2014/main" id="{3FB9706A-4919-4D74-A246-346BEAA7B37D}"/>
              </a:ext>
            </a:extLst>
          </p:cNvPr>
          <p:cNvSpPr txBox="1"/>
          <p:nvPr/>
        </p:nvSpPr>
        <p:spPr>
          <a:xfrm>
            <a:off x="788648" y="1870592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8D0BFCEC-E2F4-4CB1-9C7E-BAE9CDF31667}"/>
              </a:ext>
            </a:extLst>
          </p:cNvPr>
          <p:cNvSpPr txBox="1"/>
          <p:nvPr/>
        </p:nvSpPr>
        <p:spPr>
          <a:xfrm>
            <a:off x="2083462" y="1785854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27F8BBF0-A315-4B0F-8621-FE7E4516BBFF}"/>
              </a:ext>
            </a:extLst>
          </p:cNvPr>
          <p:cNvSpPr txBox="1"/>
          <p:nvPr/>
        </p:nvSpPr>
        <p:spPr>
          <a:xfrm>
            <a:off x="788648" y="2729509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D080BDAD-54B3-41BC-BADE-4B77A8149348}"/>
              </a:ext>
            </a:extLst>
          </p:cNvPr>
          <p:cNvSpPr txBox="1"/>
          <p:nvPr/>
        </p:nvSpPr>
        <p:spPr>
          <a:xfrm>
            <a:off x="788649" y="1473339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E4A8FE12-F645-4E66-A919-5DF6043F5D56}"/>
              </a:ext>
            </a:extLst>
          </p:cNvPr>
          <p:cNvSpPr txBox="1"/>
          <p:nvPr/>
        </p:nvSpPr>
        <p:spPr>
          <a:xfrm>
            <a:off x="3888348" y="4180634"/>
            <a:ext cx="156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3744B0C7-725F-465E-8011-C924B33470BF}"/>
              </a:ext>
            </a:extLst>
          </p:cNvPr>
          <p:cNvSpPr txBox="1"/>
          <p:nvPr/>
        </p:nvSpPr>
        <p:spPr>
          <a:xfrm>
            <a:off x="947934" y="4175187"/>
            <a:ext cx="15606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96ED788-A7C3-42D6-90B4-D768F247C7C9}"/>
              </a:ext>
            </a:extLst>
          </p:cNvPr>
          <p:cNvSpPr txBox="1"/>
          <p:nvPr/>
        </p:nvSpPr>
        <p:spPr>
          <a:xfrm>
            <a:off x="8085089" y="498130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9E82A2-B4E1-4ECE-9313-DB450A329D0C}"/>
              </a:ext>
            </a:extLst>
          </p:cNvPr>
          <p:cNvSpPr txBox="1"/>
          <p:nvPr/>
        </p:nvSpPr>
        <p:spPr>
          <a:xfrm>
            <a:off x="8085089" y="1145292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2649DA-151A-4DCF-8F3B-FE876D87B41F}"/>
              </a:ext>
            </a:extLst>
          </p:cNvPr>
          <p:cNvSpPr txBox="1"/>
          <p:nvPr/>
        </p:nvSpPr>
        <p:spPr>
          <a:xfrm>
            <a:off x="6895704" y="3599172"/>
            <a:ext cx="2844169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en-GB" altLang="ko-KR" sz="18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FREEPPT7 </a:t>
            </a:r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Layout</a:t>
            </a:r>
          </a:p>
          <a:p>
            <a:pPr algn="l"/>
            <a:r>
              <a:rPr lang="en-GB" altLang="ko-KR" sz="18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18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18">
            <a:extLst>
              <a:ext uri="{FF2B5EF4-FFF2-40B4-BE49-F238E27FC236}">
                <a16:creationId xmlns:a16="http://schemas.microsoft.com/office/drawing/2014/main" id="{6154A25F-4486-41C4-AC55-0F9655A378B1}"/>
              </a:ext>
            </a:extLst>
          </p:cNvPr>
          <p:cNvGrpSpPr/>
          <p:nvPr/>
        </p:nvGrpSpPr>
        <p:grpSpPr>
          <a:xfrm>
            <a:off x="6895704" y="4799501"/>
            <a:ext cx="5008914" cy="1560369"/>
            <a:chOff x="4822352" y="1916832"/>
            <a:chExt cx="3422056" cy="1560369"/>
          </a:xfrm>
        </p:grpSpPr>
        <p:sp>
          <p:nvSpPr>
            <p:cNvPr id="8" name="Text Placeholder 10">
              <a:extLst>
                <a:ext uri="{FF2B5EF4-FFF2-40B4-BE49-F238E27FC236}">
                  <a16:creationId xmlns:a16="http://schemas.microsoft.com/office/drawing/2014/main" id="{C5921909-4A36-4097-A2FB-4D0BF2B5D7C4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9168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47BCB90-1B02-471E-8983-0A249908167F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EC64B7A8-5C9C-4F37-B1A6-0F209940EF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59299136"/>
              </p:ext>
            </p:extLst>
          </p:nvPr>
        </p:nvGraphicFramePr>
        <p:xfrm>
          <a:off x="5966234" y="1963358"/>
          <a:ext cx="5552269" cy="4220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1A209F39-4002-4B7C-BFB9-6D5EAAB327F5}"/>
              </a:ext>
            </a:extLst>
          </p:cNvPr>
          <p:cNvGrpSpPr/>
          <p:nvPr/>
        </p:nvGrpSpPr>
        <p:grpSpPr>
          <a:xfrm>
            <a:off x="673497" y="4729402"/>
            <a:ext cx="3418857" cy="636036"/>
            <a:chOff x="673497" y="4729402"/>
            <a:chExt cx="3418857" cy="636036"/>
          </a:xfrm>
        </p:grpSpPr>
        <p:sp>
          <p:nvSpPr>
            <p:cNvPr id="5" name="Round Same Side Corner Rectangle 8">
              <a:extLst>
                <a:ext uri="{FF2B5EF4-FFF2-40B4-BE49-F238E27FC236}">
                  <a16:creationId xmlns:a16="http://schemas.microsoft.com/office/drawing/2014/main" id="{290C87FD-0C8C-4BF3-A6BE-23322A29390C}"/>
                </a:ext>
              </a:extLst>
            </p:cNvPr>
            <p:cNvSpPr/>
            <p:nvPr/>
          </p:nvSpPr>
          <p:spPr>
            <a:xfrm>
              <a:off x="6734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6" name="Round Same Side Corner Rectangle 8">
              <a:extLst>
                <a:ext uri="{FF2B5EF4-FFF2-40B4-BE49-F238E27FC236}">
                  <a16:creationId xmlns:a16="http://schemas.microsoft.com/office/drawing/2014/main" id="{BB74D2A2-8863-4811-B865-7BDAE6FCD822}"/>
                </a:ext>
              </a:extLst>
            </p:cNvPr>
            <p:cNvSpPr/>
            <p:nvPr/>
          </p:nvSpPr>
          <p:spPr>
            <a:xfrm>
              <a:off x="10265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7" name="Round Same Side Corner Rectangle 8">
              <a:extLst>
                <a:ext uri="{FF2B5EF4-FFF2-40B4-BE49-F238E27FC236}">
                  <a16:creationId xmlns:a16="http://schemas.microsoft.com/office/drawing/2014/main" id="{76E27A82-0A7D-4423-982B-6EBAAFCE30CD}"/>
                </a:ext>
              </a:extLst>
            </p:cNvPr>
            <p:cNvSpPr/>
            <p:nvPr/>
          </p:nvSpPr>
          <p:spPr>
            <a:xfrm>
              <a:off x="13795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8" name="Round Same Side Corner Rectangle 8">
              <a:extLst>
                <a:ext uri="{FF2B5EF4-FFF2-40B4-BE49-F238E27FC236}">
                  <a16:creationId xmlns:a16="http://schemas.microsoft.com/office/drawing/2014/main" id="{3B39E4B7-528B-47A5-9BA8-CF9C7675F3DF}"/>
                </a:ext>
              </a:extLst>
            </p:cNvPr>
            <p:cNvSpPr/>
            <p:nvPr/>
          </p:nvSpPr>
          <p:spPr>
            <a:xfrm>
              <a:off x="17326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9" name="Round Same Side Corner Rectangle 8">
              <a:extLst>
                <a:ext uri="{FF2B5EF4-FFF2-40B4-BE49-F238E27FC236}">
                  <a16:creationId xmlns:a16="http://schemas.microsoft.com/office/drawing/2014/main" id="{EB1673EE-87E2-47BE-9472-3007DF5FB591}"/>
                </a:ext>
              </a:extLst>
            </p:cNvPr>
            <p:cNvSpPr/>
            <p:nvPr/>
          </p:nvSpPr>
          <p:spPr>
            <a:xfrm>
              <a:off x="208565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0" name="Round Same Side Corner Rectangle 8">
              <a:extLst>
                <a:ext uri="{FF2B5EF4-FFF2-40B4-BE49-F238E27FC236}">
                  <a16:creationId xmlns:a16="http://schemas.microsoft.com/office/drawing/2014/main" id="{BC656C9C-4F57-49CE-AC77-C0BFFFE9E3A8}"/>
                </a:ext>
              </a:extLst>
            </p:cNvPr>
            <p:cNvSpPr/>
            <p:nvPr/>
          </p:nvSpPr>
          <p:spPr>
            <a:xfrm>
              <a:off x="243869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1" name="Round Same Side Corner Rectangle 8">
              <a:extLst>
                <a:ext uri="{FF2B5EF4-FFF2-40B4-BE49-F238E27FC236}">
                  <a16:creationId xmlns:a16="http://schemas.microsoft.com/office/drawing/2014/main" id="{91064036-2247-4301-A0E1-A59C82BD13EE}"/>
                </a:ext>
              </a:extLst>
            </p:cNvPr>
            <p:cNvSpPr/>
            <p:nvPr/>
          </p:nvSpPr>
          <p:spPr>
            <a:xfrm>
              <a:off x="279173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2" name="Round Same Side Corner Rectangle 8">
              <a:extLst>
                <a:ext uri="{FF2B5EF4-FFF2-40B4-BE49-F238E27FC236}">
                  <a16:creationId xmlns:a16="http://schemas.microsoft.com/office/drawing/2014/main" id="{6C442F75-4BC5-40FC-A6D2-93CAA268D5E4}"/>
                </a:ext>
              </a:extLst>
            </p:cNvPr>
            <p:cNvSpPr/>
            <p:nvPr/>
          </p:nvSpPr>
          <p:spPr>
            <a:xfrm>
              <a:off x="314477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3" name="Round Same Side Corner Rectangle 8">
              <a:extLst>
                <a:ext uri="{FF2B5EF4-FFF2-40B4-BE49-F238E27FC236}">
                  <a16:creationId xmlns:a16="http://schemas.microsoft.com/office/drawing/2014/main" id="{662B4C68-6352-49A7-A926-9CDC841BA314}"/>
                </a:ext>
              </a:extLst>
            </p:cNvPr>
            <p:cNvSpPr/>
            <p:nvPr/>
          </p:nvSpPr>
          <p:spPr>
            <a:xfrm>
              <a:off x="3497817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4" name="Round Same Side Corner Rectangle 8">
              <a:extLst>
                <a:ext uri="{FF2B5EF4-FFF2-40B4-BE49-F238E27FC236}">
                  <a16:creationId xmlns:a16="http://schemas.microsoft.com/office/drawing/2014/main" id="{C8FC7070-54FF-45BC-8495-7E25B85D7851}"/>
                </a:ext>
              </a:extLst>
            </p:cNvPr>
            <p:cNvSpPr/>
            <p:nvPr/>
          </p:nvSpPr>
          <p:spPr>
            <a:xfrm>
              <a:off x="3850859" y="472940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A9DA279-DAD8-431C-8DF2-AC3D7E56483E}"/>
              </a:ext>
            </a:extLst>
          </p:cNvPr>
          <p:cNvGrpSpPr/>
          <p:nvPr/>
        </p:nvGrpSpPr>
        <p:grpSpPr>
          <a:xfrm>
            <a:off x="673497" y="3911322"/>
            <a:ext cx="3418857" cy="636036"/>
            <a:chOff x="673497" y="3911322"/>
            <a:chExt cx="3418857" cy="636036"/>
          </a:xfrm>
        </p:grpSpPr>
        <p:sp>
          <p:nvSpPr>
            <p:cNvPr id="16" name="Round Same Side Corner Rectangle 8">
              <a:extLst>
                <a:ext uri="{FF2B5EF4-FFF2-40B4-BE49-F238E27FC236}">
                  <a16:creationId xmlns:a16="http://schemas.microsoft.com/office/drawing/2014/main" id="{28718F98-0147-47B0-B9AF-96E3E7B61464}"/>
                </a:ext>
              </a:extLst>
            </p:cNvPr>
            <p:cNvSpPr/>
            <p:nvPr/>
          </p:nvSpPr>
          <p:spPr>
            <a:xfrm>
              <a:off x="6734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7" name="Round Same Side Corner Rectangle 8">
              <a:extLst>
                <a:ext uri="{FF2B5EF4-FFF2-40B4-BE49-F238E27FC236}">
                  <a16:creationId xmlns:a16="http://schemas.microsoft.com/office/drawing/2014/main" id="{AA3B77B6-03A4-4C54-A7BE-01FD6D4810E3}"/>
                </a:ext>
              </a:extLst>
            </p:cNvPr>
            <p:cNvSpPr/>
            <p:nvPr/>
          </p:nvSpPr>
          <p:spPr>
            <a:xfrm>
              <a:off x="10265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8" name="Round Same Side Corner Rectangle 8">
              <a:extLst>
                <a:ext uri="{FF2B5EF4-FFF2-40B4-BE49-F238E27FC236}">
                  <a16:creationId xmlns:a16="http://schemas.microsoft.com/office/drawing/2014/main" id="{72504B36-093B-4281-99BB-95419394FFE8}"/>
                </a:ext>
              </a:extLst>
            </p:cNvPr>
            <p:cNvSpPr/>
            <p:nvPr/>
          </p:nvSpPr>
          <p:spPr>
            <a:xfrm>
              <a:off x="13795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19" name="Round Same Side Corner Rectangle 8">
              <a:extLst>
                <a:ext uri="{FF2B5EF4-FFF2-40B4-BE49-F238E27FC236}">
                  <a16:creationId xmlns:a16="http://schemas.microsoft.com/office/drawing/2014/main" id="{FD94461E-C280-485B-9E35-F2D938F34429}"/>
                </a:ext>
              </a:extLst>
            </p:cNvPr>
            <p:cNvSpPr/>
            <p:nvPr/>
          </p:nvSpPr>
          <p:spPr>
            <a:xfrm>
              <a:off x="17326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0" name="Round Same Side Corner Rectangle 8">
              <a:extLst>
                <a:ext uri="{FF2B5EF4-FFF2-40B4-BE49-F238E27FC236}">
                  <a16:creationId xmlns:a16="http://schemas.microsoft.com/office/drawing/2014/main" id="{7F1AC051-0306-4406-BF6A-82FC9AE1CFF1}"/>
                </a:ext>
              </a:extLst>
            </p:cNvPr>
            <p:cNvSpPr/>
            <p:nvPr/>
          </p:nvSpPr>
          <p:spPr>
            <a:xfrm>
              <a:off x="208565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1" name="Round Same Side Corner Rectangle 8">
              <a:extLst>
                <a:ext uri="{FF2B5EF4-FFF2-40B4-BE49-F238E27FC236}">
                  <a16:creationId xmlns:a16="http://schemas.microsoft.com/office/drawing/2014/main" id="{4A49A87C-072B-4643-B6C8-B3362A766F03}"/>
                </a:ext>
              </a:extLst>
            </p:cNvPr>
            <p:cNvSpPr/>
            <p:nvPr/>
          </p:nvSpPr>
          <p:spPr>
            <a:xfrm>
              <a:off x="243869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2" name="Round Same Side Corner Rectangle 8">
              <a:extLst>
                <a:ext uri="{FF2B5EF4-FFF2-40B4-BE49-F238E27FC236}">
                  <a16:creationId xmlns:a16="http://schemas.microsoft.com/office/drawing/2014/main" id="{B508968E-AE7F-427A-AFC9-CDEC93DA1A1B}"/>
                </a:ext>
              </a:extLst>
            </p:cNvPr>
            <p:cNvSpPr/>
            <p:nvPr/>
          </p:nvSpPr>
          <p:spPr>
            <a:xfrm>
              <a:off x="279173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3" name="Round Same Side Corner Rectangle 8">
              <a:extLst>
                <a:ext uri="{FF2B5EF4-FFF2-40B4-BE49-F238E27FC236}">
                  <a16:creationId xmlns:a16="http://schemas.microsoft.com/office/drawing/2014/main" id="{069B2158-A57A-492D-A5BB-7268F3CA20A1}"/>
                </a:ext>
              </a:extLst>
            </p:cNvPr>
            <p:cNvSpPr/>
            <p:nvPr/>
          </p:nvSpPr>
          <p:spPr>
            <a:xfrm>
              <a:off x="314477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4" name="Round Same Side Corner Rectangle 8">
              <a:extLst>
                <a:ext uri="{FF2B5EF4-FFF2-40B4-BE49-F238E27FC236}">
                  <a16:creationId xmlns:a16="http://schemas.microsoft.com/office/drawing/2014/main" id="{2AC9F50F-1CEF-485F-BB0A-18B216F06C32}"/>
                </a:ext>
              </a:extLst>
            </p:cNvPr>
            <p:cNvSpPr/>
            <p:nvPr/>
          </p:nvSpPr>
          <p:spPr>
            <a:xfrm>
              <a:off x="3497817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5" name="Round Same Side Corner Rectangle 8">
              <a:extLst>
                <a:ext uri="{FF2B5EF4-FFF2-40B4-BE49-F238E27FC236}">
                  <a16:creationId xmlns:a16="http://schemas.microsoft.com/office/drawing/2014/main" id="{EB0A8153-EB13-4453-B193-A59DD5469C36}"/>
                </a:ext>
              </a:extLst>
            </p:cNvPr>
            <p:cNvSpPr/>
            <p:nvPr/>
          </p:nvSpPr>
          <p:spPr>
            <a:xfrm>
              <a:off x="3850859" y="3911322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56F446-22B7-408B-A0C0-670CF0294398}"/>
              </a:ext>
            </a:extLst>
          </p:cNvPr>
          <p:cNvGrpSpPr/>
          <p:nvPr/>
        </p:nvGrpSpPr>
        <p:grpSpPr>
          <a:xfrm>
            <a:off x="673497" y="5547481"/>
            <a:ext cx="3418857" cy="636036"/>
            <a:chOff x="673497" y="5547481"/>
            <a:chExt cx="3418857" cy="636036"/>
          </a:xfrm>
        </p:grpSpPr>
        <p:sp>
          <p:nvSpPr>
            <p:cNvPr id="27" name="Round Same Side Corner Rectangle 8">
              <a:extLst>
                <a:ext uri="{FF2B5EF4-FFF2-40B4-BE49-F238E27FC236}">
                  <a16:creationId xmlns:a16="http://schemas.microsoft.com/office/drawing/2014/main" id="{3A8F3B50-CB71-49B8-9A30-7767B378AD2C}"/>
                </a:ext>
              </a:extLst>
            </p:cNvPr>
            <p:cNvSpPr/>
            <p:nvPr/>
          </p:nvSpPr>
          <p:spPr>
            <a:xfrm>
              <a:off x="6734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8" name="Round Same Side Corner Rectangle 8">
              <a:extLst>
                <a:ext uri="{FF2B5EF4-FFF2-40B4-BE49-F238E27FC236}">
                  <a16:creationId xmlns:a16="http://schemas.microsoft.com/office/drawing/2014/main" id="{8EDCAAEE-0FE7-414E-8F61-B8453D7730BD}"/>
                </a:ext>
              </a:extLst>
            </p:cNvPr>
            <p:cNvSpPr/>
            <p:nvPr/>
          </p:nvSpPr>
          <p:spPr>
            <a:xfrm>
              <a:off x="10265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29" name="Round Same Side Corner Rectangle 8">
              <a:extLst>
                <a:ext uri="{FF2B5EF4-FFF2-40B4-BE49-F238E27FC236}">
                  <a16:creationId xmlns:a16="http://schemas.microsoft.com/office/drawing/2014/main" id="{E0D0073B-E6D6-4192-86D9-B4A54746F3B6}"/>
                </a:ext>
              </a:extLst>
            </p:cNvPr>
            <p:cNvSpPr/>
            <p:nvPr/>
          </p:nvSpPr>
          <p:spPr>
            <a:xfrm>
              <a:off x="13795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0" name="Round Same Side Corner Rectangle 8">
              <a:extLst>
                <a:ext uri="{FF2B5EF4-FFF2-40B4-BE49-F238E27FC236}">
                  <a16:creationId xmlns:a16="http://schemas.microsoft.com/office/drawing/2014/main" id="{B5670CB4-E71D-4F10-B355-EBD353901773}"/>
                </a:ext>
              </a:extLst>
            </p:cNvPr>
            <p:cNvSpPr/>
            <p:nvPr/>
          </p:nvSpPr>
          <p:spPr>
            <a:xfrm>
              <a:off x="17326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1" name="Round Same Side Corner Rectangle 8">
              <a:extLst>
                <a:ext uri="{FF2B5EF4-FFF2-40B4-BE49-F238E27FC236}">
                  <a16:creationId xmlns:a16="http://schemas.microsoft.com/office/drawing/2014/main" id="{BBBC0D8D-ED5B-4D26-9FE9-0647A1E10C53}"/>
                </a:ext>
              </a:extLst>
            </p:cNvPr>
            <p:cNvSpPr/>
            <p:nvPr/>
          </p:nvSpPr>
          <p:spPr>
            <a:xfrm>
              <a:off x="208565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2" name="Round Same Side Corner Rectangle 8">
              <a:extLst>
                <a:ext uri="{FF2B5EF4-FFF2-40B4-BE49-F238E27FC236}">
                  <a16:creationId xmlns:a16="http://schemas.microsoft.com/office/drawing/2014/main" id="{0D35C7E9-0301-4091-8403-4476ECDE95C7}"/>
                </a:ext>
              </a:extLst>
            </p:cNvPr>
            <p:cNvSpPr/>
            <p:nvPr/>
          </p:nvSpPr>
          <p:spPr>
            <a:xfrm>
              <a:off x="243869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3" name="Round Same Side Corner Rectangle 8">
              <a:extLst>
                <a:ext uri="{FF2B5EF4-FFF2-40B4-BE49-F238E27FC236}">
                  <a16:creationId xmlns:a16="http://schemas.microsoft.com/office/drawing/2014/main" id="{8A0BBD04-D307-4DEE-9470-C14C05167C0D}"/>
                </a:ext>
              </a:extLst>
            </p:cNvPr>
            <p:cNvSpPr/>
            <p:nvPr/>
          </p:nvSpPr>
          <p:spPr>
            <a:xfrm>
              <a:off x="279173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4" name="Round Same Side Corner Rectangle 8">
              <a:extLst>
                <a:ext uri="{FF2B5EF4-FFF2-40B4-BE49-F238E27FC236}">
                  <a16:creationId xmlns:a16="http://schemas.microsoft.com/office/drawing/2014/main" id="{0F11AC56-695B-43C5-BAFF-6B5957A78069}"/>
                </a:ext>
              </a:extLst>
            </p:cNvPr>
            <p:cNvSpPr/>
            <p:nvPr/>
          </p:nvSpPr>
          <p:spPr>
            <a:xfrm>
              <a:off x="314477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5" name="Round Same Side Corner Rectangle 8">
              <a:extLst>
                <a:ext uri="{FF2B5EF4-FFF2-40B4-BE49-F238E27FC236}">
                  <a16:creationId xmlns:a16="http://schemas.microsoft.com/office/drawing/2014/main" id="{1B187329-675B-4129-AFED-DB8BE68D0B46}"/>
                </a:ext>
              </a:extLst>
            </p:cNvPr>
            <p:cNvSpPr/>
            <p:nvPr/>
          </p:nvSpPr>
          <p:spPr>
            <a:xfrm>
              <a:off x="3497817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  <p:sp>
          <p:nvSpPr>
            <p:cNvPr id="36" name="Round Same Side Corner Rectangle 8">
              <a:extLst>
                <a:ext uri="{FF2B5EF4-FFF2-40B4-BE49-F238E27FC236}">
                  <a16:creationId xmlns:a16="http://schemas.microsoft.com/office/drawing/2014/main" id="{7845A8F9-1118-4951-A281-216F82E7BDD2}"/>
                </a:ext>
              </a:extLst>
            </p:cNvPr>
            <p:cNvSpPr/>
            <p:nvPr/>
          </p:nvSpPr>
          <p:spPr>
            <a:xfrm>
              <a:off x="3850859" y="5547481"/>
              <a:ext cx="241495" cy="636036"/>
            </a:xfrm>
            <a:custGeom>
              <a:avLst/>
              <a:gdLst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8887 w 1489775"/>
                <a:gd name="connsiteY10" fmla="*/ 2305078 h 3923699"/>
                <a:gd name="connsiteX11" fmla="*/ 1151853 w 1489775"/>
                <a:gd name="connsiteY11" fmla="*/ 3743699 h 3923699"/>
                <a:gd name="connsiteX12" fmla="*/ 971853 w 1489775"/>
                <a:gd name="connsiteY12" fmla="*/ 3923699 h 3923699"/>
                <a:gd name="connsiteX13" fmla="*/ 791853 w 1489775"/>
                <a:gd name="connsiteY13" fmla="*/ 3743699 h 3923699"/>
                <a:gd name="connsiteX14" fmla="*/ 791853 w 1489775"/>
                <a:gd name="connsiteY14" fmla="*/ 2305078 h 3923699"/>
                <a:gd name="connsiteX15" fmla="*/ 683854 w 1489775"/>
                <a:gd name="connsiteY15" fmla="*/ 2305078 h 3923699"/>
                <a:gd name="connsiteX16" fmla="*/ 683854 w 1489775"/>
                <a:gd name="connsiteY16" fmla="*/ 3743698 h 3923699"/>
                <a:gd name="connsiteX17" fmla="*/ 503854 w 1489775"/>
                <a:gd name="connsiteY17" fmla="*/ 3923698 h 3923699"/>
                <a:gd name="connsiteX18" fmla="*/ 323854 w 1489775"/>
                <a:gd name="connsiteY18" fmla="*/ 3743698 h 3923699"/>
                <a:gd name="connsiteX19" fmla="*/ 323854 w 1489775"/>
                <a:gd name="connsiteY19" fmla="*/ 2238914 h 3923699"/>
                <a:gd name="connsiteX20" fmla="*/ 330887 w 1489775"/>
                <a:gd name="connsiteY20" fmla="*/ 2238914 h 3923699"/>
                <a:gd name="connsiteX21" fmla="*/ 330887 w 1489775"/>
                <a:gd name="connsiteY21" fmla="*/ 1390678 h 3923699"/>
                <a:gd name="connsiteX22" fmla="*/ 288033 w 1489775"/>
                <a:gd name="connsiteY22" fmla="*/ 1390678 h 3923699"/>
                <a:gd name="connsiteX23" fmla="*/ 288033 w 1489775"/>
                <a:gd name="connsiteY23" fmla="*/ 2063902 h 3923699"/>
                <a:gd name="connsiteX24" fmla="*/ 144017 w 1489775"/>
                <a:gd name="connsiteY24" fmla="*/ 2207918 h 3923699"/>
                <a:gd name="connsiteX25" fmla="*/ 1 w 1489775"/>
                <a:gd name="connsiteY25" fmla="*/ 2063902 h 3923699"/>
                <a:gd name="connsiteX26" fmla="*/ 1 w 1489775"/>
                <a:gd name="connsiteY26" fmla="*/ 1390678 h 3923699"/>
                <a:gd name="connsiteX27" fmla="*/ 0 w 1489775"/>
                <a:gd name="connsiteY27" fmla="*/ 1390678 h 3923699"/>
                <a:gd name="connsiteX28" fmla="*/ 0 w 1489775"/>
                <a:gd name="connsiteY28" fmla="*/ 1030958 h 3923699"/>
                <a:gd name="connsiteX29" fmla="*/ 280204 w 1489775"/>
                <a:gd name="connsiteY29" fmla="*/ 750754 h 3923699"/>
                <a:gd name="connsiteX30" fmla="*/ 744888 w 1489775"/>
                <a:gd name="connsiteY30" fmla="*/ 0 h 3923699"/>
                <a:gd name="connsiteX31" fmla="*/ 1082199 w 1489775"/>
                <a:gd name="connsiteY31" fmla="*/ 337311 h 3923699"/>
                <a:gd name="connsiteX32" fmla="*/ 744888 w 1489775"/>
                <a:gd name="connsiteY32" fmla="*/ 674622 h 3923699"/>
                <a:gd name="connsiteX33" fmla="*/ 407577 w 1489775"/>
                <a:gd name="connsiteY33" fmla="*/ 337311 h 3923699"/>
                <a:gd name="connsiteX34" fmla="*/ 744888 w 1489775"/>
                <a:gd name="connsiteY34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2238914 h 3923699"/>
                <a:gd name="connsiteX20" fmla="*/ 330887 w 1489775"/>
                <a:gd name="connsiteY20" fmla="*/ 1390678 h 3923699"/>
                <a:gd name="connsiteX21" fmla="*/ 288033 w 1489775"/>
                <a:gd name="connsiteY21" fmla="*/ 1390678 h 3923699"/>
                <a:gd name="connsiteX22" fmla="*/ 288033 w 1489775"/>
                <a:gd name="connsiteY22" fmla="*/ 2063902 h 3923699"/>
                <a:gd name="connsiteX23" fmla="*/ 144017 w 1489775"/>
                <a:gd name="connsiteY23" fmla="*/ 2207918 h 3923699"/>
                <a:gd name="connsiteX24" fmla="*/ 1 w 1489775"/>
                <a:gd name="connsiteY24" fmla="*/ 2063902 h 3923699"/>
                <a:gd name="connsiteX25" fmla="*/ 1 w 1489775"/>
                <a:gd name="connsiteY25" fmla="*/ 1390678 h 3923699"/>
                <a:gd name="connsiteX26" fmla="*/ 0 w 1489775"/>
                <a:gd name="connsiteY26" fmla="*/ 1390678 h 3923699"/>
                <a:gd name="connsiteX27" fmla="*/ 0 w 1489775"/>
                <a:gd name="connsiteY27" fmla="*/ 1030958 h 3923699"/>
                <a:gd name="connsiteX28" fmla="*/ 280204 w 1489775"/>
                <a:gd name="connsiteY28" fmla="*/ 750754 h 3923699"/>
                <a:gd name="connsiteX29" fmla="*/ 744888 w 1489775"/>
                <a:gd name="connsiteY29" fmla="*/ 0 h 3923699"/>
                <a:gd name="connsiteX30" fmla="*/ 1082199 w 1489775"/>
                <a:gd name="connsiteY30" fmla="*/ 337311 h 3923699"/>
                <a:gd name="connsiteX31" fmla="*/ 744888 w 1489775"/>
                <a:gd name="connsiteY31" fmla="*/ 674622 h 3923699"/>
                <a:gd name="connsiteX32" fmla="*/ 407577 w 1489775"/>
                <a:gd name="connsiteY32" fmla="*/ 337311 h 3923699"/>
                <a:gd name="connsiteX33" fmla="*/ 744888 w 1489775"/>
                <a:gd name="connsiteY33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23854 w 1489775"/>
                <a:gd name="connsiteY18" fmla="*/ 2238914 h 3923699"/>
                <a:gd name="connsiteX19" fmla="*/ 330887 w 1489775"/>
                <a:gd name="connsiteY19" fmla="*/ 1390678 h 3923699"/>
                <a:gd name="connsiteX20" fmla="*/ 288033 w 1489775"/>
                <a:gd name="connsiteY20" fmla="*/ 1390678 h 3923699"/>
                <a:gd name="connsiteX21" fmla="*/ 288033 w 1489775"/>
                <a:gd name="connsiteY21" fmla="*/ 2063902 h 3923699"/>
                <a:gd name="connsiteX22" fmla="*/ 144017 w 1489775"/>
                <a:gd name="connsiteY22" fmla="*/ 2207918 h 3923699"/>
                <a:gd name="connsiteX23" fmla="*/ 1 w 1489775"/>
                <a:gd name="connsiteY23" fmla="*/ 2063902 h 3923699"/>
                <a:gd name="connsiteX24" fmla="*/ 1 w 1489775"/>
                <a:gd name="connsiteY24" fmla="*/ 1390678 h 3923699"/>
                <a:gd name="connsiteX25" fmla="*/ 0 w 1489775"/>
                <a:gd name="connsiteY25" fmla="*/ 1390678 h 3923699"/>
                <a:gd name="connsiteX26" fmla="*/ 0 w 1489775"/>
                <a:gd name="connsiteY26" fmla="*/ 1030958 h 3923699"/>
                <a:gd name="connsiteX27" fmla="*/ 280204 w 1489775"/>
                <a:gd name="connsiteY27" fmla="*/ 750754 h 3923699"/>
                <a:gd name="connsiteX28" fmla="*/ 744888 w 1489775"/>
                <a:gd name="connsiteY28" fmla="*/ 0 h 3923699"/>
                <a:gd name="connsiteX29" fmla="*/ 1082199 w 1489775"/>
                <a:gd name="connsiteY29" fmla="*/ 337311 h 3923699"/>
                <a:gd name="connsiteX30" fmla="*/ 744888 w 1489775"/>
                <a:gd name="connsiteY30" fmla="*/ 674622 h 3923699"/>
                <a:gd name="connsiteX31" fmla="*/ 407577 w 1489775"/>
                <a:gd name="connsiteY31" fmla="*/ 337311 h 3923699"/>
                <a:gd name="connsiteX32" fmla="*/ 744888 w 1489775"/>
                <a:gd name="connsiteY32" fmla="*/ 0 h 3923699"/>
                <a:gd name="connsiteX0" fmla="*/ 280204 w 1489775"/>
                <a:gd name="connsiteY0" fmla="*/ 750754 h 3923699"/>
                <a:gd name="connsiteX1" fmla="*/ 1209570 w 1489775"/>
                <a:gd name="connsiteY1" fmla="*/ 750754 h 3923699"/>
                <a:gd name="connsiteX2" fmla="*/ 1489774 w 1489775"/>
                <a:gd name="connsiteY2" fmla="*/ 1030958 h 3923699"/>
                <a:gd name="connsiteX3" fmla="*/ 1489774 w 1489775"/>
                <a:gd name="connsiteY3" fmla="*/ 1293518 h 3923699"/>
                <a:gd name="connsiteX4" fmla="*/ 1489775 w 1489775"/>
                <a:gd name="connsiteY4" fmla="*/ 1293518 h 3923699"/>
                <a:gd name="connsiteX5" fmla="*/ 1489775 w 1489775"/>
                <a:gd name="connsiteY5" fmla="*/ 2063902 h 3923699"/>
                <a:gd name="connsiteX6" fmla="*/ 1345759 w 1489775"/>
                <a:gd name="connsiteY6" fmla="*/ 2207918 h 3923699"/>
                <a:gd name="connsiteX7" fmla="*/ 1201743 w 1489775"/>
                <a:gd name="connsiteY7" fmla="*/ 2063902 h 3923699"/>
                <a:gd name="connsiteX8" fmla="*/ 1201743 w 1489775"/>
                <a:gd name="connsiteY8" fmla="*/ 1390678 h 3923699"/>
                <a:gd name="connsiteX9" fmla="*/ 1158887 w 1489775"/>
                <a:gd name="connsiteY9" fmla="*/ 1390678 h 3923699"/>
                <a:gd name="connsiteX10" fmla="*/ 1151853 w 1489775"/>
                <a:gd name="connsiteY10" fmla="*/ 3743699 h 3923699"/>
                <a:gd name="connsiteX11" fmla="*/ 971853 w 1489775"/>
                <a:gd name="connsiteY11" fmla="*/ 3923699 h 3923699"/>
                <a:gd name="connsiteX12" fmla="*/ 791853 w 1489775"/>
                <a:gd name="connsiteY12" fmla="*/ 3743699 h 3923699"/>
                <a:gd name="connsiteX13" fmla="*/ 791853 w 1489775"/>
                <a:gd name="connsiteY13" fmla="*/ 2305078 h 3923699"/>
                <a:gd name="connsiteX14" fmla="*/ 683854 w 1489775"/>
                <a:gd name="connsiteY14" fmla="*/ 2305078 h 3923699"/>
                <a:gd name="connsiteX15" fmla="*/ 683854 w 1489775"/>
                <a:gd name="connsiteY15" fmla="*/ 3743698 h 3923699"/>
                <a:gd name="connsiteX16" fmla="*/ 503854 w 1489775"/>
                <a:gd name="connsiteY16" fmla="*/ 3923698 h 3923699"/>
                <a:gd name="connsiteX17" fmla="*/ 323854 w 1489775"/>
                <a:gd name="connsiteY17" fmla="*/ 3743698 h 3923699"/>
                <a:gd name="connsiteX18" fmla="*/ 330887 w 1489775"/>
                <a:gd name="connsiteY18" fmla="*/ 1390678 h 3923699"/>
                <a:gd name="connsiteX19" fmla="*/ 288033 w 1489775"/>
                <a:gd name="connsiteY19" fmla="*/ 1390678 h 3923699"/>
                <a:gd name="connsiteX20" fmla="*/ 288033 w 1489775"/>
                <a:gd name="connsiteY20" fmla="*/ 2063902 h 3923699"/>
                <a:gd name="connsiteX21" fmla="*/ 144017 w 1489775"/>
                <a:gd name="connsiteY21" fmla="*/ 2207918 h 3923699"/>
                <a:gd name="connsiteX22" fmla="*/ 1 w 1489775"/>
                <a:gd name="connsiteY22" fmla="*/ 2063902 h 3923699"/>
                <a:gd name="connsiteX23" fmla="*/ 1 w 1489775"/>
                <a:gd name="connsiteY23" fmla="*/ 1390678 h 3923699"/>
                <a:gd name="connsiteX24" fmla="*/ 0 w 1489775"/>
                <a:gd name="connsiteY24" fmla="*/ 1390678 h 3923699"/>
                <a:gd name="connsiteX25" fmla="*/ 0 w 1489775"/>
                <a:gd name="connsiteY25" fmla="*/ 1030958 h 3923699"/>
                <a:gd name="connsiteX26" fmla="*/ 280204 w 1489775"/>
                <a:gd name="connsiteY26" fmla="*/ 750754 h 3923699"/>
                <a:gd name="connsiteX27" fmla="*/ 744888 w 1489775"/>
                <a:gd name="connsiteY27" fmla="*/ 0 h 3923699"/>
                <a:gd name="connsiteX28" fmla="*/ 1082199 w 1489775"/>
                <a:gd name="connsiteY28" fmla="*/ 337311 h 3923699"/>
                <a:gd name="connsiteX29" fmla="*/ 744888 w 1489775"/>
                <a:gd name="connsiteY29" fmla="*/ 674622 h 3923699"/>
                <a:gd name="connsiteX30" fmla="*/ 407577 w 1489775"/>
                <a:gd name="connsiteY30" fmla="*/ 337311 h 3923699"/>
                <a:gd name="connsiteX31" fmla="*/ 744888 w 1489775"/>
                <a:gd name="connsiteY31" fmla="*/ 0 h 39236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489775" h="3923699">
                  <a:moveTo>
                    <a:pt x="280204" y="750754"/>
                  </a:moveTo>
                  <a:lnTo>
                    <a:pt x="1209570" y="750754"/>
                  </a:lnTo>
                  <a:cubicBezTo>
                    <a:pt x="1364322" y="750754"/>
                    <a:pt x="1489774" y="876206"/>
                    <a:pt x="1489774" y="1030958"/>
                  </a:cubicBezTo>
                  <a:lnTo>
                    <a:pt x="1489774" y="1293518"/>
                  </a:lnTo>
                  <a:lnTo>
                    <a:pt x="1489775" y="1293518"/>
                  </a:lnTo>
                  <a:lnTo>
                    <a:pt x="1489775" y="2063902"/>
                  </a:lnTo>
                  <a:cubicBezTo>
                    <a:pt x="1489775" y="2143440"/>
                    <a:pt x="1425297" y="2207918"/>
                    <a:pt x="1345759" y="2207918"/>
                  </a:cubicBezTo>
                  <a:cubicBezTo>
                    <a:pt x="1266221" y="2207918"/>
                    <a:pt x="1201743" y="2143440"/>
                    <a:pt x="1201743" y="2063902"/>
                  </a:cubicBezTo>
                  <a:lnTo>
                    <a:pt x="1201743" y="1390678"/>
                  </a:lnTo>
                  <a:lnTo>
                    <a:pt x="1158887" y="1390678"/>
                  </a:lnTo>
                  <a:cubicBezTo>
                    <a:pt x="1156542" y="2175018"/>
                    <a:pt x="1154198" y="2959359"/>
                    <a:pt x="1151853" y="3743699"/>
                  </a:cubicBezTo>
                  <a:cubicBezTo>
                    <a:pt x="1151853" y="3843110"/>
                    <a:pt x="1071264" y="3923699"/>
                    <a:pt x="971853" y="3923699"/>
                  </a:cubicBezTo>
                  <a:cubicBezTo>
                    <a:pt x="872442" y="3923699"/>
                    <a:pt x="791853" y="3843110"/>
                    <a:pt x="791853" y="3743699"/>
                  </a:cubicBezTo>
                  <a:lnTo>
                    <a:pt x="791853" y="2305078"/>
                  </a:lnTo>
                  <a:lnTo>
                    <a:pt x="683854" y="2305078"/>
                  </a:lnTo>
                  <a:lnTo>
                    <a:pt x="683854" y="3743698"/>
                  </a:lnTo>
                  <a:cubicBezTo>
                    <a:pt x="683854" y="3843109"/>
                    <a:pt x="603265" y="3923698"/>
                    <a:pt x="503854" y="3923698"/>
                  </a:cubicBezTo>
                  <a:cubicBezTo>
                    <a:pt x="404443" y="3923698"/>
                    <a:pt x="323854" y="3843109"/>
                    <a:pt x="323854" y="3743698"/>
                  </a:cubicBezTo>
                  <a:cubicBezTo>
                    <a:pt x="326198" y="2959358"/>
                    <a:pt x="328543" y="2175018"/>
                    <a:pt x="330887" y="1390678"/>
                  </a:cubicBezTo>
                  <a:lnTo>
                    <a:pt x="288033" y="1390678"/>
                  </a:lnTo>
                  <a:lnTo>
                    <a:pt x="288033" y="2063902"/>
                  </a:lnTo>
                  <a:cubicBezTo>
                    <a:pt x="288033" y="2143440"/>
                    <a:pt x="223555" y="2207918"/>
                    <a:pt x="144017" y="2207918"/>
                  </a:cubicBezTo>
                  <a:cubicBezTo>
                    <a:pt x="64479" y="2207918"/>
                    <a:pt x="1" y="2143440"/>
                    <a:pt x="1" y="2063902"/>
                  </a:cubicBezTo>
                  <a:lnTo>
                    <a:pt x="1" y="1390678"/>
                  </a:lnTo>
                  <a:lnTo>
                    <a:pt x="0" y="1390678"/>
                  </a:lnTo>
                  <a:lnTo>
                    <a:pt x="0" y="1030958"/>
                  </a:lnTo>
                  <a:cubicBezTo>
                    <a:pt x="0" y="876206"/>
                    <a:pt x="125452" y="750754"/>
                    <a:pt x="280204" y="750754"/>
                  </a:cubicBezTo>
                  <a:close/>
                  <a:moveTo>
                    <a:pt x="744888" y="0"/>
                  </a:moveTo>
                  <a:cubicBezTo>
                    <a:pt x="931180" y="0"/>
                    <a:pt x="1082199" y="151019"/>
                    <a:pt x="1082199" y="337311"/>
                  </a:cubicBezTo>
                  <a:cubicBezTo>
                    <a:pt x="1082199" y="523603"/>
                    <a:pt x="931180" y="674622"/>
                    <a:pt x="744888" y="674622"/>
                  </a:cubicBezTo>
                  <a:cubicBezTo>
                    <a:pt x="558596" y="674622"/>
                    <a:pt x="407577" y="523603"/>
                    <a:pt x="407577" y="337311"/>
                  </a:cubicBezTo>
                  <a:cubicBezTo>
                    <a:pt x="407577" y="151019"/>
                    <a:pt x="558596" y="0"/>
                    <a:pt x="744888" y="0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ko-KR" altLang="en-US" dirty="0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F4DE4E6-65F8-4778-911F-5A98334D29FB}"/>
              </a:ext>
            </a:extLst>
          </p:cNvPr>
          <p:cNvSpPr txBox="1"/>
          <p:nvPr/>
        </p:nvSpPr>
        <p:spPr>
          <a:xfrm>
            <a:off x="4486057" y="5611584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C157850-A135-4CDE-ACFA-AB068289044F}"/>
              </a:ext>
            </a:extLst>
          </p:cNvPr>
          <p:cNvSpPr txBox="1"/>
          <p:nvPr/>
        </p:nvSpPr>
        <p:spPr>
          <a:xfrm>
            <a:off x="4486057" y="479350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80</a:t>
            </a:r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888F32D-7879-4FFF-8C59-7327D1553111}"/>
              </a:ext>
            </a:extLst>
          </p:cNvPr>
          <p:cNvSpPr txBox="1"/>
          <p:nvPr/>
        </p:nvSpPr>
        <p:spPr>
          <a:xfrm>
            <a:off x="4486057" y="3975425"/>
            <a:ext cx="8730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50</a:t>
            </a:r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29E1827-FF65-44DA-9B17-1B06ABF94459}"/>
              </a:ext>
            </a:extLst>
          </p:cNvPr>
          <p:cNvGrpSpPr/>
          <p:nvPr/>
        </p:nvGrpSpPr>
        <p:grpSpPr>
          <a:xfrm>
            <a:off x="594632" y="1810099"/>
            <a:ext cx="5208639" cy="1127966"/>
            <a:chOff x="3501215" y="2000094"/>
            <a:chExt cx="4031191" cy="1127966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ED54FBF-327C-41EF-AE4C-8427EE8E77D4}"/>
                </a:ext>
              </a:extLst>
            </p:cNvPr>
            <p:cNvSpPr txBox="1"/>
            <p:nvPr/>
          </p:nvSpPr>
          <p:spPr>
            <a:xfrm>
              <a:off x="3507646" y="2297063"/>
              <a:ext cx="402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53D951F-FCDE-4765-856A-38D418C533BA}"/>
                </a:ext>
              </a:extLst>
            </p:cNvPr>
            <p:cNvSpPr txBox="1"/>
            <p:nvPr/>
          </p:nvSpPr>
          <p:spPr>
            <a:xfrm>
              <a:off x="3501215" y="2000094"/>
              <a:ext cx="402984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Contents_Here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1D7C9FF3-DFBB-4F6E-B0EF-152E703ECEB6}"/>
              </a:ext>
            </a:extLst>
          </p:cNvPr>
          <p:cNvGrpSpPr/>
          <p:nvPr/>
        </p:nvGrpSpPr>
        <p:grpSpPr>
          <a:xfrm>
            <a:off x="4041940" y="2981860"/>
            <a:ext cx="1761331" cy="758741"/>
            <a:chOff x="203895" y="3409836"/>
            <a:chExt cx="1761331" cy="758741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14825EE2-16B3-4D4A-A64A-001DE442BC72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$234</a:t>
              </a:r>
              <a:endParaRPr lang="ko-KR" altLang="en-US" sz="28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21DF65B2-4923-4DA8-A252-4B4E9AA0CF3B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1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084E1070-C2BB-4821-9251-28056F292BD6}"/>
              </a:ext>
            </a:extLst>
          </p:cNvPr>
          <p:cNvGrpSpPr/>
          <p:nvPr/>
        </p:nvGrpSpPr>
        <p:grpSpPr>
          <a:xfrm>
            <a:off x="594632" y="2981860"/>
            <a:ext cx="1761331" cy="758741"/>
            <a:chOff x="203895" y="3409836"/>
            <a:chExt cx="1761331" cy="758741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DADD5D65-3E04-413D-8427-F483F0C30549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$434</a:t>
              </a:r>
              <a:endParaRPr lang="ko-KR" altLang="en-US" sz="28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9250FFA-C6E1-41DB-BD13-CC465C1E122A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2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EE4563B-D78D-4637-B818-4EC6CF70BF2E}"/>
              </a:ext>
            </a:extLst>
          </p:cNvPr>
          <p:cNvGrpSpPr/>
          <p:nvPr/>
        </p:nvGrpSpPr>
        <p:grpSpPr>
          <a:xfrm>
            <a:off x="2318286" y="2981860"/>
            <a:ext cx="1761331" cy="758741"/>
            <a:chOff x="203895" y="3409836"/>
            <a:chExt cx="1761331" cy="758741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4393DB1-8EEC-41E9-A32F-77B075973278}"/>
                </a:ext>
              </a:extLst>
            </p:cNvPr>
            <p:cNvSpPr txBox="1"/>
            <p:nvPr/>
          </p:nvSpPr>
          <p:spPr>
            <a:xfrm>
              <a:off x="203895" y="3409836"/>
              <a:ext cx="176133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28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$315</a:t>
              </a:r>
              <a:endParaRPr lang="ko-KR" altLang="en-US" sz="28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4A705FD-8151-4567-B9A0-4D358FE0EAF0}"/>
                </a:ext>
              </a:extLst>
            </p:cNvPr>
            <p:cNvSpPr txBox="1"/>
            <p:nvPr/>
          </p:nvSpPr>
          <p:spPr>
            <a:xfrm>
              <a:off x="203895" y="3860800"/>
              <a:ext cx="17613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accent3"/>
                  </a:solidFill>
                  <a:ea typeface="FZShuTi" pitchFamily="2" charset="-122"/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>
            <a:extLst>
              <a:ext uri="{FF2B5EF4-FFF2-40B4-BE49-F238E27FC236}">
                <a16:creationId xmlns:a16="http://schemas.microsoft.com/office/drawing/2014/main" id="{B8FC739B-9D14-40BC-B8C4-D51EA8C01B14}"/>
              </a:ext>
            </a:extLst>
          </p:cNvPr>
          <p:cNvGrpSpPr/>
          <p:nvPr/>
        </p:nvGrpSpPr>
        <p:grpSpPr>
          <a:xfrm>
            <a:off x="4060695" y="2258560"/>
            <a:ext cx="4069130" cy="4069132"/>
            <a:chOff x="4060695" y="2258560"/>
            <a:chExt cx="4069130" cy="4069132"/>
          </a:xfrm>
          <a:solidFill>
            <a:schemeClr val="bg1">
              <a:lumMod val="75000"/>
            </a:schemeClr>
          </a:solidFill>
        </p:grpSpPr>
        <p:sp>
          <p:nvSpPr>
            <p:cNvPr id="39" name="Block Arc 22">
              <a:extLst>
                <a:ext uri="{FF2B5EF4-FFF2-40B4-BE49-F238E27FC236}">
                  <a16:creationId xmlns:a16="http://schemas.microsoft.com/office/drawing/2014/main" id="{718879C9-E21C-433C-B43D-7A5AFDDDB2F4}"/>
                </a:ext>
              </a:extLst>
            </p:cNvPr>
            <p:cNvSpPr/>
            <p:nvPr/>
          </p:nvSpPr>
          <p:spPr>
            <a:xfrm>
              <a:off x="4060695" y="2258560"/>
              <a:ext cx="4069130" cy="4069132"/>
            </a:xfrm>
            <a:prstGeom prst="blockArc">
              <a:avLst>
                <a:gd name="adj1" fmla="val 8400961"/>
                <a:gd name="adj2" fmla="val 3911839"/>
                <a:gd name="adj3" fmla="val 2065"/>
              </a:avLst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Isosceles Triangle 30">
              <a:extLst>
                <a:ext uri="{FF2B5EF4-FFF2-40B4-BE49-F238E27FC236}">
                  <a16:creationId xmlns:a16="http://schemas.microsoft.com/office/drawing/2014/main" id="{8478D4E9-8C9F-4F8B-8001-55D0B838BC3F}"/>
                </a:ext>
              </a:extLst>
            </p:cNvPr>
            <p:cNvSpPr/>
            <p:nvPr/>
          </p:nvSpPr>
          <p:spPr>
            <a:xfrm rot="14485673">
              <a:off x="6707625" y="6011804"/>
              <a:ext cx="290554" cy="285472"/>
            </a:xfrm>
            <a:prstGeom prst="triangl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54A698BE-C531-41A6-9CE8-D3D670E186B1}"/>
              </a:ext>
            </a:extLst>
          </p:cNvPr>
          <p:cNvGrpSpPr/>
          <p:nvPr/>
        </p:nvGrpSpPr>
        <p:grpSpPr>
          <a:xfrm>
            <a:off x="4791493" y="3116775"/>
            <a:ext cx="2609014" cy="3272999"/>
            <a:chOff x="4791493" y="3116775"/>
            <a:chExt cx="2609014" cy="3272999"/>
          </a:xfrm>
        </p:grpSpPr>
        <p:sp>
          <p:nvSpPr>
            <p:cNvPr id="6" name="Graphic 441">
              <a:extLst>
                <a:ext uri="{FF2B5EF4-FFF2-40B4-BE49-F238E27FC236}">
                  <a16:creationId xmlns:a16="http://schemas.microsoft.com/office/drawing/2014/main" id="{002655D4-6422-4E36-A0D1-15664F6D9ED2}"/>
                </a:ext>
              </a:extLst>
            </p:cNvPr>
            <p:cNvSpPr/>
            <p:nvPr/>
          </p:nvSpPr>
          <p:spPr>
            <a:xfrm>
              <a:off x="5062219" y="3116775"/>
              <a:ext cx="2338288" cy="3272999"/>
            </a:xfrm>
            <a:custGeom>
              <a:avLst/>
              <a:gdLst>
                <a:gd name="connsiteX0" fmla="*/ 2142258 w 2655380"/>
                <a:gd name="connsiteY0" fmla="*/ 623239 h 3716847"/>
                <a:gd name="connsiteX1" fmla="*/ 2156840 w 2655380"/>
                <a:gd name="connsiteY1" fmla="*/ 721545 h 3716847"/>
                <a:gd name="connsiteX2" fmla="*/ 2124235 w 2655380"/>
                <a:gd name="connsiteY2" fmla="*/ 943554 h 3716847"/>
                <a:gd name="connsiteX3" fmla="*/ 1948431 w 2655380"/>
                <a:gd name="connsiteY3" fmla="*/ 1178670 h 3716847"/>
                <a:gd name="connsiteX4" fmla="*/ 1500809 w 2655380"/>
                <a:gd name="connsiteY4" fmla="*/ 1461628 h 3716847"/>
                <a:gd name="connsiteX5" fmla="*/ 1264055 w 2655380"/>
                <a:gd name="connsiteY5" fmla="*/ 1574352 h 3716847"/>
                <a:gd name="connsiteX6" fmla="*/ 1245541 w 2655380"/>
                <a:gd name="connsiteY6" fmla="*/ 1578448 h 3716847"/>
                <a:gd name="connsiteX7" fmla="*/ 1302231 w 2655380"/>
                <a:gd name="connsiteY7" fmla="*/ 1541256 h 3716847"/>
                <a:gd name="connsiteX8" fmla="*/ 1327790 w 2655380"/>
                <a:gd name="connsiteY8" fmla="*/ 1419520 h 3716847"/>
                <a:gd name="connsiteX9" fmla="*/ 1241281 w 2655380"/>
                <a:gd name="connsiteY9" fmla="*/ 1355293 h 3716847"/>
                <a:gd name="connsiteX10" fmla="*/ 1258648 w 2655380"/>
                <a:gd name="connsiteY10" fmla="*/ 1312530 h 3716847"/>
                <a:gd name="connsiteX11" fmla="*/ 1328446 w 2655380"/>
                <a:gd name="connsiteY11" fmla="*/ 1257314 h 3716847"/>
                <a:gd name="connsiteX12" fmla="*/ 1338276 w 2655380"/>
                <a:gd name="connsiteY12" fmla="*/ 1191285 h 3716847"/>
                <a:gd name="connsiteX13" fmla="*/ 1298298 w 2655380"/>
                <a:gd name="connsiteY13" fmla="*/ 1124929 h 3716847"/>
                <a:gd name="connsiteX14" fmla="*/ 1238495 w 2655380"/>
                <a:gd name="connsiteY14" fmla="*/ 1090849 h 3716847"/>
                <a:gd name="connsiteX15" fmla="*/ 1258812 w 2655380"/>
                <a:gd name="connsiteY15" fmla="*/ 1057261 h 3716847"/>
                <a:gd name="connsiteX16" fmla="*/ 1327463 w 2655380"/>
                <a:gd name="connsiteY16" fmla="*/ 1006470 h 3716847"/>
                <a:gd name="connsiteX17" fmla="*/ 1341717 w 2655380"/>
                <a:gd name="connsiteY17" fmla="*/ 932248 h 3716847"/>
                <a:gd name="connsiteX18" fmla="*/ 1302067 w 2655380"/>
                <a:gd name="connsiteY18" fmla="*/ 868022 h 3716847"/>
                <a:gd name="connsiteX19" fmla="*/ 1239806 w 2655380"/>
                <a:gd name="connsiteY19" fmla="*/ 834434 h 3716847"/>
                <a:gd name="connsiteX20" fmla="*/ 1259959 w 2655380"/>
                <a:gd name="connsiteY20" fmla="*/ 796586 h 3716847"/>
                <a:gd name="connsiteX21" fmla="*/ 1355808 w 2655380"/>
                <a:gd name="connsiteY21" fmla="*/ 735636 h 3716847"/>
                <a:gd name="connsiteX22" fmla="*/ 1384316 w 2655380"/>
                <a:gd name="connsiteY22" fmla="*/ 666166 h 3716847"/>
                <a:gd name="connsiteX23" fmla="*/ 1353678 w 2655380"/>
                <a:gd name="connsiteY23" fmla="*/ 565730 h 3716847"/>
                <a:gd name="connsiteX24" fmla="*/ 1264710 w 2655380"/>
                <a:gd name="connsiteY24" fmla="*/ 522311 h 3716847"/>
                <a:gd name="connsiteX25" fmla="*/ 1238659 w 2655380"/>
                <a:gd name="connsiteY25" fmla="*/ 528537 h 3716847"/>
                <a:gd name="connsiteX26" fmla="*/ 1238495 w 2655380"/>
                <a:gd name="connsiteY26" fmla="*/ 384027 h 3716847"/>
                <a:gd name="connsiteX27" fmla="*/ 1173286 w 2655380"/>
                <a:gd name="connsiteY27" fmla="*/ 255246 h 3716847"/>
                <a:gd name="connsiteX28" fmla="*/ 1091691 w 2655380"/>
                <a:gd name="connsiteY28" fmla="*/ 231980 h 3716847"/>
                <a:gd name="connsiteX29" fmla="*/ 419604 w 2655380"/>
                <a:gd name="connsiteY29" fmla="*/ 231816 h 3716847"/>
                <a:gd name="connsiteX30" fmla="*/ 269687 w 2655380"/>
                <a:gd name="connsiteY30" fmla="*/ 381078 h 3716847"/>
                <a:gd name="connsiteX31" fmla="*/ 269687 w 2655380"/>
                <a:gd name="connsiteY31" fmla="*/ 510514 h 3716847"/>
                <a:gd name="connsiteX32" fmla="*/ 213488 w 2655380"/>
                <a:gd name="connsiteY32" fmla="*/ 492983 h 3716847"/>
                <a:gd name="connsiteX33" fmla="*/ 115018 w 2655380"/>
                <a:gd name="connsiteY33" fmla="*/ 534927 h 3716847"/>
                <a:gd name="connsiteX34" fmla="*/ 3113 w 2655380"/>
                <a:gd name="connsiteY34" fmla="*/ 503633 h 3716847"/>
                <a:gd name="connsiteX35" fmla="*/ 0 w 2655380"/>
                <a:gd name="connsiteY35" fmla="*/ 498718 h 3716847"/>
                <a:gd name="connsiteX36" fmla="*/ 92244 w 2655380"/>
                <a:gd name="connsiteY36" fmla="*/ 401558 h 3716847"/>
                <a:gd name="connsiteX37" fmla="*/ 551334 w 2655380"/>
                <a:gd name="connsiteY37" fmla="*/ 114012 h 3716847"/>
                <a:gd name="connsiteX38" fmla="*/ 926045 w 2655380"/>
                <a:gd name="connsiteY38" fmla="*/ 13248 h 3716847"/>
                <a:gd name="connsiteX39" fmla="*/ 1202122 w 2655380"/>
                <a:gd name="connsiteY39" fmla="*/ 3090 h 3716847"/>
                <a:gd name="connsiteX40" fmla="*/ 1660721 w 2655380"/>
                <a:gd name="connsiteY40" fmla="*/ 118272 h 3716847"/>
                <a:gd name="connsiteX41" fmla="*/ 1885515 w 2655380"/>
                <a:gd name="connsiteY41" fmla="*/ 267698 h 3716847"/>
                <a:gd name="connsiteX42" fmla="*/ 2081472 w 2655380"/>
                <a:gd name="connsiteY42" fmla="*/ 483480 h 3716847"/>
                <a:gd name="connsiteX43" fmla="*/ 2247773 w 2655380"/>
                <a:gd name="connsiteY43" fmla="*/ 789213 h 3716847"/>
                <a:gd name="connsiteX44" fmla="*/ 2271858 w 2655380"/>
                <a:gd name="connsiteY44" fmla="*/ 907836 h 3716847"/>
                <a:gd name="connsiteX45" fmla="*/ 2261864 w 2655380"/>
                <a:gd name="connsiteY45" fmla="*/ 988774 h 3716847"/>
                <a:gd name="connsiteX46" fmla="*/ 2270220 w 2655380"/>
                <a:gd name="connsiteY46" fmla="*/ 1024001 h 3716847"/>
                <a:gd name="connsiteX47" fmla="*/ 2466177 w 2655380"/>
                <a:gd name="connsiteY47" fmla="*/ 1240930 h 3716847"/>
                <a:gd name="connsiteX48" fmla="*/ 2629693 w 2655380"/>
                <a:gd name="connsiteY48" fmla="*/ 1438853 h 3716847"/>
                <a:gd name="connsiteX49" fmla="*/ 2647061 w 2655380"/>
                <a:gd name="connsiteY49" fmla="*/ 1473752 h 3716847"/>
                <a:gd name="connsiteX50" fmla="*/ 2621009 w 2655380"/>
                <a:gd name="connsiteY50" fmla="*/ 1574844 h 3716847"/>
                <a:gd name="connsiteX51" fmla="*/ 2495341 w 2655380"/>
                <a:gd name="connsiteY51" fmla="*/ 1639071 h 3716847"/>
                <a:gd name="connsiteX52" fmla="*/ 2466341 w 2655380"/>
                <a:gd name="connsiteY52" fmla="*/ 1650212 h 3716847"/>
                <a:gd name="connsiteX53" fmla="*/ 2452414 w 2655380"/>
                <a:gd name="connsiteY53" fmla="*/ 1687077 h 3716847"/>
                <a:gd name="connsiteX54" fmla="*/ 2511726 w 2655380"/>
                <a:gd name="connsiteY54" fmla="*/ 1806355 h 3716847"/>
                <a:gd name="connsiteX55" fmla="*/ 2513036 w 2655380"/>
                <a:gd name="connsiteY55" fmla="*/ 1889588 h 3716847"/>
                <a:gd name="connsiteX56" fmla="*/ 2496980 w 2655380"/>
                <a:gd name="connsiteY56" fmla="*/ 1906791 h 3716847"/>
                <a:gd name="connsiteX57" fmla="*/ 2495833 w 2655380"/>
                <a:gd name="connsiteY57" fmla="*/ 1967577 h 3716847"/>
                <a:gd name="connsiteX58" fmla="*/ 2515822 w 2655380"/>
                <a:gd name="connsiteY58" fmla="*/ 1989205 h 3716847"/>
                <a:gd name="connsiteX59" fmla="*/ 2516313 w 2655380"/>
                <a:gd name="connsiteY59" fmla="*/ 2039177 h 3716847"/>
                <a:gd name="connsiteX60" fmla="*/ 2472076 w 2655380"/>
                <a:gd name="connsiteY60" fmla="*/ 2103732 h 3716847"/>
                <a:gd name="connsiteX61" fmla="*/ 2466996 w 2655380"/>
                <a:gd name="connsiteY61" fmla="*/ 2185981 h 3716847"/>
                <a:gd name="connsiteX62" fmla="*/ 2519263 w 2655380"/>
                <a:gd name="connsiteY62" fmla="*/ 2316565 h 3716847"/>
                <a:gd name="connsiteX63" fmla="*/ 2495014 w 2655380"/>
                <a:gd name="connsiteY63" fmla="*/ 2464352 h 3716847"/>
                <a:gd name="connsiteX64" fmla="*/ 2340509 w 2655380"/>
                <a:gd name="connsiteY64" fmla="*/ 2568229 h 3716847"/>
                <a:gd name="connsiteX65" fmla="*/ 2239254 w 2655380"/>
                <a:gd name="connsiteY65" fmla="*/ 2578060 h 3716847"/>
                <a:gd name="connsiteX66" fmla="*/ 2028223 w 2655380"/>
                <a:gd name="connsiteY66" fmla="*/ 2596574 h 3716847"/>
                <a:gd name="connsiteX67" fmla="*/ 1945973 w 2655380"/>
                <a:gd name="connsiteY67" fmla="*/ 2602309 h 3716847"/>
                <a:gd name="connsiteX68" fmla="*/ 1909600 w 2655380"/>
                <a:gd name="connsiteY68" fmla="*/ 2626230 h 3716847"/>
                <a:gd name="connsiteX69" fmla="*/ 1869622 w 2655380"/>
                <a:gd name="connsiteY69" fmla="*/ 2762712 h 3716847"/>
                <a:gd name="connsiteX70" fmla="*/ 1816045 w 2655380"/>
                <a:gd name="connsiteY70" fmla="*/ 3066806 h 3716847"/>
                <a:gd name="connsiteX71" fmla="*/ 1754931 w 2655380"/>
                <a:gd name="connsiteY71" fmla="*/ 3427590 h 3716847"/>
                <a:gd name="connsiteX72" fmla="*/ 1710857 w 2655380"/>
                <a:gd name="connsiteY72" fmla="*/ 3684006 h 3716847"/>
                <a:gd name="connsiteX73" fmla="*/ 1691360 w 2655380"/>
                <a:gd name="connsiteY73" fmla="*/ 3714808 h 3716847"/>
                <a:gd name="connsiteX74" fmla="*/ 1681365 w 2655380"/>
                <a:gd name="connsiteY74" fmla="*/ 3716283 h 3716847"/>
                <a:gd name="connsiteX75" fmla="*/ 1677761 w 2655380"/>
                <a:gd name="connsiteY75" fmla="*/ 3702520 h 3716847"/>
                <a:gd name="connsiteX76" fmla="*/ 1696439 w 2655380"/>
                <a:gd name="connsiteY76" fmla="*/ 3588485 h 3716847"/>
                <a:gd name="connsiteX77" fmla="*/ 1755095 w 2655380"/>
                <a:gd name="connsiteY77" fmla="*/ 3241463 h 3716847"/>
                <a:gd name="connsiteX78" fmla="*/ 1828005 w 2655380"/>
                <a:gd name="connsiteY78" fmla="*/ 2829232 h 3716847"/>
                <a:gd name="connsiteX79" fmla="*/ 1861429 w 2655380"/>
                <a:gd name="connsiteY79" fmla="*/ 2664569 h 3716847"/>
                <a:gd name="connsiteX80" fmla="*/ 1897967 w 2655380"/>
                <a:gd name="connsiteY80" fmla="*/ 2589529 h 3716847"/>
                <a:gd name="connsiteX81" fmla="*/ 1923362 w 2655380"/>
                <a:gd name="connsiteY81" fmla="*/ 2574455 h 3716847"/>
                <a:gd name="connsiteX82" fmla="*/ 2294960 w 2655380"/>
                <a:gd name="connsiteY82" fmla="*/ 2543980 h 3716847"/>
                <a:gd name="connsiteX83" fmla="*/ 2461262 w 2655380"/>
                <a:gd name="connsiteY83" fmla="*/ 2460420 h 3716847"/>
                <a:gd name="connsiteX84" fmla="*/ 2486985 w 2655380"/>
                <a:gd name="connsiteY84" fmla="*/ 2311322 h 3716847"/>
                <a:gd name="connsiteX85" fmla="*/ 2440781 w 2655380"/>
                <a:gd name="connsiteY85" fmla="*/ 2199417 h 3716847"/>
                <a:gd name="connsiteX86" fmla="*/ 2451759 w 2655380"/>
                <a:gd name="connsiteY86" fmla="*/ 2080138 h 3716847"/>
                <a:gd name="connsiteX87" fmla="*/ 2489443 w 2655380"/>
                <a:gd name="connsiteY87" fmla="*/ 2027708 h 3716847"/>
                <a:gd name="connsiteX88" fmla="*/ 2488296 w 2655380"/>
                <a:gd name="connsiteY88" fmla="*/ 2001166 h 3716847"/>
                <a:gd name="connsiteX89" fmla="*/ 2451923 w 2655380"/>
                <a:gd name="connsiteY89" fmla="*/ 1965448 h 3716847"/>
                <a:gd name="connsiteX90" fmla="*/ 2455691 w 2655380"/>
                <a:gd name="connsiteY90" fmla="*/ 1904661 h 3716847"/>
                <a:gd name="connsiteX91" fmla="*/ 2467160 w 2655380"/>
                <a:gd name="connsiteY91" fmla="*/ 1795541 h 3716847"/>
                <a:gd name="connsiteX92" fmla="*/ 2419809 w 2655380"/>
                <a:gd name="connsiteY92" fmla="*/ 1681179 h 3716847"/>
                <a:gd name="connsiteX93" fmla="*/ 2463392 w 2655380"/>
                <a:gd name="connsiteY93" fmla="*/ 1616296 h 3716847"/>
                <a:gd name="connsiteX94" fmla="*/ 2502714 w 2655380"/>
                <a:gd name="connsiteY94" fmla="*/ 1604500 h 3716847"/>
                <a:gd name="connsiteX95" fmla="*/ 2603642 w 2655380"/>
                <a:gd name="connsiteY95" fmla="*/ 1551578 h 3716847"/>
                <a:gd name="connsiteX96" fmla="*/ 2618224 w 2655380"/>
                <a:gd name="connsiteY96" fmla="*/ 1480470 h 3716847"/>
                <a:gd name="connsiteX97" fmla="*/ 2501731 w 2655380"/>
                <a:gd name="connsiteY97" fmla="*/ 1323507 h 3716847"/>
                <a:gd name="connsiteX98" fmla="*/ 2263011 w 2655380"/>
                <a:gd name="connsiteY98" fmla="*/ 1065617 h 3716847"/>
                <a:gd name="connsiteX99" fmla="*/ 2255310 w 2655380"/>
                <a:gd name="connsiteY99" fmla="*/ 1056770 h 3716847"/>
                <a:gd name="connsiteX100" fmla="*/ 2234830 w 2655380"/>
                <a:gd name="connsiteY100" fmla="*/ 962887 h 3716847"/>
                <a:gd name="connsiteX101" fmla="*/ 2229587 w 2655380"/>
                <a:gd name="connsiteY101" fmla="*/ 839349 h 3716847"/>
                <a:gd name="connsiteX102" fmla="*/ 2146846 w 2655380"/>
                <a:gd name="connsiteY102" fmla="*/ 630939 h 3716847"/>
                <a:gd name="connsiteX103" fmla="*/ 2142258 w 2655380"/>
                <a:gd name="connsiteY103" fmla="*/ 623239 h 371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655380" h="3716847">
                  <a:moveTo>
                    <a:pt x="2142258" y="623239"/>
                  </a:moveTo>
                  <a:cubicBezTo>
                    <a:pt x="2147173" y="656171"/>
                    <a:pt x="2152089" y="688940"/>
                    <a:pt x="2156840" y="721545"/>
                  </a:cubicBezTo>
                  <a:cubicBezTo>
                    <a:pt x="2167981" y="798716"/>
                    <a:pt x="2153891" y="872609"/>
                    <a:pt x="2124235" y="943554"/>
                  </a:cubicBezTo>
                  <a:cubicBezTo>
                    <a:pt x="2085568" y="1036617"/>
                    <a:pt x="2022816" y="1111985"/>
                    <a:pt x="1948431" y="1178670"/>
                  </a:cubicBezTo>
                  <a:cubicBezTo>
                    <a:pt x="1815062" y="1298275"/>
                    <a:pt x="1661212" y="1384949"/>
                    <a:pt x="1500809" y="1461628"/>
                  </a:cubicBezTo>
                  <a:cubicBezTo>
                    <a:pt x="1422001" y="1499312"/>
                    <a:pt x="1343028" y="1536832"/>
                    <a:pt x="1264055" y="1574352"/>
                  </a:cubicBezTo>
                  <a:cubicBezTo>
                    <a:pt x="1258484" y="1576974"/>
                    <a:pt x="1252258" y="1578448"/>
                    <a:pt x="1245541" y="1578448"/>
                  </a:cubicBezTo>
                  <a:cubicBezTo>
                    <a:pt x="1264547" y="1566160"/>
                    <a:pt x="1284208" y="1554691"/>
                    <a:pt x="1302231" y="1541256"/>
                  </a:cubicBezTo>
                  <a:cubicBezTo>
                    <a:pt x="1346960" y="1507832"/>
                    <a:pt x="1354988" y="1468673"/>
                    <a:pt x="1327790" y="1419520"/>
                  </a:cubicBezTo>
                  <a:cubicBezTo>
                    <a:pt x="1308948" y="1385277"/>
                    <a:pt x="1286829" y="1354802"/>
                    <a:pt x="1241281" y="1355293"/>
                  </a:cubicBezTo>
                  <a:cubicBezTo>
                    <a:pt x="1235546" y="1335960"/>
                    <a:pt x="1239151" y="1323999"/>
                    <a:pt x="1258648" y="1312530"/>
                  </a:cubicBezTo>
                  <a:cubicBezTo>
                    <a:pt x="1284044" y="1297620"/>
                    <a:pt x="1307637" y="1278286"/>
                    <a:pt x="1328446" y="1257314"/>
                  </a:cubicBezTo>
                  <a:cubicBezTo>
                    <a:pt x="1346141" y="1239619"/>
                    <a:pt x="1348926" y="1214224"/>
                    <a:pt x="1338276" y="1191285"/>
                  </a:cubicBezTo>
                  <a:cubicBezTo>
                    <a:pt x="1327463" y="1167856"/>
                    <a:pt x="1315502" y="1143607"/>
                    <a:pt x="1298298" y="1124929"/>
                  </a:cubicBezTo>
                  <a:cubicBezTo>
                    <a:pt x="1284863" y="1110510"/>
                    <a:pt x="1262744" y="1104121"/>
                    <a:pt x="1238495" y="1090849"/>
                  </a:cubicBezTo>
                  <a:cubicBezTo>
                    <a:pt x="1235546" y="1080363"/>
                    <a:pt x="1238659" y="1068075"/>
                    <a:pt x="1258812" y="1057261"/>
                  </a:cubicBezTo>
                  <a:cubicBezTo>
                    <a:pt x="1283716" y="1043826"/>
                    <a:pt x="1306654" y="1025803"/>
                    <a:pt x="1327463" y="1006470"/>
                  </a:cubicBezTo>
                  <a:cubicBezTo>
                    <a:pt x="1349090" y="986481"/>
                    <a:pt x="1353350" y="958627"/>
                    <a:pt x="1341717" y="932248"/>
                  </a:cubicBezTo>
                  <a:cubicBezTo>
                    <a:pt x="1331723" y="909310"/>
                    <a:pt x="1319434" y="885389"/>
                    <a:pt x="1302067" y="868022"/>
                  </a:cubicBezTo>
                  <a:cubicBezTo>
                    <a:pt x="1287321" y="853112"/>
                    <a:pt x="1263891" y="846886"/>
                    <a:pt x="1239806" y="834434"/>
                  </a:cubicBezTo>
                  <a:cubicBezTo>
                    <a:pt x="1234727" y="813134"/>
                    <a:pt x="1235546" y="811823"/>
                    <a:pt x="1259959" y="796586"/>
                  </a:cubicBezTo>
                  <a:cubicBezTo>
                    <a:pt x="1292072" y="776597"/>
                    <a:pt x="1323858" y="755789"/>
                    <a:pt x="1355808" y="735636"/>
                  </a:cubicBezTo>
                  <a:cubicBezTo>
                    <a:pt x="1381859" y="719251"/>
                    <a:pt x="1390870" y="694511"/>
                    <a:pt x="1384316" y="666166"/>
                  </a:cubicBezTo>
                  <a:cubicBezTo>
                    <a:pt x="1376452" y="632086"/>
                    <a:pt x="1366457" y="598171"/>
                    <a:pt x="1353678" y="565730"/>
                  </a:cubicBezTo>
                  <a:cubicBezTo>
                    <a:pt x="1336474" y="522147"/>
                    <a:pt x="1310423" y="511006"/>
                    <a:pt x="1264710" y="522311"/>
                  </a:cubicBezTo>
                  <a:cubicBezTo>
                    <a:pt x="1256682" y="524277"/>
                    <a:pt x="1248654" y="526243"/>
                    <a:pt x="1238659" y="528537"/>
                  </a:cubicBezTo>
                  <a:cubicBezTo>
                    <a:pt x="1238659" y="479384"/>
                    <a:pt x="1239315" y="431705"/>
                    <a:pt x="1238495" y="384027"/>
                  </a:cubicBezTo>
                  <a:cubicBezTo>
                    <a:pt x="1237676" y="330941"/>
                    <a:pt x="1219817" y="285721"/>
                    <a:pt x="1173286" y="255246"/>
                  </a:cubicBezTo>
                  <a:cubicBezTo>
                    <a:pt x="1148381" y="239025"/>
                    <a:pt x="1120856" y="231980"/>
                    <a:pt x="1091691" y="231980"/>
                  </a:cubicBezTo>
                  <a:cubicBezTo>
                    <a:pt x="867717" y="231652"/>
                    <a:pt x="643742" y="231816"/>
                    <a:pt x="419604" y="231816"/>
                  </a:cubicBezTo>
                  <a:cubicBezTo>
                    <a:pt x="332111" y="231816"/>
                    <a:pt x="270178" y="293421"/>
                    <a:pt x="269687" y="381078"/>
                  </a:cubicBezTo>
                  <a:cubicBezTo>
                    <a:pt x="269359" y="423513"/>
                    <a:pt x="269687" y="466113"/>
                    <a:pt x="269687" y="510514"/>
                  </a:cubicBezTo>
                  <a:cubicBezTo>
                    <a:pt x="250026" y="504288"/>
                    <a:pt x="232003" y="497571"/>
                    <a:pt x="213488" y="492983"/>
                  </a:cubicBezTo>
                  <a:cubicBezTo>
                    <a:pt x="163516" y="480695"/>
                    <a:pt x="141070" y="490198"/>
                    <a:pt x="115018" y="534927"/>
                  </a:cubicBezTo>
                  <a:cubicBezTo>
                    <a:pt x="84380" y="501503"/>
                    <a:pt x="44566" y="499864"/>
                    <a:pt x="3113" y="503633"/>
                  </a:cubicBezTo>
                  <a:cubicBezTo>
                    <a:pt x="2130" y="501994"/>
                    <a:pt x="983" y="500356"/>
                    <a:pt x="0" y="498718"/>
                  </a:cubicBezTo>
                  <a:cubicBezTo>
                    <a:pt x="30639" y="466276"/>
                    <a:pt x="60131" y="432525"/>
                    <a:pt x="92244" y="401558"/>
                  </a:cubicBezTo>
                  <a:cubicBezTo>
                    <a:pt x="225121" y="273760"/>
                    <a:pt x="381265" y="182663"/>
                    <a:pt x="551334" y="114012"/>
                  </a:cubicBezTo>
                  <a:cubicBezTo>
                    <a:pt x="672251" y="65187"/>
                    <a:pt x="797100" y="31107"/>
                    <a:pt x="926045" y="13248"/>
                  </a:cubicBezTo>
                  <a:cubicBezTo>
                    <a:pt x="1017470" y="632"/>
                    <a:pt x="1109550" y="-3464"/>
                    <a:pt x="1202122" y="3090"/>
                  </a:cubicBezTo>
                  <a:cubicBezTo>
                    <a:pt x="1362034" y="14559"/>
                    <a:pt x="1515555" y="50932"/>
                    <a:pt x="1660721" y="118272"/>
                  </a:cubicBezTo>
                  <a:cubicBezTo>
                    <a:pt x="1742970" y="156284"/>
                    <a:pt x="1815389" y="210680"/>
                    <a:pt x="1885515" y="267698"/>
                  </a:cubicBezTo>
                  <a:cubicBezTo>
                    <a:pt x="1961866" y="329631"/>
                    <a:pt x="2021341" y="406310"/>
                    <a:pt x="2081472" y="483480"/>
                  </a:cubicBezTo>
                  <a:cubicBezTo>
                    <a:pt x="2154219" y="576871"/>
                    <a:pt x="2212219" y="676816"/>
                    <a:pt x="2247773" y="789213"/>
                  </a:cubicBezTo>
                  <a:cubicBezTo>
                    <a:pt x="2259898" y="827552"/>
                    <a:pt x="2268090" y="867858"/>
                    <a:pt x="2271858" y="907836"/>
                  </a:cubicBezTo>
                  <a:cubicBezTo>
                    <a:pt x="2274316" y="934378"/>
                    <a:pt x="2267107" y="962068"/>
                    <a:pt x="2261864" y="988774"/>
                  </a:cubicBezTo>
                  <a:cubicBezTo>
                    <a:pt x="2259079" y="1002865"/>
                    <a:pt x="2260389" y="1013187"/>
                    <a:pt x="2270220" y="1024001"/>
                  </a:cubicBezTo>
                  <a:cubicBezTo>
                    <a:pt x="2335758" y="1096092"/>
                    <a:pt x="2400804" y="1168675"/>
                    <a:pt x="2466177" y="1240930"/>
                  </a:cubicBezTo>
                  <a:cubicBezTo>
                    <a:pt x="2523686" y="1304502"/>
                    <a:pt x="2583981" y="1365615"/>
                    <a:pt x="2629693" y="1438853"/>
                  </a:cubicBezTo>
                  <a:cubicBezTo>
                    <a:pt x="2636575" y="1449831"/>
                    <a:pt x="2642309" y="1461792"/>
                    <a:pt x="2647061" y="1473752"/>
                  </a:cubicBezTo>
                  <a:cubicBezTo>
                    <a:pt x="2663609" y="1515041"/>
                    <a:pt x="2655745" y="1547810"/>
                    <a:pt x="2621009" y="1574844"/>
                  </a:cubicBezTo>
                  <a:cubicBezTo>
                    <a:pt x="2583326" y="1604172"/>
                    <a:pt x="2544494" y="1631698"/>
                    <a:pt x="2495341" y="1639071"/>
                  </a:cubicBezTo>
                  <a:cubicBezTo>
                    <a:pt x="2485347" y="1640545"/>
                    <a:pt x="2475189" y="1644969"/>
                    <a:pt x="2466341" y="1650212"/>
                  </a:cubicBezTo>
                  <a:cubicBezTo>
                    <a:pt x="2452742" y="1658404"/>
                    <a:pt x="2446188" y="1671512"/>
                    <a:pt x="2452414" y="1687077"/>
                  </a:cubicBezTo>
                  <a:cubicBezTo>
                    <a:pt x="2468799" y="1728365"/>
                    <a:pt x="2476827" y="1773095"/>
                    <a:pt x="2511726" y="1806355"/>
                  </a:cubicBezTo>
                  <a:cubicBezTo>
                    <a:pt x="2537285" y="1830604"/>
                    <a:pt x="2535155" y="1861407"/>
                    <a:pt x="2513036" y="1889588"/>
                  </a:cubicBezTo>
                  <a:cubicBezTo>
                    <a:pt x="2508285" y="1895814"/>
                    <a:pt x="2502878" y="1901712"/>
                    <a:pt x="2496980" y="1906791"/>
                  </a:cubicBezTo>
                  <a:cubicBezTo>
                    <a:pt x="2461426" y="1937430"/>
                    <a:pt x="2456674" y="1933007"/>
                    <a:pt x="2495833" y="1967577"/>
                  </a:cubicBezTo>
                  <a:cubicBezTo>
                    <a:pt x="2503206" y="1974131"/>
                    <a:pt x="2509760" y="1981340"/>
                    <a:pt x="2515822" y="1989205"/>
                  </a:cubicBezTo>
                  <a:cubicBezTo>
                    <a:pt x="2529093" y="2006245"/>
                    <a:pt x="2528766" y="2021318"/>
                    <a:pt x="2516313" y="2039177"/>
                  </a:cubicBezTo>
                  <a:cubicBezTo>
                    <a:pt x="2501240" y="2060477"/>
                    <a:pt x="2485675" y="2081449"/>
                    <a:pt x="2472076" y="2103732"/>
                  </a:cubicBezTo>
                  <a:cubicBezTo>
                    <a:pt x="2456183" y="2129783"/>
                    <a:pt x="2454544" y="2156981"/>
                    <a:pt x="2466996" y="2185981"/>
                  </a:cubicBezTo>
                  <a:cubicBezTo>
                    <a:pt x="2485511" y="2229072"/>
                    <a:pt x="2503370" y="2272491"/>
                    <a:pt x="2519263" y="2316565"/>
                  </a:cubicBezTo>
                  <a:cubicBezTo>
                    <a:pt x="2538432" y="2369650"/>
                    <a:pt x="2528274" y="2418640"/>
                    <a:pt x="2495014" y="2464352"/>
                  </a:cubicBezTo>
                  <a:cubicBezTo>
                    <a:pt x="2455855" y="2518093"/>
                    <a:pt x="2403425" y="2552336"/>
                    <a:pt x="2340509" y="2568229"/>
                  </a:cubicBezTo>
                  <a:cubicBezTo>
                    <a:pt x="2307904" y="2576421"/>
                    <a:pt x="2273005" y="2575110"/>
                    <a:pt x="2239254" y="2578060"/>
                  </a:cubicBezTo>
                  <a:cubicBezTo>
                    <a:pt x="2168964" y="2584286"/>
                    <a:pt x="2098676" y="2590512"/>
                    <a:pt x="2028223" y="2596574"/>
                  </a:cubicBezTo>
                  <a:cubicBezTo>
                    <a:pt x="2000861" y="2598868"/>
                    <a:pt x="1973499" y="2601162"/>
                    <a:pt x="1945973" y="2602309"/>
                  </a:cubicBezTo>
                  <a:cubicBezTo>
                    <a:pt x="1928442" y="2602964"/>
                    <a:pt x="1915006" y="2609190"/>
                    <a:pt x="1909600" y="2626230"/>
                  </a:cubicBezTo>
                  <a:cubicBezTo>
                    <a:pt x="1895509" y="2671451"/>
                    <a:pt x="1878797" y="2716344"/>
                    <a:pt x="1869622" y="2762712"/>
                  </a:cubicBezTo>
                  <a:cubicBezTo>
                    <a:pt x="1849633" y="2863639"/>
                    <a:pt x="1833412" y="2965387"/>
                    <a:pt x="1816045" y="3066806"/>
                  </a:cubicBezTo>
                  <a:cubicBezTo>
                    <a:pt x="1795400" y="3187067"/>
                    <a:pt x="1775248" y="3307329"/>
                    <a:pt x="1754931" y="3427590"/>
                  </a:cubicBezTo>
                  <a:cubicBezTo>
                    <a:pt x="1740513" y="3513116"/>
                    <a:pt x="1726422" y="3598643"/>
                    <a:pt x="1710857" y="3684006"/>
                  </a:cubicBezTo>
                  <a:cubicBezTo>
                    <a:pt x="1708891" y="3695147"/>
                    <a:pt x="1698569" y="3704978"/>
                    <a:pt x="1691360" y="3714808"/>
                  </a:cubicBezTo>
                  <a:cubicBezTo>
                    <a:pt x="1689885" y="3716774"/>
                    <a:pt x="1682021" y="3717430"/>
                    <a:pt x="1681365" y="3716283"/>
                  </a:cubicBezTo>
                  <a:cubicBezTo>
                    <a:pt x="1679071" y="3712351"/>
                    <a:pt x="1677105" y="3706944"/>
                    <a:pt x="1677761" y="3702520"/>
                  </a:cubicBezTo>
                  <a:cubicBezTo>
                    <a:pt x="1683659" y="3664508"/>
                    <a:pt x="1690049" y="3626496"/>
                    <a:pt x="1696439" y="3588485"/>
                  </a:cubicBezTo>
                  <a:cubicBezTo>
                    <a:pt x="1715936" y="3472811"/>
                    <a:pt x="1735106" y="3356973"/>
                    <a:pt x="1755095" y="3241463"/>
                  </a:cubicBezTo>
                  <a:cubicBezTo>
                    <a:pt x="1778852" y="3103998"/>
                    <a:pt x="1803265" y="2966533"/>
                    <a:pt x="1828005" y="2829232"/>
                  </a:cubicBezTo>
                  <a:cubicBezTo>
                    <a:pt x="1838000" y="2774017"/>
                    <a:pt x="1847503" y="2718638"/>
                    <a:pt x="1861429" y="2664569"/>
                  </a:cubicBezTo>
                  <a:cubicBezTo>
                    <a:pt x="1868311" y="2638026"/>
                    <a:pt x="1883876" y="2613450"/>
                    <a:pt x="1897967" y="2589529"/>
                  </a:cubicBezTo>
                  <a:cubicBezTo>
                    <a:pt x="1902390" y="2581992"/>
                    <a:pt x="1914351" y="2575274"/>
                    <a:pt x="1923362" y="2574455"/>
                  </a:cubicBezTo>
                  <a:cubicBezTo>
                    <a:pt x="2047065" y="2563478"/>
                    <a:pt x="2170931" y="2552336"/>
                    <a:pt x="2294960" y="2543980"/>
                  </a:cubicBezTo>
                  <a:cubicBezTo>
                    <a:pt x="2363119" y="2539393"/>
                    <a:pt x="2416860" y="2510720"/>
                    <a:pt x="2461262" y="2460420"/>
                  </a:cubicBezTo>
                  <a:cubicBezTo>
                    <a:pt x="2500748" y="2415691"/>
                    <a:pt x="2508777" y="2366046"/>
                    <a:pt x="2486985" y="2311322"/>
                  </a:cubicBezTo>
                  <a:cubicBezTo>
                    <a:pt x="2472076" y="2273802"/>
                    <a:pt x="2456838" y="2236445"/>
                    <a:pt x="2440781" y="2199417"/>
                  </a:cubicBezTo>
                  <a:cubicBezTo>
                    <a:pt x="2422431" y="2157309"/>
                    <a:pt x="2427674" y="2117822"/>
                    <a:pt x="2451759" y="2080138"/>
                  </a:cubicBezTo>
                  <a:cubicBezTo>
                    <a:pt x="2463392" y="2061952"/>
                    <a:pt x="2475516" y="2044093"/>
                    <a:pt x="2489443" y="2027708"/>
                  </a:cubicBezTo>
                  <a:cubicBezTo>
                    <a:pt x="2498454" y="2017058"/>
                    <a:pt x="2496816" y="2009522"/>
                    <a:pt x="2488296" y="2001166"/>
                  </a:cubicBezTo>
                  <a:cubicBezTo>
                    <a:pt x="2476172" y="1989205"/>
                    <a:pt x="2463228" y="1978064"/>
                    <a:pt x="2451923" y="1965448"/>
                  </a:cubicBezTo>
                  <a:cubicBezTo>
                    <a:pt x="2431934" y="1943329"/>
                    <a:pt x="2433081" y="1923176"/>
                    <a:pt x="2455691" y="1904661"/>
                  </a:cubicBezTo>
                  <a:cubicBezTo>
                    <a:pt x="2522212" y="1850265"/>
                    <a:pt x="2502714" y="1843384"/>
                    <a:pt x="2467160" y="1795541"/>
                  </a:cubicBezTo>
                  <a:cubicBezTo>
                    <a:pt x="2443239" y="1763264"/>
                    <a:pt x="2431770" y="1720665"/>
                    <a:pt x="2419809" y="1681179"/>
                  </a:cubicBezTo>
                  <a:cubicBezTo>
                    <a:pt x="2412273" y="1656274"/>
                    <a:pt x="2433572" y="1628912"/>
                    <a:pt x="2463392" y="1616296"/>
                  </a:cubicBezTo>
                  <a:cubicBezTo>
                    <a:pt x="2476008" y="1611053"/>
                    <a:pt x="2489279" y="1606138"/>
                    <a:pt x="2502714" y="1604500"/>
                  </a:cubicBezTo>
                  <a:cubicBezTo>
                    <a:pt x="2543184" y="1599257"/>
                    <a:pt x="2573823" y="1575663"/>
                    <a:pt x="2603642" y="1551578"/>
                  </a:cubicBezTo>
                  <a:cubicBezTo>
                    <a:pt x="2630185" y="1530114"/>
                    <a:pt x="2633134" y="1511436"/>
                    <a:pt x="2618224" y="1480470"/>
                  </a:cubicBezTo>
                  <a:cubicBezTo>
                    <a:pt x="2589552" y="1420667"/>
                    <a:pt x="2545805" y="1371841"/>
                    <a:pt x="2501731" y="1323507"/>
                  </a:cubicBezTo>
                  <a:cubicBezTo>
                    <a:pt x="2422759" y="1236998"/>
                    <a:pt x="2342639" y="1151635"/>
                    <a:pt x="2263011" y="1065617"/>
                  </a:cubicBezTo>
                  <a:cubicBezTo>
                    <a:pt x="2260389" y="1062668"/>
                    <a:pt x="2258259" y="1059227"/>
                    <a:pt x="2255310" y="1056770"/>
                  </a:cubicBezTo>
                  <a:cubicBezTo>
                    <a:pt x="2225491" y="1030391"/>
                    <a:pt x="2220739" y="1001227"/>
                    <a:pt x="2234830" y="962887"/>
                  </a:cubicBezTo>
                  <a:cubicBezTo>
                    <a:pt x="2249576" y="922745"/>
                    <a:pt x="2239909" y="880310"/>
                    <a:pt x="2229587" y="839349"/>
                  </a:cubicBezTo>
                  <a:cubicBezTo>
                    <a:pt x="2211400" y="766111"/>
                    <a:pt x="2184202" y="696641"/>
                    <a:pt x="2146846" y="630939"/>
                  </a:cubicBezTo>
                  <a:cubicBezTo>
                    <a:pt x="2146026" y="627663"/>
                    <a:pt x="2143896" y="625533"/>
                    <a:pt x="2142258" y="623239"/>
                  </a:cubicBezTo>
                  <a:close/>
                </a:path>
              </a:pathLst>
            </a:custGeom>
            <a:solidFill>
              <a:schemeClr val="accent3"/>
            </a:solidFill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Graphic 441">
              <a:extLst>
                <a:ext uri="{FF2B5EF4-FFF2-40B4-BE49-F238E27FC236}">
                  <a16:creationId xmlns:a16="http://schemas.microsoft.com/office/drawing/2014/main" id="{61475772-0A9B-47F5-94A3-DE4B40377FCB}"/>
                </a:ext>
              </a:extLst>
            </p:cNvPr>
            <p:cNvSpPr/>
            <p:nvPr/>
          </p:nvSpPr>
          <p:spPr>
            <a:xfrm>
              <a:off x="4791493" y="3560028"/>
              <a:ext cx="827329" cy="2191279"/>
            </a:xfrm>
            <a:custGeom>
              <a:avLst/>
              <a:gdLst>
                <a:gd name="connsiteX0" fmla="*/ 937089 w 939522"/>
                <a:gd name="connsiteY0" fmla="*/ 1263015 h 2488436"/>
                <a:gd name="connsiteX1" fmla="*/ 756697 w 939522"/>
                <a:gd name="connsiteY1" fmla="*/ 1262687 h 2488436"/>
                <a:gd name="connsiteX2" fmla="*/ 651182 w 939522"/>
                <a:gd name="connsiteY2" fmla="*/ 1253676 h 2488436"/>
                <a:gd name="connsiteX3" fmla="*/ 622345 w 939522"/>
                <a:gd name="connsiteY3" fmla="*/ 1303157 h 2488436"/>
                <a:gd name="connsiteX4" fmla="*/ 592853 w 939522"/>
                <a:gd name="connsiteY4" fmla="*/ 1313479 h 2488436"/>
                <a:gd name="connsiteX5" fmla="*/ 414100 w 939522"/>
                <a:gd name="connsiteY5" fmla="*/ 1186992 h 2488436"/>
                <a:gd name="connsiteX6" fmla="*/ 299409 w 939522"/>
                <a:gd name="connsiteY6" fmla="*/ 866022 h 2488436"/>
                <a:gd name="connsiteX7" fmla="*/ 328573 w 939522"/>
                <a:gd name="connsiteY7" fmla="*/ 686940 h 2488436"/>
                <a:gd name="connsiteX8" fmla="*/ 412953 w 939522"/>
                <a:gd name="connsiteY8" fmla="*/ 388253 h 2488436"/>
                <a:gd name="connsiteX9" fmla="*/ 433925 w 939522"/>
                <a:gd name="connsiteY9" fmla="*/ 270285 h 2488436"/>
                <a:gd name="connsiteX10" fmla="*/ 429174 w 939522"/>
                <a:gd name="connsiteY10" fmla="*/ 267828 h 2488436"/>
                <a:gd name="connsiteX11" fmla="*/ 311042 w 939522"/>
                <a:gd name="connsiteY11" fmla="*/ 305512 h 2488436"/>
                <a:gd name="connsiteX12" fmla="*/ 231414 w 939522"/>
                <a:gd name="connsiteY12" fmla="*/ 123154 h 2488436"/>
                <a:gd name="connsiteX13" fmla="*/ 250584 w 939522"/>
                <a:gd name="connsiteY13" fmla="*/ 93498 h 2488436"/>
                <a:gd name="connsiteX14" fmla="*/ 305635 w 939522"/>
                <a:gd name="connsiteY14" fmla="*/ 3056 h 2488436"/>
                <a:gd name="connsiteX15" fmla="*/ 294658 w 939522"/>
                <a:gd name="connsiteY15" fmla="*/ 6169 h 2488436"/>
                <a:gd name="connsiteX16" fmla="*/ 216013 w 939522"/>
                <a:gd name="connsiteY16" fmla="*/ 117419 h 2488436"/>
                <a:gd name="connsiteX17" fmla="*/ 186029 w 939522"/>
                <a:gd name="connsiteY17" fmla="*/ 200488 h 2488436"/>
                <a:gd name="connsiteX18" fmla="*/ 144085 w 939522"/>
                <a:gd name="connsiteY18" fmla="*/ 137899 h 2488436"/>
                <a:gd name="connsiteX19" fmla="*/ 92311 w 939522"/>
                <a:gd name="connsiteY19" fmla="*/ 110374 h 2488436"/>
                <a:gd name="connsiteX20" fmla="*/ 71011 w 939522"/>
                <a:gd name="connsiteY20" fmla="*/ 78916 h 2488436"/>
                <a:gd name="connsiteX21" fmla="*/ 105254 w 939522"/>
                <a:gd name="connsiteY21" fmla="*/ 55650 h 2488436"/>
                <a:gd name="connsiteX22" fmla="*/ 163583 w 939522"/>
                <a:gd name="connsiteY22" fmla="*/ 64334 h 2488436"/>
                <a:gd name="connsiteX23" fmla="*/ 176363 w 939522"/>
                <a:gd name="connsiteY23" fmla="*/ 5514 h 2488436"/>
                <a:gd name="connsiteX24" fmla="*/ 92966 w 939522"/>
                <a:gd name="connsiteY24" fmla="*/ 107 h 2488436"/>
                <a:gd name="connsiteX25" fmla="*/ 3999 w 939522"/>
                <a:gd name="connsiteY25" fmla="*/ 66955 h 2488436"/>
                <a:gd name="connsiteX26" fmla="*/ 53971 w 939522"/>
                <a:gd name="connsiteY26" fmla="*/ 165753 h 2488436"/>
                <a:gd name="connsiteX27" fmla="*/ 99028 w 939522"/>
                <a:gd name="connsiteY27" fmla="*/ 189510 h 2488436"/>
                <a:gd name="connsiteX28" fmla="*/ 116560 w 939522"/>
                <a:gd name="connsiteY28" fmla="*/ 227031 h 2488436"/>
                <a:gd name="connsiteX29" fmla="*/ 82152 w 939522"/>
                <a:gd name="connsiteY29" fmla="*/ 247347 h 2488436"/>
                <a:gd name="connsiteX30" fmla="*/ 9406 w 939522"/>
                <a:gd name="connsiteY30" fmla="*/ 237844 h 2488436"/>
                <a:gd name="connsiteX31" fmla="*/ 2033 w 939522"/>
                <a:gd name="connsiteY31" fmla="*/ 273234 h 2488436"/>
                <a:gd name="connsiteX32" fmla="*/ 16615 w 939522"/>
                <a:gd name="connsiteY32" fmla="*/ 298139 h 2488436"/>
                <a:gd name="connsiteX33" fmla="*/ 157520 w 939522"/>
                <a:gd name="connsiteY33" fmla="*/ 281591 h 2488436"/>
                <a:gd name="connsiteX34" fmla="*/ 154080 w 939522"/>
                <a:gd name="connsiteY34" fmla="*/ 292076 h 2488436"/>
                <a:gd name="connsiteX35" fmla="*/ 110170 w 939522"/>
                <a:gd name="connsiteY35" fmla="*/ 546035 h 2488436"/>
                <a:gd name="connsiteX36" fmla="*/ 157684 w 939522"/>
                <a:gd name="connsiteY36" fmla="*/ 921565 h 2488436"/>
                <a:gd name="connsiteX37" fmla="*/ 372484 w 939522"/>
                <a:gd name="connsiteY37" fmla="*/ 1352802 h 2488436"/>
                <a:gd name="connsiteX38" fmla="*/ 631029 w 939522"/>
                <a:gd name="connsiteY38" fmla="*/ 1697857 h 2488436"/>
                <a:gd name="connsiteX39" fmla="*/ 713606 w 939522"/>
                <a:gd name="connsiteY39" fmla="*/ 1797965 h 2488436"/>
                <a:gd name="connsiteX40" fmla="*/ 734415 w 939522"/>
                <a:gd name="connsiteY40" fmla="*/ 1783055 h 2488436"/>
                <a:gd name="connsiteX41" fmla="*/ 695092 w 939522"/>
                <a:gd name="connsiteY41" fmla="*/ 1557115 h 2488436"/>
                <a:gd name="connsiteX42" fmla="*/ 790613 w 939522"/>
                <a:gd name="connsiteY42" fmla="*/ 1758807 h 2488436"/>
                <a:gd name="connsiteX43" fmla="*/ 798150 w 939522"/>
                <a:gd name="connsiteY43" fmla="*/ 1944769 h 2488436"/>
                <a:gd name="connsiteX44" fmla="*/ 780946 w 939522"/>
                <a:gd name="connsiteY44" fmla="*/ 2244112 h 2488436"/>
                <a:gd name="connsiteX45" fmla="*/ 760302 w 939522"/>
                <a:gd name="connsiteY45" fmla="*/ 2468578 h 2488436"/>
                <a:gd name="connsiteX46" fmla="*/ 766856 w 939522"/>
                <a:gd name="connsiteY46" fmla="*/ 2488076 h 2488436"/>
                <a:gd name="connsiteX47" fmla="*/ 789630 w 939522"/>
                <a:gd name="connsiteY47" fmla="*/ 2471855 h 2488436"/>
                <a:gd name="connsiteX48" fmla="*/ 813060 w 939522"/>
                <a:gd name="connsiteY48" fmla="*/ 2218225 h 2488436"/>
                <a:gd name="connsiteX49" fmla="*/ 828461 w 939522"/>
                <a:gd name="connsiteY49" fmla="*/ 1826146 h 2488436"/>
                <a:gd name="connsiteX50" fmla="*/ 793890 w 939522"/>
                <a:gd name="connsiteY50" fmla="*/ 1679342 h 2488436"/>
                <a:gd name="connsiteX51" fmla="*/ 657736 w 939522"/>
                <a:gd name="connsiteY51" fmla="*/ 1486826 h 2488436"/>
                <a:gd name="connsiteX52" fmla="*/ 588266 w 939522"/>
                <a:gd name="connsiteY52" fmla="*/ 1399661 h 2488436"/>
                <a:gd name="connsiteX53" fmla="*/ 589740 w 939522"/>
                <a:gd name="connsiteY53" fmla="*/ 1360666 h 2488436"/>
                <a:gd name="connsiteX54" fmla="*/ 839438 w 939522"/>
                <a:gd name="connsiteY54" fmla="*/ 1321671 h 2488436"/>
                <a:gd name="connsiteX55" fmla="*/ 866964 w 939522"/>
                <a:gd name="connsiteY55" fmla="*/ 1323310 h 2488436"/>
                <a:gd name="connsiteX56" fmla="*/ 925293 w 939522"/>
                <a:gd name="connsiteY56" fmla="*/ 1291360 h 2488436"/>
                <a:gd name="connsiteX57" fmla="*/ 937089 w 939522"/>
                <a:gd name="connsiteY57" fmla="*/ 1263015 h 248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39522" h="2488436">
                  <a:moveTo>
                    <a:pt x="937089" y="1263015"/>
                  </a:moveTo>
                  <a:cubicBezTo>
                    <a:pt x="876959" y="1263015"/>
                    <a:pt x="816828" y="1263998"/>
                    <a:pt x="756697" y="1262687"/>
                  </a:cubicBezTo>
                  <a:cubicBezTo>
                    <a:pt x="723109" y="1261868"/>
                    <a:pt x="689685" y="1257117"/>
                    <a:pt x="651182" y="1253676"/>
                  </a:cubicBezTo>
                  <a:cubicBezTo>
                    <a:pt x="643317" y="1267111"/>
                    <a:pt x="633159" y="1285298"/>
                    <a:pt x="622345" y="1303157"/>
                  </a:cubicBezTo>
                  <a:cubicBezTo>
                    <a:pt x="615464" y="1314462"/>
                    <a:pt x="606780" y="1319541"/>
                    <a:pt x="592853" y="1313479"/>
                  </a:cubicBezTo>
                  <a:cubicBezTo>
                    <a:pt x="524203" y="1283987"/>
                    <a:pt x="460959" y="1247122"/>
                    <a:pt x="414100" y="1186992"/>
                  </a:cubicBezTo>
                  <a:cubicBezTo>
                    <a:pt x="340534" y="1092454"/>
                    <a:pt x="293019" y="987757"/>
                    <a:pt x="299409" y="866022"/>
                  </a:cubicBezTo>
                  <a:cubicBezTo>
                    <a:pt x="302522" y="805891"/>
                    <a:pt x="313827" y="745432"/>
                    <a:pt x="328573" y="686940"/>
                  </a:cubicBezTo>
                  <a:cubicBezTo>
                    <a:pt x="353969" y="586668"/>
                    <a:pt x="386083" y="488034"/>
                    <a:pt x="412953" y="388253"/>
                  </a:cubicBezTo>
                  <a:cubicBezTo>
                    <a:pt x="423275" y="349913"/>
                    <a:pt x="427044" y="309608"/>
                    <a:pt x="433925" y="270285"/>
                  </a:cubicBezTo>
                  <a:cubicBezTo>
                    <a:pt x="432287" y="269466"/>
                    <a:pt x="430812" y="268647"/>
                    <a:pt x="429174" y="267828"/>
                  </a:cubicBezTo>
                  <a:cubicBezTo>
                    <a:pt x="396896" y="303873"/>
                    <a:pt x="355935" y="311410"/>
                    <a:pt x="311042" y="305512"/>
                  </a:cubicBezTo>
                  <a:cubicBezTo>
                    <a:pt x="238132" y="295845"/>
                    <a:pt x="185046" y="175092"/>
                    <a:pt x="231414" y="123154"/>
                  </a:cubicBezTo>
                  <a:cubicBezTo>
                    <a:pt x="239115" y="114470"/>
                    <a:pt x="244358" y="103656"/>
                    <a:pt x="250584" y="93498"/>
                  </a:cubicBezTo>
                  <a:cubicBezTo>
                    <a:pt x="268443" y="64497"/>
                    <a:pt x="286138" y="35333"/>
                    <a:pt x="305635" y="3056"/>
                  </a:cubicBezTo>
                  <a:cubicBezTo>
                    <a:pt x="299245" y="4858"/>
                    <a:pt x="296788" y="5186"/>
                    <a:pt x="294658" y="6169"/>
                  </a:cubicBezTo>
                  <a:cubicBezTo>
                    <a:pt x="245996" y="27305"/>
                    <a:pt x="223222" y="67610"/>
                    <a:pt x="216013" y="117419"/>
                  </a:cubicBezTo>
                  <a:cubicBezTo>
                    <a:pt x="211917" y="146583"/>
                    <a:pt x="202086" y="172634"/>
                    <a:pt x="186029" y="200488"/>
                  </a:cubicBezTo>
                  <a:cubicBezTo>
                    <a:pt x="181442" y="170177"/>
                    <a:pt x="166040" y="151335"/>
                    <a:pt x="144085" y="137899"/>
                  </a:cubicBezTo>
                  <a:cubicBezTo>
                    <a:pt x="127373" y="127741"/>
                    <a:pt x="109514" y="119713"/>
                    <a:pt x="92311" y="110374"/>
                  </a:cubicBezTo>
                  <a:cubicBezTo>
                    <a:pt x="79858" y="103656"/>
                    <a:pt x="67570" y="95300"/>
                    <a:pt x="71011" y="78916"/>
                  </a:cubicBezTo>
                  <a:cubicBezTo>
                    <a:pt x="74615" y="61221"/>
                    <a:pt x="89689" y="54995"/>
                    <a:pt x="105254" y="55650"/>
                  </a:cubicBezTo>
                  <a:cubicBezTo>
                    <a:pt x="124424" y="56469"/>
                    <a:pt x="143430" y="61057"/>
                    <a:pt x="163583" y="64334"/>
                  </a:cubicBezTo>
                  <a:cubicBezTo>
                    <a:pt x="167187" y="47785"/>
                    <a:pt x="171120" y="29763"/>
                    <a:pt x="176363" y="5514"/>
                  </a:cubicBezTo>
                  <a:cubicBezTo>
                    <a:pt x="146707" y="3384"/>
                    <a:pt x="119673" y="-712"/>
                    <a:pt x="92966" y="107"/>
                  </a:cubicBezTo>
                  <a:cubicBezTo>
                    <a:pt x="47745" y="1581"/>
                    <a:pt x="12355" y="29763"/>
                    <a:pt x="3999" y="66955"/>
                  </a:cubicBezTo>
                  <a:cubicBezTo>
                    <a:pt x="-5176" y="107752"/>
                    <a:pt x="11536" y="141013"/>
                    <a:pt x="53971" y="165753"/>
                  </a:cubicBezTo>
                  <a:cubicBezTo>
                    <a:pt x="68553" y="174273"/>
                    <a:pt x="84282" y="180990"/>
                    <a:pt x="99028" y="189510"/>
                  </a:cubicBezTo>
                  <a:cubicBezTo>
                    <a:pt x="113283" y="197702"/>
                    <a:pt x="122130" y="210318"/>
                    <a:pt x="116560" y="227031"/>
                  </a:cubicBezTo>
                  <a:cubicBezTo>
                    <a:pt x="111480" y="242596"/>
                    <a:pt x="97554" y="248658"/>
                    <a:pt x="82152" y="247347"/>
                  </a:cubicBezTo>
                  <a:cubicBezTo>
                    <a:pt x="58395" y="245217"/>
                    <a:pt x="34965" y="241285"/>
                    <a:pt x="9406" y="237844"/>
                  </a:cubicBezTo>
                  <a:cubicBezTo>
                    <a:pt x="7276" y="248330"/>
                    <a:pt x="6293" y="261438"/>
                    <a:pt x="2033" y="273234"/>
                  </a:cubicBezTo>
                  <a:cubicBezTo>
                    <a:pt x="-3702" y="288963"/>
                    <a:pt x="3180" y="294534"/>
                    <a:pt x="16615" y="298139"/>
                  </a:cubicBezTo>
                  <a:cubicBezTo>
                    <a:pt x="64621" y="310919"/>
                    <a:pt x="111317" y="311082"/>
                    <a:pt x="157520" y="281591"/>
                  </a:cubicBezTo>
                  <a:cubicBezTo>
                    <a:pt x="155718" y="287325"/>
                    <a:pt x="154899" y="289619"/>
                    <a:pt x="154080" y="292076"/>
                  </a:cubicBezTo>
                  <a:cubicBezTo>
                    <a:pt x="129012" y="374981"/>
                    <a:pt x="114266" y="459689"/>
                    <a:pt x="110170" y="546035"/>
                  </a:cubicBezTo>
                  <a:cubicBezTo>
                    <a:pt x="103616" y="673997"/>
                    <a:pt x="120656" y="799173"/>
                    <a:pt x="157684" y="921565"/>
                  </a:cubicBezTo>
                  <a:cubicBezTo>
                    <a:pt x="204871" y="1077380"/>
                    <a:pt x="279256" y="1220416"/>
                    <a:pt x="372484" y="1352802"/>
                  </a:cubicBezTo>
                  <a:cubicBezTo>
                    <a:pt x="455225" y="1470278"/>
                    <a:pt x="544028" y="1583494"/>
                    <a:pt x="631029" y="1697857"/>
                  </a:cubicBezTo>
                  <a:cubicBezTo>
                    <a:pt x="656916" y="1732100"/>
                    <a:pt x="685589" y="1764213"/>
                    <a:pt x="713606" y="1797965"/>
                  </a:cubicBezTo>
                  <a:cubicBezTo>
                    <a:pt x="721307" y="1792394"/>
                    <a:pt x="727533" y="1787971"/>
                    <a:pt x="734415" y="1783055"/>
                  </a:cubicBezTo>
                  <a:cubicBezTo>
                    <a:pt x="703940" y="1711620"/>
                    <a:pt x="681001" y="1639856"/>
                    <a:pt x="695092" y="1557115"/>
                  </a:cubicBezTo>
                  <a:cubicBezTo>
                    <a:pt x="738838" y="1622161"/>
                    <a:pt x="781438" y="1683766"/>
                    <a:pt x="790613" y="1758807"/>
                  </a:cubicBezTo>
                  <a:cubicBezTo>
                    <a:pt x="798150" y="1820248"/>
                    <a:pt x="799952" y="1882836"/>
                    <a:pt x="798150" y="1944769"/>
                  </a:cubicBezTo>
                  <a:cubicBezTo>
                    <a:pt x="795201" y="2044714"/>
                    <a:pt x="788155" y="2144495"/>
                    <a:pt x="780946" y="2244112"/>
                  </a:cubicBezTo>
                  <a:cubicBezTo>
                    <a:pt x="775539" y="2318989"/>
                    <a:pt x="766856" y="2393702"/>
                    <a:pt x="760302" y="2468578"/>
                  </a:cubicBezTo>
                  <a:cubicBezTo>
                    <a:pt x="759646" y="2475132"/>
                    <a:pt x="763906" y="2487748"/>
                    <a:pt x="766856" y="2488076"/>
                  </a:cubicBezTo>
                  <a:cubicBezTo>
                    <a:pt x="777342" y="2489222"/>
                    <a:pt x="788155" y="2488567"/>
                    <a:pt x="789630" y="2471855"/>
                  </a:cubicBezTo>
                  <a:cubicBezTo>
                    <a:pt x="797003" y="2387311"/>
                    <a:pt x="808144" y="2302932"/>
                    <a:pt x="813060" y="2218225"/>
                  </a:cubicBezTo>
                  <a:cubicBezTo>
                    <a:pt x="820433" y="2087641"/>
                    <a:pt x="825020" y="1956894"/>
                    <a:pt x="828461" y="1826146"/>
                  </a:cubicBezTo>
                  <a:cubicBezTo>
                    <a:pt x="829772" y="1775027"/>
                    <a:pt x="819286" y="1725874"/>
                    <a:pt x="793890" y="1679342"/>
                  </a:cubicBezTo>
                  <a:cubicBezTo>
                    <a:pt x="755878" y="1609545"/>
                    <a:pt x="716392" y="1542205"/>
                    <a:pt x="657736" y="1486826"/>
                  </a:cubicBezTo>
                  <a:cubicBezTo>
                    <a:pt x="631029" y="1461594"/>
                    <a:pt x="611368" y="1428825"/>
                    <a:pt x="588266" y="1399661"/>
                  </a:cubicBezTo>
                  <a:cubicBezTo>
                    <a:pt x="577124" y="1385734"/>
                    <a:pt x="579910" y="1373282"/>
                    <a:pt x="589740" y="1360666"/>
                  </a:cubicBezTo>
                  <a:cubicBezTo>
                    <a:pt x="651510" y="1281366"/>
                    <a:pt x="756697" y="1264490"/>
                    <a:pt x="839438" y="1321671"/>
                  </a:cubicBezTo>
                  <a:cubicBezTo>
                    <a:pt x="849597" y="1328716"/>
                    <a:pt x="856478" y="1329700"/>
                    <a:pt x="866964" y="1323310"/>
                  </a:cubicBezTo>
                  <a:cubicBezTo>
                    <a:pt x="885806" y="1311677"/>
                    <a:pt x="905304" y="1300863"/>
                    <a:pt x="925293" y="1291360"/>
                  </a:cubicBezTo>
                  <a:cubicBezTo>
                    <a:pt x="938236" y="1285298"/>
                    <a:pt x="942824" y="1277433"/>
                    <a:pt x="937089" y="1263015"/>
                  </a:cubicBezTo>
                  <a:close/>
                </a:path>
              </a:pathLst>
            </a:custGeom>
            <a:solidFill>
              <a:schemeClr val="accent3"/>
            </a:solidFill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C2CB8CB1-ECD5-48FB-9932-EAACA511B680}"/>
                </a:ext>
              </a:extLst>
            </p:cNvPr>
            <p:cNvSpPr/>
            <p:nvPr/>
          </p:nvSpPr>
          <p:spPr>
            <a:xfrm>
              <a:off x="4935109" y="3333511"/>
              <a:ext cx="1482468" cy="2168086"/>
            </a:xfrm>
            <a:custGeom>
              <a:avLst/>
              <a:gdLst>
                <a:gd name="connsiteX0" fmla="*/ 582393 w 1482468"/>
                <a:gd name="connsiteY0" fmla="*/ 566868 h 2168086"/>
                <a:gd name="connsiteX1" fmla="*/ 573301 w 1482468"/>
                <a:gd name="connsiteY1" fmla="*/ 570997 h 2168086"/>
                <a:gd name="connsiteX2" fmla="*/ 569615 w 1482468"/>
                <a:gd name="connsiteY2" fmla="*/ 582890 h 2168086"/>
                <a:gd name="connsiteX3" fmla="*/ 573301 w 1482468"/>
                <a:gd name="connsiteY3" fmla="*/ 594783 h 2168086"/>
                <a:gd name="connsiteX4" fmla="*/ 582393 w 1482468"/>
                <a:gd name="connsiteY4" fmla="*/ 598911 h 2168086"/>
                <a:gd name="connsiteX5" fmla="*/ 591460 w 1482468"/>
                <a:gd name="connsiteY5" fmla="*/ 594783 h 2168086"/>
                <a:gd name="connsiteX6" fmla="*/ 595122 w 1482468"/>
                <a:gd name="connsiteY6" fmla="*/ 582791 h 2168086"/>
                <a:gd name="connsiteX7" fmla="*/ 591460 w 1482468"/>
                <a:gd name="connsiteY7" fmla="*/ 570997 h 2168086"/>
                <a:gd name="connsiteX8" fmla="*/ 582393 w 1482468"/>
                <a:gd name="connsiteY8" fmla="*/ 566868 h 2168086"/>
                <a:gd name="connsiteX9" fmla="*/ 967042 w 1482468"/>
                <a:gd name="connsiteY9" fmla="*/ 566180 h 2168086"/>
                <a:gd name="connsiteX10" fmla="*/ 958810 w 1482468"/>
                <a:gd name="connsiteY10" fmla="*/ 570087 h 2168086"/>
                <a:gd name="connsiteX11" fmla="*/ 955493 w 1482468"/>
                <a:gd name="connsiteY11" fmla="*/ 581759 h 2168086"/>
                <a:gd name="connsiteX12" fmla="*/ 957802 w 1482468"/>
                <a:gd name="connsiteY12" fmla="*/ 593849 h 2168086"/>
                <a:gd name="connsiteX13" fmla="*/ 967140 w 1482468"/>
                <a:gd name="connsiteY13" fmla="*/ 599256 h 2168086"/>
                <a:gd name="connsiteX14" fmla="*/ 975250 w 1482468"/>
                <a:gd name="connsiteY14" fmla="*/ 595201 h 2168086"/>
                <a:gd name="connsiteX15" fmla="*/ 978591 w 1482468"/>
                <a:gd name="connsiteY15" fmla="*/ 583086 h 2168086"/>
                <a:gd name="connsiteX16" fmla="*/ 975347 w 1482468"/>
                <a:gd name="connsiteY16" fmla="*/ 570136 h 2168086"/>
                <a:gd name="connsiteX17" fmla="*/ 967042 w 1482468"/>
                <a:gd name="connsiteY17" fmla="*/ 566180 h 2168086"/>
                <a:gd name="connsiteX18" fmla="*/ 906510 w 1482468"/>
                <a:gd name="connsiteY18" fmla="*/ 566180 h 2168086"/>
                <a:gd name="connsiteX19" fmla="*/ 899040 w 1482468"/>
                <a:gd name="connsiteY19" fmla="*/ 569472 h 2168086"/>
                <a:gd name="connsiteX20" fmla="*/ 896140 w 1482468"/>
                <a:gd name="connsiteY20" fmla="*/ 578417 h 2168086"/>
                <a:gd name="connsiteX21" fmla="*/ 916782 w 1482468"/>
                <a:gd name="connsiteY21" fmla="*/ 578417 h 2168086"/>
                <a:gd name="connsiteX22" fmla="*/ 913686 w 1482468"/>
                <a:gd name="connsiteY22" fmla="*/ 569301 h 2168086"/>
                <a:gd name="connsiteX23" fmla="*/ 906510 w 1482468"/>
                <a:gd name="connsiteY23" fmla="*/ 566180 h 2168086"/>
                <a:gd name="connsiteX24" fmla="*/ 755534 w 1482468"/>
                <a:gd name="connsiteY24" fmla="*/ 566180 h 2168086"/>
                <a:gd name="connsiteX25" fmla="*/ 748064 w 1482468"/>
                <a:gd name="connsiteY25" fmla="*/ 569472 h 2168086"/>
                <a:gd name="connsiteX26" fmla="*/ 745164 w 1482468"/>
                <a:gd name="connsiteY26" fmla="*/ 578417 h 2168086"/>
                <a:gd name="connsiteX27" fmla="*/ 765806 w 1482468"/>
                <a:gd name="connsiteY27" fmla="*/ 578417 h 2168086"/>
                <a:gd name="connsiteX28" fmla="*/ 762710 w 1482468"/>
                <a:gd name="connsiteY28" fmla="*/ 569301 h 2168086"/>
                <a:gd name="connsiteX29" fmla="*/ 755534 w 1482468"/>
                <a:gd name="connsiteY29" fmla="*/ 566180 h 2168086"/>
                <a:gd name="connsiteX30" fmla="*/ 905675 w 1482468"/>
                <a:gd name="connsiteY30" fmla="*/ 555614 h 2168086"/>
                <a:gd name="connsiteX31" fmla="*/ 924056 w 1482468"/>
                <a:gd name="connsiteY31" fmla="*/ 563305 h 2168086"/>
                <a:gd name="connsiteX32" fmla="*/ 930494 w 1482468"/>
                <a:gd name="connsiteY32" fmla="*/ 586870 h 2168086"/>
                <a:gd name="connsiteX33" fmla="*/ 895895 w 1482468"/>
                <a:gd name="connsiteY33" fmla="*/ 586870 h 2168086"/>
                <a:gd name="connsiteX34" fmla="*/ 899236 w 1482468"/>
                <a:gd name="connsiteY34" fmla="*/ 596429 h 2168086"/>
                <a:gd name="connsiteX35" fmla="*/ 907199 w 1482468"/>
                <a:gd name="connsiteY35" fmla="*/ 599845 h 2168086"/>
                <a:gd name="connsiteX36" fmla="*/ 912654 w 1482468"/>
                <a:gd name="connsiteY36" fmla="*/ 598076 h 2168086"/>
                <a:gd name="connsiteX37" fmla="*/ 915996 w 1482468"/>
                <a:gd name="connsiteY37" fmla="*/ 592375 h 2168086"/>
                <a:gd name="connsiteX38" fmla="*/ 929757 w 1482468"/>
                <a:gd name="connsiteY38" fmla="*/ 594684 h 2168086"/>
                <a:gd name="connsiteX39" fmla="*/ 921377 w 1482468"/>
                <a:gd name="connsiteY39" fmla="*/ 606210 h 2168086"/>
                <a:gd name="connsiteX40" fmla="*/ 907051 w 1482468"/>
                <a:gd name="connsiteY40" fmla="*/ 610166 h 2168086"/>
                <a:gd name="connsiteX41" fmla="*/ 886901 w 1482468"/>
                <a:gd name="connsiteY41" fmla="*/ 601270 h 2168086"/>
                <a:gd name="connsiteX42" fmla="*/ 881741 w 1482468"/>
                <a:gd name="connsiteY42" fmla="*/ 583283 h 2168086"/>
                <a:gd name="connsiteX43" fmla="*/ 888523 w 1482468"/>
                <a:gd name="connsiteY43" fmla="*/ 562960 h 2168086"/>
                <a:gd name="connsiteX44" fmla="*/ 905675 w 1482468"/>
                <a:gd name="connsiteY44" fmla="*/ 555614 h 2168086"/>
                <a:gd name="connsiteX45" fmla="*/ 815771 w 1482468"/>
                <a:gd name="connsiteY45" fmla="*/ 555614 h 2168086"/>
                <a:gd name="connsiteX46" fmla="*/ 830932 w 1482468"/>
                <a:gd name="connsiteY46" fmla="*/ 559717 h 2168086"/>
                <a:gd name="connsiteX47" fmla="*/ 839017 w 1482468"/>
                <a:gd name="connsiteY47" fmla="*/ 572225 h 2168086"/>
                <a:gd name="connsiteX48" fmla="*/ 825403 w 1482468"/>
                <a:gd name="connsiteY48" fmla="*/ 574682 h 2168086"/>
                <a:gd name="connsiteX49" fmla="*/ 822282 w 1482468"/>
                <a:gd name="connsiteY49" fmla="*/ 568539 h 2168086"/>
                <a:gd name="connsiteX50" fmla="*/ 815967 w 1482468"/>
                <a:gd name="connsiteY50" fmla="*/ 566475 h 2168086"/>
                <a:gd name="connsiteX51" fmla="*/ 807736 w 1482468"/>
                <a:gd name="connsiteY51" fmla="*/ 570038 h 2168086"/>
                <a:gd name="connsiteX52" fmla="*/ 804663 w 1482468"/>
                <a:gd name="connsiteY52" fmla="*/ 581956 h 2168086"/>
                <a:gd name="connsiteX53" fmla="*/ 807784 w 1482468"/>
                <a:gd name="connsiteY53" fmla="*/ 595078 h 2168086"/>
                <a:gd name="connsiteX54" fmla="*/ 816164 w 1482468"/>
                <a:gd name="connsiteY54" fmla="*/ 598911 h 2168086"/>
                <a:gd name="connsiteX55" fmla="*/ 822602 w 1482468"/>
                <a:gd name="connsiteY55" fmla="*/ 596676 h 2168086"/>
                <a:gd name="connsiteX56" fmla="*/ 826141 w 1482468"/>
                <a:gd name="connsiteY56" fmla="*/ 588984 h 2168086"/>
                <a:gd name="connsiteX57" fmla="*/ 839705 w 1482468"/>
                <a:gd name="connsiteY57" fmla="*/ 591293 h 2168086"/>
                <a:gd name="connsiteX58" fmla="*/ 831596 w 1482468"/>
                <a:gd name="connsiteY58" fmla="*/ 605399 h 2168086"/>
                <a:gd name="connsiteX59" fmla="*/ 815525 w 1482468"/>
                <a:gd name="connsiteY59" fmla="*/ 610166 h 2168086"/>
                <a:gd name="connsiteX60" fmla="*/ 797267 w 1482468"/>
                <a:gd name="connsiteY60" fmla="*/ 602941 h 2168086"/>
                <a:gd name="connsiteX61" fmla="*/ 790460 w 1482468"/>
                <a:gd name="connsiteY61" fmla="*/ 582938 h 2168086"/>
                <a:gd name="connsiteX62" fmla="*/ 797292 w 1482468"/>
                <a:gd name="connsiteY62" fmla="*/ 562813 h 2168086"/>
                <a:gd name="connsiteX63" fmla="*/ 815771 w 1482468"/>
                <a:gd name="connsiteY63" fmla="*/ 555614 h 2168086"/>
                <a:gd name="connsiteX64" fmla="*/ 754699 w 1482468"/>
                <a:gd name="connsiteY64" fmla="*/ 555614 h 2168086"/>
                <a:gd name="connsiteX65" fmla="*/ 773079 w 1482468"/>
                <a:gd name="connsiteY65" fmla="*/ 563305 h 2168086"/>
                <a:gd name="connsiteX66" fmla="*/ 779517 w 1482468"/>
                <a:gd name="connsiteY66" fmla="*/ 586870 h 2168086"/>
                <a:gd name="connsiteX67" fmla="*/ 744918 w 1482468"/>
                <a:gd name="connsiteY67" fmla="*/ 586870 h 2168086"/>
                <a:gd name="connsiteX68" fmla="*/ 748260 w 1482468"/>
                <a:gd name="connsiteY68" fmla="*/ 596429 h 2168086"/>
                <a:gd name="connsiteX69" fmla="*/ 756222 w 1482468"/>
                <a:gd name="connsiteY69" fmla="*/ 599845 h 2168086"/>
                <a:gd name="connsiteX70" fmla="*/ 761678 w 1482468"/>
                <a:gd name="connsiteY70" fmla="*/ 598076 h 2168086"/>
                <a:gd name="connsiteX71" fmla="*/ 765019 w 1482468"/>
                <a:gd name="connsiteY71" fmla="*/ 592375 h 2168086"/>
                <a:gd name="connsiteX72" fmla="*/ 778780 w 1482468"/>
                <a:gd name="connsiteY72" fmla="*/ 594684 h 2168086"/>
                <a:gd name="connsiteX73" fmla="*/ 770401 w 1482468"/>
                <a:gd name="connsiteY73" fmla="*/ 606210 h 2168086"/>
                <a:gd name="connsiteX74" fmla="*/ 756074 w 1482468"/>
                <a:gd name="connsiteY74" fmla="*/ 610166 h 2168086"/>
                <a:gd name="connsiteX75" fmla="*/ 735925 w 1482468"/>
                <a:gd name="connsiteY75" fmla="*/ 601270 h 2168086"/>
                <a:gd name="connsiteX76" fmla="*/ 730765 w 1482468"/>
                <a:gd name="connsiteY76" fmla="*/ 583283 h 2168086"/>
                <a:gd name="connsiteX77" fmla="*/ 737547 w 1482468"/>
                <a:gd name="connsiteY77" fmla="*/ 562960 h 2168086"/>
                <a:gd name="connsiteX78" fmla="*/ 754699 w 1482468"/>
                <a:gd name="connsiteY78" fmla="*/ 555614 h 2168086"/>
                <a:gd name="connsiteX79" fmla="*/ 706011 w 1482468"/>
                <a:gd name="connsiteY79" fmla="*/ 555614 h 2168086"/>
                <a:gd name="connsiteX80" fmla="*/ 714366 w 1482468"/>
                <a:gd name="connsiteY80" fmla="*/ 557259 h 2168086"/>
                <a:gd name="connsiteX81" fmla="*/ 720092 w 1482468"/>
                <a:gd name="connsiteY81" fmla="*/ 561462 h 2168086"/>
                <a:gd name="connsiteX82" fmla="*/ 722794 w 1482468"/>
                <a:gd name="connsiteY82" fmla="*/ 567261 h 2168086"/>
                <a:gd name="connsiteX83" fmla="*/ 723556 w 1482468"/>
                <a:gd name="connsiteY83" fmla="*/ 576550 h 2168086"/>
                <a:gd name="connsiteX84" fmla="*/ 723556 w 1482468"/>
                <a:gd name="connsiteY84" fmla="*/ 608986 h 2168086"/>
                <a:gd name="connsiteX85" fmla="*/ 709747 w 1482468"/>
                <a:gd name="connsiteY85" fmla="*/ 608986 h 2168086"/>
                <a:gd name="connsiteX86" fmla="*/ 709747 w 1482468"/>
                <a:gd name="connsiteY86" fmla="*/ 582349 h 2168086"/>
                <a:gd name="connsiteX87" fmla="*/ 708862 w 1482468"/>
                <a:gd name="connsiteY87" fmla="*/ 571414 h 2168086"/>
                <a:gd name="connsiteX88" fmla="*/ 705987 w 1482468"/>
                <a:gd name="connsiteY88" fmla="*/ 567556 h 2168086"/>
                <a:gd name="connsiteX89" fmla="*/ 701195 w 1482468"/>
                <a:gd name="connsiteY89" fmla="*/ 566180 h 2168086"/>
                <a:gd name="connsiteX90" fmla="*/ 694757 w 1482468"/>
                <a:gd name="connsiteY90" fmla="*/ 568146 h 2168086"/>
                <a:gd name="connsiteX91" fmla="*/ 690849 w 1482468"/>
                <a:gd name="connsiteY91" fmla="*/ 573355 h 2168086"/>
                <a:gd name="connsiteX92" fmla="*/ 689794 w 1482468"/>
                <a:gd name="connsiteY92" fmla="*/ 585347 h 2168086"/>
                <a:gd name="connsiteX93" fmla="*/ 689794 w 1482468"/>
                <a:gd name="connsiteY93" fmla="*/ 608986 h 2168086"/>
                <a:gd name="connsiteX94" fmla="*/ 675983 w 1482468"/>
                <a:gd name="connsiteY94" fmla="*/ 608986 h 2168086"/>
                <a:gd name="connsiteX95" fmla="*/ 675983 w 1482468"/>
                <a:gd name="connsiteY95" fmla="*/ 556793 h 2168086"/>
                <a:gd name="connsiteX96" fmla="*/ 688810 w 1482468"/>
                <a:gd name="connsiteY96" fmla="*/ 556793 h 2168086"/>
                <a:gd name="connsiteX97" fmla="*/ 688810 w 1482468"/>
                <a:gd name="connsiteY97" fmla="*/ 564460 h 2168086"/>
                <a:gd name="connsiteX98" fmla="*/ 706011 w 1482468"/>
                <a:gd name="connsiteY98" fmla="*/ 555614 h 2168086"/>
                <a:gd name="connsiteX99" fmla="*/ 647298 w 1482468"/>
                <a:gd name="connsiteY99" fmla="*/ 555614 h 2168086"/>
                <a:gd name="connsiteX100" fmla="*/ 655653 w 1482468"/>
                <a:gd name="connsiteY100" fmla="*/ 557259 h 2168086"/>
                <a:gd name="connsiteX101" fmla="*/ 661379 w 1482468"/>
                <a:gd name="connsiteY101" fmla="*/ 561462 h 2168086"/>
                <a:gd name="connsiteX102" fmla="*/ 664081 w 1482468"/>
                <a:gd name="connsiteY102" fmla="*/ 567261 h 2168086"/>
                <a:gd name="connsiteX103" fmla="*/ 664843 w 1482468"/>
                <a:gd name="connsiteY103" fmla="*/ 576550 h 2168086"/>
                <a:gd name="connsiteX104" fmla="*/ 664843 w 1482468"/>
                <a:gd name="connsiteY104" fmla="*/ 608986 h 2168086"/>
                <a:gd name="connsiteX105" fmla="*/ 651034 w 1482468"/>
                <a:gd name="connsiteY105" fmla="*/ 608986 h 2168086"/>
                <a:gd name="connsiteX106" fmla="*/ 651034 w 1482468"/>
                <a:gd name="connsiteY106" fmla="*/ 582349 h 2168086"/>
                <a:gd name="connsiteX107" fmla="*/ 650149 w 1482468"/>
                <a:gd name="connsiteY107" fmla="*/ 571414 h 2168086"/>
                <a:gd name="connsiteX108" fmla="*/ 647274 w 1482468"/>
                <a:gd name="connsiteY108" fmla="*/ 567556 h 2168086"/>
                <a:gd name="connsiteX109" fmla="*/ 642482 w 1482468"/>
                <a:gd name="connsiteY109" fmla="*/ 566180 h 2168086"/>
                <a:gd name="connsiteX110" fmla="*/ 636044 w 1482468"/>
                <a:gd name="connsiteY110" fmla="*/ 568146 h 2168086"/>
                <a:gd name="connsiteX111" fmla="*/ 632136 w 1482468"/>
                <a:gd name="connsiteY111" fmla="*/ 573355 h 2168086"/>
                <a:gd name="connsiteX112" fmla="*/ 631081 w 1482468"/>
                <a:gd name="connsiteY112" fmla="*/ 585347 h 2168086"/>
                <a:gd name="connsiteX113" fmla="*/ 631081 w 1482468"/>
                <a:gd name="connsiteY113" fmla="*/ 608986 h 2168086"/>
                <a:gd name="connsiteX114" fmla="*/ 617270 w 1482468"/>
                <a:gd name="connsiteY114" fmla="*/ 608986 h 2168086"/>
                <a:gd name="connsiteX115" fmla="*/ 617270 w 1482468"/>
                <a:gd name="connsiteY115" fmla="*/ 556793 h 2168086"/>
                <a:gd name="connsiteX116" fmla="*/ 630097 w 1482468"/>
                <a:gd name="connsiteY116" fmla="*/ 556793 h 2168086"/>
                <a:gd name="connsiteX117" fmla="*/ 630097 w 1482468"/>
                <a:gd name="connsiteY117" fmla="*/ 564460 h 2168086"/>
                <a:gd name="connsiteX118" fmla="*/ 647298 w 1482468"/>
                <a:gd name="connsiteY118" fmla="*/ 555614 h 2168086"/>
                <a:gd name="connsiteX119" fmla="*/ 582344 w 1482468"/>
                <a:gd name="connsiteY119" fmla="*/ 555614 h 2168086"/>
                <a:gd name="connsiteX120" fmla="*/ 601756 w 1482468"/>
                <a:gd name="connsiteY120" fmla="*/ 563305 h 2168086"/>
                <a:gd name="connsiteX121" fmla="*/ 609325 w 1482468"/>
                <a:gd name="connsiteY121" fmla="*/ 582742 h 2168086"/>
                <a:gd name="connsiteX122" fmla="*/ 601683 w 1482468"/>
                <a:gd name="connsiteY122" fmla="*/ 602376 h 2168086"/>
                <a:gd name="connsiteX123" fmla="*/ 582442 w 1482468"/>
                <a:gd name="connsiteY123" fmla="*/ 610166 h 2168086"/>
                <a:gd name="connsiteX124" fmla="*/ 568755 w 1482468"/>
                <a:gd name="connsiteY124" fmla="*/ 606922 h 2168086"/>
                <a:gd name="connsiteX125" fmla="*/ 558852 w 1482468"/>
                <a:gd name="connsiteY125" fmla="*/ 597413 h 2168086"/>
                <a:gd name="connsiteX126" fmla="*/ 555461 w 1482468"/>
                <a:gd name="connsiteY126" fmla="*/ 582153 h 2168086"/>
                <a:gd name="connsiteX127" fmla="*/ 558852 w 1482468"/>
                <a:gd name="connsiteY127" fmla="*/ 568834 h 2168086"/>
                <a:gd name="connsiteX128" fmla="*/ 568460 w 1482468"/>
                <a:gd name="connsiteY128" fmla="*/ 559005 h 2168086"/>
                <a:gd name="connsiteX129" fmla="*/ 582344 w 1482468"/>
                <a:gd name="connsiteY129" fmla="*/ 555614 h 2168086"/>
                <a:gd name="connsiteX130" fmla="*/ 522206 w 1482468"/>
                <a:gd name="connsiteY130" fmla="*/ 555614 h 2168086"/>
                <a:gd name="connsiteX131" fmla="*/ 537367 w 1482468"/>
                <a:gd name="connsiteY131" fmla="*/ 559717 h 2168086"/>
                <a:gd name="connsiteX132" fmla="*/ 545452 w 1482468"/>
                <a:gd name="connsiteY132" fmla="*/ 572225 h 2168086"/>
                <a:gd name="connsiteX133" fmla="*/ 531838 w 1482468"/>
                <a:gd name="connsiteY133" fmla="*/ 574682 h 2168086"/>
                <a:gd name="connsiteX134" fmla="*/ 528717 w 1482468"/>
                <a:gd name="connsiteY134" fmla="*/ 568539 h 2168086"/>
                <a:gd name="connsiteX135" fmla="*/ 522402 w 1482468"/>
                <a:gd name="connsiteY135" fmla="*/ 566475 h 2168086"/>
                <a:gd name="connsiteX136" fmla="*/ 514171 w 1482468"/>
                <a:gd name="connsiteY136" fmla="*/ 570038 h 2168086"/>
                <a:gd name="connsiteX137" fmla="*/ 511098 w 1482468"/>
                <a:gd name="connsiteY137" fmla="*/ 581956 h 2168086"/>
                <a:gd name="connsiteX138" fmla="*/ 514219 w 1482468"/>
                <a:gd name="connsiteY138" fmla="*/ 595078 h 2168086"/>
                <a:gd name="connsiteX139" fmla="*/ 522599 w 1482468"/>
                <a:gd name="connsiteY139" fmla="*/ 598911 h 2168086"/>
                <a:gd name="connsiteX140" fmla="*/ 529037 w 1482468"/>
                <a:gd name="connsiteY140" fmla="*/ 596676 h 2168086"/>
                <a:gd name="connsiteX141" fmla="*/ 532576 w 1482468"/>
                <a:gd name="connsiteY141" fmla="*/ 588984 h 2168086"/>
                <a:gd name="connsiteX142" fmla="*/ 546139 w 1482468"/>
                <a:gd name="connsiteY142" fmla="*/ 591293 h 2168086"/>
                <a:gd name="connsiteX143" fmla="*/ 538031 w 1482468"/>
                <a:gd name="connsiteY143" fmla="*/ 605399 h 2168086"/>
                <a:gd name="connsiteX144" fmla="*/ 521960 w 1482468"/>
                <a:gd name="connsiteY144" fmla="*/ 610166 h 2168086"/>
                <a:gd name="connsiteX145" fmla="*/ 503702 w 1482468"/>
                <a:gd name="connsiteY145" fmla="*/ 602941 h 2168086"/>
                <a:gd name="connsiteX146" fmla="*/ 496895 w 1482468"/>
                <a:gd name="connsiteY146" fmla="*/ 582938 h 2168086"/>
                <a:gd name="connsiteX147" fmla="*/ 503727 w 1482468"/>
                <a:gd name="connsiteY147" fmla="*/ 562813 h 2168086"/>
                <a:gd name="connsiteX148" fmla="*/ 522206 w 1482468"/>
                <a:gd name="connsiteY148" fmla="*/ 555614 h 2168086"/>
                <a:gd name="connsiteX149" fmla="*/ 866718 w 1482468"/>
                <a:gd name="connsiteY149" fmla="*/ 538363 h 2168086"/>
                <a:gd name="connsiteX150" fmla="*/ 866718 w 1482468"/>
                <a:gd name="connsiteY150" fmla="*/ 556793 h 2168086"/>
                <a:gd name="connsiteX151" fmla="*/ 876155 w 1482468"/>
                <a:gd name="connsiteY151" fmla="*/ 556793 h 2168086"/>
                <a:gd name="connsiteX152" fmla="*/ 876155 w 1482468"/>
                <a:gd name="connsiteY152" fmla="*/ 567802 h 2168086"/>
                <a:gd name="connsiteX153" fmla="*/ 866718 w 1482468"/>
                <a:gd name="connsiteY153" fmla="*/ 567802 h 2168086"/>
                <a:gd name="connsiteX154" fmla="*/ 866718 w 1482468"/>
                <a:gd name="connsiteY154" fmla="*/ 588837 h 2168086"/>
                <a:gd name="connsiteX155" fmla="*/ 866989 w 1482468"/>
                <a:gd name="connsiteY155" fmla="*/ 596282 h 2168086"/>
                <a:gd name="connsiteX156" fmla="*/ 868218 w 1482468"/>
                <a:gd name="connsiteY156" fmla="*/ 598026 h 2168086"/>
                <a:gd name="connsiteX157" fmla="*/ 870552 w 1482468"/>
                <a:gd name="connsiteY157" fmla="*/ 598715 h 2168086"/>
                <a:gd name="connsiteX158" fmla="*/ 876105 w 1482468"/>
                <a:gd name="connsiteY158" fmla="*/ 597388 h 2168086"/>
                <a:gd name="connsiteX159" fmla="*/ 877285 w 1482468"/>
                <a:gd name="connsiteY159" fmla="*/ 608101 h 2168086"/>
                <a:gd name="connsiteX160" fmla="*/ 866375 w 1482468"/>
                <a:gd name="connsiteY160" fmla="*/ 610166 h 2168086"/>
                <a:gd name="connsiteX161" fmla="*/ 859642 w 1482468"/>
                <a:gd name="connsiteY161" fmla="*/ 608912 h 2168086"/>
                <a:gd name="connsiteX162" fmla="*/ 855243 w 1482468"/>
                <a:gd name="connsiteY162" fmla="*/ 605669 h 2168086"/>
                <a:gd name="connsiteX163" fmla="*/ 853302 w 1482468"/>
                <a:gd name="connsiteY163" fmla="*/ 600288 h 2168086"/>
                <a:gd name="connsiteX164" fmla="*/ 852860 w 1482468"/>
                <a:gd name="connsiteY164" fmla="*/ 590556 h 2168086"/>
                <a:gd name="connsiteX165" fmla="*/ 852860 w 1482468"/>
                <a:gd name="connsiteY165" fmla="*/ 567802 h 2168086"/>
                <a:gd name="connsiteX166" fmla="*/ 846519 w 1482468"/>
                <a:gd name="connsiteY166" fmla="*/ 567802 h 2168086"/>
                <a:gd name="connsiteX167" fmla="*/ 846519 w 1482468"/>
                <a:gd name="connsiteY167" fmla="*/ 556793 h 2168086"/>
                <a:gd name="connsiteX168" fmla="*/ 852860 w 1482468"/>
                <a:gd name="connsiteY168" fmla="*/ 556793 h 2168086"/>
                <a:gd name="connsiteX169" fmla="*/ 852860 w 1482468"/>
                <a:gd name="connsiteY169" fmla="*/ 546423 h 2168086"/>
                <a:gd name="connsiteX170" fmla="*/ 978542 w 1482468"/>
                <a:gd name="connsiteY170" fmla="*/ 536938 h 2168086"/>
                <a:gd name="connsiteX171" fmla="*/ 992352 w 1482468"/>
                <a:gd name="connsiteY171" fmla="*/ 536938 h 2168086"/>
                <a:gd name="connsiteX172" fmla="*/ 992352 w 1482468"/>
                <a:gd name="connsiteY172" fmla="*/ 608986 h 2168086"/>
                <a:gd name="connsiteX173" fmla="*/ 979525 w 1482468"/>
                <a:gd name="connsiteY173" fmla="*/ 608986 h 2168086"/>
                <a:gd name="connsiteX174" fmla="*/ 979525 w 1482468"/>
                <a:gd name="connsiteY174" fmla="*/ 601320 h 2168086"/>
                <a:gd name="connsiteX175" fmla="*/ 971981 w 1482468"/>
                <a:gd name="connsiteY175" fmla="*/ 607979 h 2168086"/>
                <a:gd name="connsiteX176" fmla="*/ 963208 w 1482468"/>
                <a:gd name="connsiteY176" fmla="*/ 610166 h 2168086"/>
                <a:gd name="connsiteX177" fmla="*/ 947802 w 1482468"/>
                <a:gd name="connsiteY177" fmla="*/ 602916 h 2168086"/>
                <a:gd name="connsiteX178" fmla="*/ 941387 w 1482468"/>
                <a:gd name="connsiteY178" fmla="*/ 582693 h 2168086"/>
                <a:gd name="connsiteX179" fmla="*/ 947629 w 1482468"/>
                <a:gd name="connsiteY179" fmla="*/ 562518 h 2168086"/>
                <a:gd name="connsiteX180" fmla="*/ 963405 w 1482468"/>
                <a:gd name="connsiteY180" fmla="*/ 555614 h 2168086"/>
                <a:gd name="connsiteX181" fmla="*/ 978542 w 1482468"/>
                <a:gd name="connsiteY181" fmla="*/ 562887 h 2168086"/>
                <a:gd name="connsiteX182" fmla="*/ 18323 w 1482468"/>
                <a:gd name="connsiteY182" fmla="*/ 417202 h 2168086"/>
                <a:gd name="connsiteX183" fmla="*/ 24816 w 1482468"/>
                <a:gd name="connsiteY183" fmla="*/ 419222 h 2168086"/>
                <a:gd name="connsiteX184" fmla="*/ 5338 w 1482468"/>
                <a:gd name="connsiteY184" fmla="*/ 467556 h 2168086"/>
                <a:gd name="connsiteX185" fmla="*/ 0 w 1482468"/>
                <a:gd name="connsiteY185" fmla="*/ 465536 h 2168086"/>
                <a:gd name="connsiteX186" fmla="*/ 18323 w 1482468"/>
                <a:gd name="connsiteY186" fmla="*/ 417202 h 2168086"/>
                <a:gd name="connsiteX187" fmla="*/ 697587 w 1482468"/>
                <a:gd name="connsiteY187" fmla="*/ 283745 h 2168086"/>
                <a:gd name="connsiteX188" fmla="*/ 694846 w 1482468"/>
                <a:gd name="connsiteY188" fmla="*/ 283889 h 2168086"/>
                <a:gd name="connsiteX189" fmla="*/ 673637 w 1482468"/>
                <a:gd name="connsiteY189" fmla="*/ 384884 h 2168086"/>
                <a:gd name="connsiteX190" fmla="*/ 718796 w 1482468"/>
                <a:gd name="connsiteY190" fmla="*/ 384884 h 2168086"/>
                <a:gd name="connsiteX191" fmla="*/ 697587 w 1482468"/>
                <a:gd name="connsiteY191" fmla="*/ 283745 h 2168086"/>
                <a:gd name="connsiteX192" fmla="*/ 154666 w 1482468"/>
                <a:gd name="connsiteY192" fmla="*/ 274078 h 2168086"/>
                <a:gd name="connsiteX193" fmla="*/ 202711 w 1482468"/>
                <a:gd name="connsiteY193" fmla="*/ 360789 h 2168086"/>
                <a:gd name="connsiteX194" fmla="*/ 154666 w 1482468"/>
                <a:gd name="connsiteY194" fmla="*/ 447500 h 2168086"/>
                <a:gd name="connsiteX195" fmla="*/ 106621 w 1482468"/>
                <a:gd name="connsiteY195" fmla="*/ 360789 h 2168086"/>
                <a:gd name="connsiteX196" fmla="*/ 154666 w 1482468"/>
                <a:gd name="connsiteY196" fmla="*/ 274078 h 2168086"/>
                <a:gd name="connsiteX197" fmla="*/ 836670 w 1482468"/>
                <a:gd name="connsiteY197" fmla="*/ 229064 h 2168086"/>
                <a:gd name="connsiteX198" fmla="*/ 897123 w 1482468"/>
                <a:gd name="connsiteY198" fmla="*/ 229064 h 2168086"/>
                <a:gd name="connsiteX199" fmla="*/ 897123 w 1482468"/>
                <a:gd name="connsiteY199" fmla="*/ 440576 h 2168086"/>
                <a:gd name="connsiteX200" fmla="*/ 982680 w 1482468"/>
                <a:gd name="connsiteY200" fmla="*/ 440576 h 2168086"/>
                <a:gd name="connsiteX201" fmla="*/ 982680 w 1482468"/>
                <a:gd name="connsiteY201" fmla="*/ 491651 h 2168086"/>
                <a:gd name="connsiteX202" fmla="*/ 836670 w 1482468"/>
                <a:gd name="connsiteY202" fmla="*/ 491651 h 2168086"/>
                <a:gd name="connsiteX203" fmla="*/ 836670 w 1482468"/>
                <a:gd name="connsiteY203" fmla="*/ 229064 h 2168086"/>
                <a:gd name="connsiteX204" fmla="*/ 659931 w 1482468"/>
                <a:gd name="connsiteY204" fmla="*/ 228919 h 2168086"/>
                <a:gd name="connsiteX205" fmla="*/ 736687 w 1482468"/>
                <a:gd name="connsiteY205" fmla="*/ 228919 h 2168086"/>
                <a:gd name="connsiteX206" fmla="*/ 804065 w 1482468"/>
                <a:gd name="connsiteY206" fmla="*/ 491938 h 2168086"/>
                <a:gd name="connsiteX207" fmla="*/ 742025 w 1482468"/>
                <a:gd name="connsiteY207" fmla="*/ 491938 h 2168086"/>
                <a:gd name="connsiteX208" fmla="*/ 726299 w 1482468"/>
                <a:gd name="connsiteY208" fmla="*/ 431631 h 2168086"/>
                <a:gd name="connsiteX209" fmla="*/ 666135 w 1482468"/>
                <a:gd name="connsiteY209" fmla="*/ 431631 h 2168086"/>
                <a:gd name="connsiteX210" fmla="*/ 650841 w 1482468"/>
                <a:gd name="connsiteY210" fmla="*/ 492372 h 2168086"/>
                <a:gd name="connsiteX211" fmla="*/ 590388 w 1482468"/>
                <a:gd name="connsiteY211" fmla="*/ 492372 h 2168086"/>
                <a:gd name="connsiteX212" fmla="*/ 659931 w 1482468"/>
                <a:gd name="connsiteY212" fmla="*/ 228919 h 2168086"/>
                <a:gd name="connsiteX213" fmla="*/ 503099 w 1482468"/>
                <a:gd name="connsiteY213" fmla="*/ 227909 h 2168086"/>
                <a:gd name="connsiteX214" fmla="*/ 523298 w 1482468"/>
                <a:gd name="connsiteY214" fmla="*/ 227909 h 2168086"/>
                <a:gd name="connsiteX215" fmla="*/ 560522 w 1482468"/>
                <a:gd name="connsiteY215" fmla="*/ 227909 h 2168086"/>
                <a:gd name="connsiteX216" fmla="*/ 560522 w 1482468"/>
                <a:gd name="connsiteY216" fmla="*/ 491650 h 2168086"/>
                <a:gd name="connsiteX217" fmla="*/ 503099 w 1482468"/>
                <a:gd name="connsiteY217" fmla="*/ 491650 h 2168086"/>
                <a:gd name="connsiteX218" fmla="*/ 503099 w 1482468"/>
                <a:gd name="connsiteY218" fmla="*/ 227909 h 2168086"/>
                <a:gd name="connsiteX219" fmla="*/ 419417 w 1482468"/>
                <a:gd name="connsiteY219" fmla="*/ 226322 h 2168086"/>
                <a:gd name="connsiteX220" fmla="*/ 466307 w 1482468"/>
                <a:gd name="connsiteY220" fmla="*/ 228919 h 2168086"/>
                <a:gd name="connsiteX221" fmla="*/ 458372 w 1482468"/>
                <a:gd name="connsiteY221" fmla="*/ 281436 h 2168086"/>
                <a:gd name="connsiteX222" fmla="*/ 419417 w 1482468"/>
                <a:gd name="connsiteY222" fmla="*/ 277753 h 2168086"/>
                <a:gd name="connsiteX223" fmla="*/ 418552 w 1482468"/>
                <a:gd name="connsiteY223" fmla="*/ 446635 h 2168086"/>
                <a:gd name="connsiteX224" fmla="*/ 351751 w 1482468"/>
                <a:gd name="connsiteY224" fmla="*/ 349391 h 2168086"/>
                <a:gd name="connsiteX225" fmla="*/ 372058 w 1482468"/>
                <a:gd name="connsiteY225" fmla="*/ 297469 h 2168086"/>
                <a:gd name="connsiteX226" fmla="*/ 419285 w 1482468"/>
                <a:gd name="connsiteY226" fmla="*/ 277740 h 2168086"/>
                <a:gd name="connsiteX227" fmla="*/ 418696 w 1482468"/>
                <a:gd name="connsiteY227" fmla="*/ 277685 h 2168086"/>
                <a:gd name="connsiteX228" fmla="*/ 419417 w 1482468"/>
                <a:gd name="connsiteY228" fmla="*/ 226322 h 2168086"/>
                <a:gd name="connsiteX229" fmla="*/ 628766 w 1482468"/>
                <a:gd name="connsiteY229" fmla="*/ 94 h 2168086"/>
                <a:gd name="connsiteX230" fmla="*/ 1082089 w 1482468"/>
                <a:gd name="connsiteY230" fmla="*/ 94 h 2168086"/>
                <a:gd name="connsiteX231" fmla="*/ 1205447 w 1482468"/>
                <a:gd name="connsiteY231" fmla="*/ 123596 h 2168086"/>
                <a:gd name="connsiteX232" fmla="*/ 1205447 w 1482468"/>
                <a:gd name="connsiteY232" fmla="*/ 266577 h 2168086"/>
                <a:gd name="connsiteX233" fmla="*/ 1251760 w 1482468"/>
                <a:gd name="connsiteY233" fmla="*/ 253303 h 2168086"/>
                <a:gd name="connsiteX234" fmla="*/ 1302113 w 1482468"/>
                <a:gd name="connsiteY234" fmla="*/ 274512 h 2168086"/>
                <a:gd name="connsiteX235" fmla="*/ 1335009 w 1482468"/>
                <a:gd name="connsiteY235" fmla="*/ 382576 h 2168086"/>
                <a:gd name="connsiteX236" fmla="*/ 1316685 w 1482468"/>
                <a:gd name="connsiteY236" fmla="*/ 419079 h 2168086"/>
                <a:gd name="connsiteX237" fmla="*/ 1223337 w 1482468"/>
                <a:gd name="connsiteY237" fmla="*/ 478089 h 2168086"/>
                <a:gd name="connsiteX238" fmla="*/ 1205158 w 1482468"/>
                <a:gd name="connsiteY238" fmla="*/ 510551 h 2168086"/>
                <a:gd name="connsiteX239" fmla="*/ 1205302 w 1482468"/>
                <a:gd name="connsiteY239" fmla="*/ 537820 h 2168086"/>
                <a:gd name="connsiteX240" fmla="*/ 1300959 w 1482468"/>
                <a:gd name="connsiteY240" fmla="*/ 622511 h 2168086"/>
                <a:gd name="connsiteX241" fmla="*/ 1287685 w 1482468"/>
                <a:gd name="connsiteY241" fmla="*/ 659735 h 2168086"/>
                <a:gd name="connsiteX242" fmla="*/ 1221317 w 1482468"/>
                <a:gd name="connsiteY242" fmla="*/ 707924 h 2168086"/>
                <a:gd name="connsiteX243" fmla="*/ 1205158 w 1482468"/>
                <a:gd name="connsiteY243" fmla="*/ 735770 h 2168086"/>
                <a:gd name="connsiteX244" fmla="*/ 1205302 w 1482468"/>
                <a:gd name="connsiteY244" fmla="*/ 762461 h 2168086"/>
                <a:gd name="connsiteX245" fmla="*/ 1209198 w 1482468"/>
                <a:gd name="connsiteY245" fmla="*/ 764914 h 2168086"/>
                <a:gd name="connsiteX246" fmla="*/ 1297208 w 1482468"/>
                <a:gd name="connsiteY246" fmla="*/ 850038 h 2168086"/>
                <a:gd name="connsiteX247" fmla="*/ 1277875 w 1482468"/>
                <a:gd name="connsiteY247" fmla="*/ 893755 h 2168086"/>
                <a:gd name="connsiteX248" fmla="*/ 1221605 w 1482468"/>
                <a:gd name="connsiteY248" fmla="*/ 932710 h 2168086"/>
                <a:gd name="connsiteX249" fmla="*/ 1205158 w 1482468"/>
                <a:gd name="connsiteY249" fmla="*/ 960412 h 2168086"/>
                <a:gd name="connsiteX250" fmla="*/ 1205302 w 1482468"/>
                <a:gd name="connsiteY250" fmla="*/ 990132 h 2168086"/>
                <a:gd name="connsiteX251" fmla="*/ 1291003 w 1482468"/>
                <a:gd name="connsiteY251" fmla="*/ 1050009 h 2168086"/>
                <a:gd name="connsiteX252" fmla="*/ 1278740 w 1482468"/>
                <a:gd name="connsiteY252" fmla="*/ 1118684 h 2168086"/>
                <a:gd name="connsiteX253" fmla="*/ 1217566 w 1482468"/>
                <a:gd name="connsiteY253" fmla="*/ 1159949 h 2168086"/>
                <a:gd name="connsiteX254" fmla="*/ 1205158 w 1482468"/>
                <a:gd name="connsiteY254" fmla="*/ 1181445 h 2168086"/>
                <a:gd name="connsiteX255" fmla="*/ 1186402 w 1482468"/>
                <a:gd name="connsiteY255" fmla="*/ 1276381 h 2168086"/>
                <a:gd name="connsiteX256" fmla="*/ 1308317 w 1482468"/>
                <a:gd name="connsiteY256" fmla="*/ 1411570 h 2168086"/>
                <a:gd name="connsiteX257" fmla="*/ 1365163 w 1482468"/>
                <a:gd name="connsiteY257" fmla="*/ 1381705 h 2168086"/>
                <a:gd name="connsiteX258" fmla="*/ 1464427 w 1482468"/>
                <a:gd name="connsiteY258" fmla="*/ 1410993 h 2168086"/>
                <a:gd name="connsiteX259" fmla="*/ 1481307 w 1482468"/>
                <a:gd name="connsiteY259" fmla="*/ 1453987 h 2168086"/>
                <a:gd name="connsiteX260" fmla="*/ 1482461 w 1482468"/>
                <a:gd name="connsiteY260" fmla="*/ 1867345 h 2168086"/>
                <a:gd name="connsiteX261" fmla="*/ 1458222 w 1482468"/>
                <a:gd name="connsiteY261" fmla="*/ 1962858 h 2168086"/>
                <a:gd name="connsiteX262" fmla="*/ 1151486 w 1482468"/>
                <a:gd name="connsiteY262" fmla="*/ 2163982 h 2168086"/>
                <a:gd name="connsiteX263" fmla="*/ 938098 w 1482468"/>
                <a:gd name="connsiteY263" fmla="*/ 2155325 h 2168086"/>
                <a:gd name="connsiteX264" fmla="*/ 713601 w 1482468"/>
                <a:gd name="connsiteY264" fmla="*/ 1995897 h 2168086"/>
                <a:gd name="connsiteX265" fmla="*/ 603661 w 1482468"/>
                <a:gd name="connsiteY265" fmla="*/ 1779624 h 2168086"/>
                <a:gd name="connsiteX266" fmla="*/ 494730 w 1482468"/>
                <a:gd name="connsiteY266" fmla="*/ 1582539 h 2168086"/>
                <a:gd name="connsiteX267" fmla="*/ 422447 w 1482468"/>
                <a:gd name="connsiteY267" fmla="*/ 1503475 h 2168086"/>
                <a:gd name="connsiteX268" fmla="*/ 378586 w 1482468"/>
                <a:gd name="connsiteY268" fmla="*/ 1444754 h 2168086"/>
                <a:gd name="connsiteX269" fmla="*/ 602507 w 1482468"/>
                <a:gd name="connsiteY269" fmla="*/ 1410993 h 2168086"/>
                <a:gd name="connsiteX270" fmla="*/ 651129 w 1482468"/>
                <a:gd name="connsiteY270" fmla="*/ 1462356 h 2168086"/>
                <a:gd name="connsiteX271" fmla="*/ 693835 w 1482468"/>
                <a:gd name="connsiteY271" fmla="*/ 1521799 h 2168086"/>
                <a:gd name="connsiteX272" fmla="*/ 693835 w 1482468"/>
                <a:gd name="connsiteY272" fmla="*/ 1326302 h 2168086"/>
                <a:gd name="connsiteX273" fmla="*/ 633382 w 1482468"/>
                <a:gd name="connsiteY273" fmla="*/ 1326302 h 2168086"/>
                <a:gd name="connsiteX274" fmla="*/ 517527 w 1482468"/>
                <a:gd name="connsiteY274" fmla="*/ 1326445 h 2168086"/>
                <a:gd name="connsiteX275" fmla="*/ 428651 w 1482468"/>
                <a:gd name="connsiteY275" fmla="*/ 1307545 h 2168086"/>
                <a:gd name="connsiteX276" fmla="*/ 397054 w 1482468"/>
                <a:gd name="connsiteY276" fmla="*/ 1361938 h 2168086"/>
                <a:gd name="connsiteX277" fmla="*/ 376566 w 1482468"/>
                <a:gd name="connsiteY277" fmla="*/ 1368431 h 2168086"/>
                <a:gd name="connsiteX278" fmla="*/ 136198 w 1482468"/>
                <a:gd name="connsiteY278" fmla="*/ 1054769 h 2168086"/>
                <a:gd name="connsiteX279" fmla="*/ 158562 w 1482468"/>
                <a:gd name="connsiteY279" fmla="*/ 826665 h 2168086"/>
                <a:gd name="connsiteX280" fmla="*/ 229835 w 1482468"/>
                <a:gd name="connsiteY280" fmla="*/ 577064 h 2168086"/>
                <a:gd name="connsiteX281" fmla="*/ 249746 w 1482468"/>
                <a:gd name="connsiteY281" fmla="*/ 451253 h 2168086"/>
                <a:gd name="connsiteX282" fmla="*/ 255517 w 1482468"/>
                <a:gd name="connsiteY282" fmla="*/ 421098 h 2168086"/>
                <a:gd name="connsiteX283" fmla="*/ 247148 w 1482468"/>
                <a:gd name="connsiteY283" fmla="*/ 279850 h 2168086"/>
                <a:gd name="connsiteX284" fmla="*/ 280477 w 1482468"/>
                <a:gd name="connsiteY284" fmla="*/ 226611 h 2168086"/>
                <a:gd name="connsiteX285" fmla="*/ 347999 w 1482468"/>
                <a:gd name="connsiteY285" fmla="*/ 239163 h 2168086"/>
                <a:gd name="connsiteX286" fmla="*/ 293751 w 1482468"/>
                <a:gd name="connsiteY286" fmla="*/ 316208 h 2168086"/>
                <a:gd name="connsiteX287" fmla="*/ 305293 w 1482468"/>
                <a:gd name="connsiteY287" fmla="*/ 440143 h 2168086"/>
                <a:gd name="connsiteX288" fmla="*/ 396910 w 1482468"/>
                <a:gd name="connsiteY288" fmla="*/ 495979 h 2168086"/>
                <a:gd name="connsiteX289" fmla="*/ 419702 w 1482468"/>
                <a:gd name="connsiteY289" fmla="*/ 497133 h 2168086"/>
                <a:gd name="connsiteX290" fmla="*/ 419400 w 1482468"/>
                <a:gd name="connsiteY290" fmla="*/ 479386 h 2168086"/>
                <a:gd name="connsiteX291" fmla="*/ 418552 w 1482468"/>
                <a:gd name="connsiteY291" fmla="*/ 446635 h 2168086"/>
                <a:gd name="connsiteX292" fmla="*/ 460681 w 1482468"/>
                <a:gd name="connsiteY292" fmla="*/ 440431 h 2168086"/>
                <a:gd name="connsiteX293" fmla="*/ 467463 w 1482468"/>
                <a:gd name="connsiteY293" fmla="*/ 488620 h 2168086"/>
                <a:gd name="connsiteX294" fmla="*/ 419707 w 1482468"/>
                <a:gd name="connsiteY294" fmla="*/ 497421 h 2168086"/>
                <a:gd name="connsiteX295" fmla="*/ 419705 w 1482468"/>
                <a:gd name="connsiteY295" fmla="*/ 497317 h 2168086"/>
                <a:gd name="connsiteX296" fmla="*/ 419675 w 1482468"/>
                <a:gd name="connsiteY296" fmla="*/ 518176 h 2168086"/>
                <a:gd name="connsiteX297" fmla="*/ 419129 w 1482468"/>
                <a:gd name="connsiteY297" fmla="*/ 1209147 h 2168086"/>
                <a:gd name="connsiteX298" fmla="*/ 472079 w 1482468"/>
                <a:gd name="connsiteY298" fmla="*/ 1282729 h 2168086"/>
                <a:gd name="connsiteX299" fmla="*/ 487372 w 1482468"/>
                <a:gd name="connsiteY299" fmla="*/ 1284893 h 2168086"/>
                <a:gd name="connsiteX300" fmla="*/ 688064 w 1482468"/>
                <a:gd name="connsiteY300" fmla="*/ 1285037 h 2168086"/>
                <a:gd name="connsiteX301" fmla="*/ 696721 w 1482468"/>
                <a:gd name="connsiteY301" fmla="*/ 1284027 h 2168086"/>
                <a:gd name="connsiteX302" fmla="*/ 696721 w 1482468"/>
                <a:gd name="connsiteY302" fmla="*/ 1265272 h 2168086"/>
                <a:gd name="connsiteX303" fmla="*/ 694123 w 1482468"/>
                <a:gd name="connsiteY303" fmla="*/ 953919 h 2168086"/>
                <a:gd name="connsiteX304" fmla="*/ 700328 w 1482468"/>
                <a:gd name="connsiteY304" fmla="*/ 878317 h 2168086"/>
                <a:gd name="connsiteX305" fmla="*/ 793532 w 1482468"/>
                <a:gd name="connsiteY305" fmla="*/ 796511 h 2168086"/>
                <a:gd name="connsiteX306" fmla="*/ 896402 w 1482468"/>
                <a:gd name="connsiteY306" fmla="*/ 873988 h 2168086"/>
                <a:gd name="connsiteX307" fmla="*/ 906358 w 1482468"/>
                <a:gd name="connsiteY307" fmla="*/ 988979 h 2168086"/>
                <a:gd name="connsiteX308" fmla="*/ 906790 w 1482468"/>
                <a:gd name="connsiteY308" fmla="*/ 1282007 h 2168086"/>
                <a:gd name="connsiteX309" fmla="*/ 910830 w 1482468"/>
                <a:gd name="connsiteY309" fmla="*/ 1280276 h 2168086"/>
                <a:gd name="connsiteX310" fmla="*/ 1087427 w 1482468"/>
                <a:gd name="connsiteY310" fmla="*/ 1273351 h 2168086"/>
                <a:gd name="connsiteX311" fmla="*/ 1114407 w 1482468"/>
                <a:gd name="connsiteY311" fmla="*/ 1281864 h 2168086"/>
                <a:gd name="connsiteX312" fmla="*/ 1164471 w 1482468"/>
                <a:gd name="connsiteY312" fmla="*/ 1214629 h 2168086"/>
                <a:gd name="connsiteX313" fmla="*/ 1164471 w 1482468"/>
                <a:gd name="connsiteY313" fmla="*/ 1183754 h 2168086"/>
                <a:gd name="connsiteX314" fmla="*/ 1143407 w 1482468"/>
                <a:gd name="connsiteY314" fmla="*/ 1188371 h 2168086"/>
                <a:gd name="connsiteX315" fmla="*/ 1085407 w 1482468"/>
                <a:gd name="connsiteY315" fmla="*/ 1172356 h 2168086"/>
                <a:gd name="connsiteX316" fmla="*/ 1058138 w 1482468"/>
                <a:gd name="connsiteY316" fmla="*/ 1078287 h 2168086"/>
                <a:gd name="connsiteX317" fmla="*/ 1083387 w 1482468"/>
                <a:gd name="connsiteY317" fmla="*/ 1041207 h 2168086"/>
                <a:gd name="connsiteX318" fmla="*/ 1149034 w 1482468"/>
                <a:gd name="connsiteY318" fmla="*/ 1007591 h 2168086"/>
                <a:gd name="connsiteX319" fmla="*/ 1164616 w 1482468"/>
                <a:gd name="connsiteY319" fmla="*/ 983640 h 2168086"/>
                <a:gd name="connsiteX320" fmla="*/ 1164471 w 1482468"/>
                <a:gd name="connsiteY320" fmla="*/ 959402 h 2168086"/>
                <a:gd name="connsiteX321" fmla="*/ 1155815 w 1482468"/>
                <a:gd name="connsiteY321" fmla="*/ 960123 h 2168086"/>
                <a:gd name="connsiteX322" fmla="*/ 1056407 w 1482468"/>
                <a:gd name="connsiteY322" fmla="*/ 887262 h 2168086"/>
                <a:gd name="connsiteX323" fmla="*/ 1102288 w 1482468"/>
                <a:gd name="connsiteY323" fmla="*/ 803580 h 2168086"/>
                <a:gd name="connsiteX324" fmla="*/ 1149323 w 1482468"/>
                <a:gd name="connsiteY324" fmla="*/ 782516 h 2168086"/>
                <a:gd name="connsiteX325" fmla="*/ 1164616 w 1482468"/>
                <a:gd name="connsiteY325" fmla="*/ 760297 h 2168086"/>
                <a:gd name="connsiteX326" fmla="*/ 1164471 w 1482468"/>
                <a:gd name="connsiteY326" fmla="*/ 734616 h 2168086"/>
                <a:gd name="connsiteX327" fmla="*/ 1155815 w 1482468"/>
                <a:gd name="connsiteY327" fmla="*/ 734616 h 2168086"/>
                <a:gd name="connsiteX328" fmla="*/ 1059870 w 1482468"/>
                <a:gd name="connsiteY328" fmla="*/ 661755 h 2168086"/>
                <a:gd name="connsiteX329" fmla="*/ 1103153 w 1482468"/>
                <a:gd name="connsiteY329" fmla="*/ 578362 h 2168086"/>
                <a:gd name="connsiteX330" fmla="*/ 1153074 w 1482468"/>
                <a:gd name="connsiteY330" fmla="*/ 555278 h 2168086"/>
                <a:gd name="connsiteX331" fmla="*/ 1164471 w 1482468"/>
                <a:gd name="connsiteY331" fmla="*/ 539119 h 2168086"/>
                <a:gd name="connsiteX332" fmla="*/ 1164039 w 1482468"/>
                <a:gd name="connsiteY332" fmla="*/ 108303 h 2168086"/>
                <a:gd name="connsiteX333" fmla="*/ 1086849 w 1482468"/>
                <a:gd name="connsiteY333" fmla="*/ 39049 h 2168086"/>
                <a:gd name="connsiteX334" fmla="*/ 649109 w 1482468"/>
                <a:gd name="connsiteY334" fmla="*/ 39049 h 2168086"/>
                <a:gd name="connsiteX335" fmla="*/ 498626 w 1482468"/>
                <a:gd name="connsiteY335" fmla="*/ 38761 h 2168086"/>
                <a:gd name="connsiteX336" fmla="*/ 418984 w 1482468"/>
                <a:gd name="connsiteY336" fmla="*/ 118547 h 2168086"/>
                <a:gd name="connsiteX337" fmla="*/ 419562 w 1482468"/>
                <a:gd name="connsiteY337" fmla="*/ 225457 h 2168086"/>
                <a:gd name="connsiteX338" fmla="*/ 380751 w 1482468"/>
                <a:gd name="connsiteY338" fmla="*/ 228198 h 2168086"/>
                <a:gd name="connsiteX339" fmla="*/ 381472 w 1482468"/>
                <a:gd name="connsiteY339" fmla="*/ 93731 h 2168086"/>
                <a:gd name="connsiteX340" fmla="*/ 396477 w 1482468"/>
                <a:gd name="connsiteY340" fmla="*/ 52179 h 2168086"/>
                <a:gd name="connsiteX341" fmla="*/ 493865 w 1482468"/>
                <a:gd name="connsiteY341" fmla="*/ 239 h 2168086"/>
                <a:gd name="connsiteX342" fmla="*/ 628766 w 1482468"/>
                <a:gd name="connsiteY342" fmla="*/ 94 h 2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482468" h="2168086">
                  <a:moveTo>
                    <a:pt x="582393" y="566868"/>
                  </a:moveTo>
                  <a:cubicBezTo>
                    <a:pt x="578789" y="566868"/>
                    <a:pt x="575758" y="568244"/>
                    <a:pt x="573301" y="570997"/>
                  </a:cubicBezTo>
                  <a:cubicBezTo>
                    <a:pt x="570843" y="573748"/>
                    <a:pt x="569615" y="577713"/>
                    <a:pt x="569615" y="582890"/>
                  </a:cubicBezTo>
                  <a:cubicBezTo>
                    <a:pt x="569615" y="588066"/>
                    <a:pt x="570843" y="592030"/>
                    <a:pt x="573301" y="594783"/>
                  </a:cubicBezTo>
                  <a:cubicBezTo>
                    <a:pt x="575758" y="597535"/>
                    <a:pt x="578789" y="598911"/>
                    <a:pt x="582393" y="598911"/>
                  </a:cubicBezTo>
                  <a:cubicBezTo>
                    <a:pt x="585997" y="598911"/>
                    <a:pt x="589019" y="597535"/>
                    <a:pt x="591460" y="594783"/>
                  </a:cubicBezTo>
                  <a:cubicBezTo>
                    <a:pt x="593901" y="592030"/>
                    <a:pt x="595122" y="588033"/>
                    <a:pt x="595122" y="582791"/>
                  </a:cubicBezTo>
                  <a:cubicBezTo>
                    <a:pt x="595122" y="577680"/>
                    <a:pt x="593901" y="573748"/>
                    <a:pt x="591460" y="570997"/>
                  </a:cubicBezTo>
                  <a:cubicBezTo>
                    <a:pt x="589019" y="568244"/>
                    <a:pt x="585997" y="566868"/>
                    <a:pt x="582393" y="566868"/>
                  </a:cubicBezTo>
                  <a:close/>
                  <a:moveTo>
                    <a:pt x="967042" y="566180"/>
                  </a:moveTo>
                  <a:cubicBezTo>
                    <a:pt x="963766" y="566180"/>
                    <a:pt x="961022" y="567482"/>
                    <a:pt x="958810" y="570087"/>
                  </a:cubicBezTo>
                  <a:cubicBezTo>
                    <a:pt x="956599" y="572692"/>
                    <a:pt x="955493" y="576582"/>
                    <a:pt x="955493" y="581759"/>
                  </a:cubicBezTo>
                  <a:cubicBezTo>
                    <a:pt x="955493" y="587329"/>
                    <a:pt x="956262" y="591359"/>
                    <a:pt x="957802" y="593849"/>
                  </a:cubicBezTo>
                  <a:cubicBezTo>
                    <a:pt x="960030" y="597453"/>
                    <a:pt x="963143" y="599256"/>
                    <a:pt x="967140" y="599256"/>
                  </a:cubicBezTo>
                  <a:cubicBezTo>
                    <a:pt x="970318" y="599256"/>
                    <a:pt x="973022" y="597904"/>
                    <a:pt x="975250" y="595201"/>
                  </a:cubicBezTo>
                  <a:cubicBezTo>
                    <a:pt x="977477" y="592498"/>
                    <a:pt x="978591" y="588460"/>
                    <a:pt x="978591" y="583086"/>
                  </a:cubicBezTo>
                  <a:cubicBezTo>
                    <a:pt x="978591" y="577090"/>
                    <a:pt x="977510" y="572774"/>
                    <a:pt x="975347" y="570136"/>
                  </a:cubicBezTo>
                  <a:cubicBezTo>
                    <a:pt x="973185" y="567499"/>
                    <a:pt x="970417" y="566180"/>
                    <a:pt x="967042" y="566180"/>
                  </a:cubicBezTo>
                  <a:close/>
                  <a:moveTo>
                    <a:pt x="906510" y="566180"/>
                  </a:moveTo>
                  <a:cubicBezTo>
                    <a:pt x="903496" y="566180"/>
                    <a:pt x="901006" y="567278"/>
                    <a:pt x="899040" y="569472"/>
                  </a:cubicBezTo>
                  <a:cubicBezTo>
                    <a:pt x="897075" y="571668"/>
                    <a:pt x="896108" y="574649"/>
                    <a:pt x="896140" y="578417"/>
                  </a:cubicBezTo>
                  <a:lnTo>
                    <a:pt x="916782" y="578417"/>
                  </a:lnTo>
                  <a:cubicBezTo>
                    <a:pt x="916684" y="574420"/>
                    <a:pt x="915651" y="571381"/>
                    <a:pt x="913686" y="569301"/>
                  </a:cubicBezTo>
                  <a:cubicBezTo>
                    <a:pt x="911720" y="567220"/>
                    <a:pt x="909328" y="566180"/>
                    <a:pt x="906510" y="566180"/>
                  </a:cubicBezTo>
                  <a:close/>
                  <a:moveTo>
                    <a:pt x="755534" y="566180"/>
                  </a:moveTo>
                  <a:cubicBezTo>
                    <a:pt x="752520" y="566180"/>
                    <a:pt x="750030" y="567278"/>
                    <a:pt x="748064" y="569472"/>
                  </a:cubicBezTo>
                  <a:cubicBezTo>
                    <a:pt x="746098" y="571668"/>
                    <a:pt x="745131" y="574649"/>
                    <a:pt x="745164" y="578417"/>
                  </a:cubicBezTo>
                  <a:lnTo>
                    <a:pt x="765806" y="578417"/>
                  </a:lnTo>
                  <a:cubicBezTo>
                    <a:pt x="765707" y="574420"/>
                    <a:pt x="764675" y="571381"/>
                    <a:pt x="762710" y="569301"/>
                  </a:cubicBezTo>
                  <a:cubicBezTo>
                    <a:pt x="760743" y="567220"/>
                    <a:pt x="758352" y="566180"/>
                    <a:pt x="755534" y="566180"/>
                  </a:cubicBezTo>
                  <a:close/>
                  <a:moveTo>
                    <a:pt x="905675" y="555614"/>
                  </a:moveTo>
                  <a:cubicBezTo>
                    <a:pt x="913440" y="555614"/>
                    <a:pt x="919567" y="558177"/>
                    <a:pt x="924056" y="563305"/>
                  </a:cubicBezTo>
                  <a:cubicBezTo>
                    <a:pt x="928544" y="568432"/>
                    <a:pt x="930690" y="576287"/>
                    <a:pt x="930494" y="586870"/>
                  </a:cubicBezTo>
                  <a:lnTo>
                    <a:pt x="895895" y="586870"/>
                  </a:lnTo>
                  <a:cubicBezTo>
                    <a:pt x="895993" y="590966"/>
                    <a:pt x="897107" y="594153"/>
                    <a:pt x="899236" y="596429"/>
                  </a:cubicBezTo>
                  <a:cubicBezTo>
                    <a:pt x="901367" y="598706"/>
                    <a:pt x="904021" y="599845"/>
                    <a:pt x="907199" y="599845"/>
                  </a:cubicBezTo>
                  <a:cubicBezTo>
                    <a:pt x="909361" y="599845"/>
                    <a:pt x="911179" y="599256"/>
                    <a:pt x="912654" y="598076"/>
                  </a:cubicBezTo>
                  <a:cubicBezTo>
                    <a:pt x="914128" y="596897"/>
                    <a:pt x="915242" y="594996"/>
                    <a:pt x="915996" y="592375"/>
                  </a:cubicBezTo>
                  <a:lnTo>
                    <a:pt x="929757" y="594684"/>
                  </a:lnTo>
                  <a:cubicBezTo>
                    <a:pt x="927988" y="599730"/>
                    <a:pt x="925194" y="603572"/>
                    <a:pt x="921377" y="606210"/>
                  </a:cubicBezTo>
                  <a:cubicBezTo>
                    <a:pt x="917560" y="608847"/>
                    <a:pt x="912785" y="610166"/>
                    <a:pt x="907051" y="610166"/>
                  </a:cubicBezTo>
                  <a:cubicBezTo>
                    <a:pt x="897975" y="610166"/>
                    <a:pt x="891259" y="607200"/>
                    <a:pt x="886901" y="601270"/>
                  </a:cubicBezTo>
                  <a:cubicBezTo>
                    <a:pt x="883461" y="596520"/>
                    <a:pt x="881741" y="590524"/>
                    <a:pt x="881741" y="583283"/>
                  </a:cubicBezTo>
                  <a:cubicBezTo>
                    <a:pt x="881741" y="574633"/>
                    <a:pt x="884001" y="567859"/>
                    <a:pt x="888523" y="562960"/>
                  </a:cubicBezTo>
                  <a:cubicBezTo>
                    <a:pt x="893044" y="558063"/>
                    <a:pt x="898762" y="555614"/>
                    <a:pt x="905675" y="555614"/>
                  </a:cubicBezTo>
                  <a:close/>
                  <a:moveTo>
                    <a:pt x="815771" y="555614"/>
                  </a:moveTo>
                  <a:cubicBezTo>
                    <a:pt x="822127" y="555614"/>
                    <a:pt x="827181" y="556981"/>
                    <a:pt x="830932" y="559717"/>
                  </a:cubicBezTo>
                  <a:cubicBezTo>
                    <a:pt x="834683" y="562453"/>
                    <a:pt x="837379" y="566622"/>
                    <a:pt x="839017" y="572225"/>
                  </a:cubicBezTo>
                  <a:lnTo>
                    <a:pt x="825403" y="574682"/>
                  </a:lnTo>
                  <a:cubicBezTo>
                    <a:pt x="824945" y="571963"/>
                    <a:pt x="823904" y="569915"/>
                    <a:pt x="822282" y="568539"/>
                  </a:cubicBezTo>
                  <a:cubicBezTo>
                    <a:pt x="820661" y="567163"/>
                    <a:pt x="818555" y="566475"/>
                    <a:pt x="815967" y="566475"/>
                  </a:cubicBezTo>
                  <a:cubicBezTo>
                    <a:pt x="812527" y="566475"/>
                    <a:pt x="809783" y="567663"/>
                    <a:pt x="807736" y="570038"/>
                  </a:cubicBezTo>
                  <a:cubicBezTo>
                    <a:pt x="805687" y="572414"/>
                    <a:pt x="804663" y="576386"/>
                    <a:pt x="804663" y="581956"/>
                  </a:cubicBezTo>
                  <a:cubicBezTo>
                    <a:pt x="804663" y="588148"/>
                    <a:pt x="805704" y="592523"/>
                    <a:pt x="807784" y="595078"/>
                  </a:cubicBezTo>
                  <a:cubicBezTo>
                    <a:pt x="809865" y="597634"/>
                    <a:pt x="812658" y="598911"/>
                    <a:pt x="816164" y="598911"/>
                  </a:cubicBezTo>
                  <a:cubicBezTo>
                    <a:pt x="818785" y="598911"/>
                    <a:pt x="820931" y="598165"/>
                    <a:pt x="822602" y="596676"/>
                  </a:cubicBezTo>
                  <a:cubicBezTo>
                    <a:pt x="824273" y="595185"/>
                    <a:pt x="825452" y="592620"/>
                    <a:pt x="826141" y="588984"/>
                  </a:cubicBezTo>
                  <a:lnTo>
                    <a:pt x="839705" y="591293"/>
                  </a:lnTo>
                  <a:cubicBezTo>
                    <a:pt x="838296" y="597519"/>
                    <a:pt x="835593" y="602221"/>
                    <a:pt x="831596" y="605399"/>
                  </a:cubicBezTo>
                  <a:cubicBezTo>
                    <a:pt x="827598" y="608577"/>
                    <a:pt x="822242" y="610166"/>
                    <a:pt x="815525" y="610166"/>
                  </a:cubicBezTo>
                  <a:cubicBezTo>
                    <a:pt x="807891" y="610166"/>
                    <a:pt x="801805" y="607758"/>
                    <a:pt x="797267" y="602941"/>
                  </a:cubicBezTo>
                  <a:cubicBezTo>
                    <a:pt x="792730" y="598125"/>
                    <a:pt x="790460" y="591457"/>
                    <a:pt x="790460" y="582938"/>
                  </a:cubicBezTo>
                  <a:cubicBezTo>
                    <a:pt x="790460" y="574322"/>
                    <a:pt x="792738" y="567613"/>
                    <a:pt x="797292" y="562813"/>
                  </a:cubicBezTo>
                  <a:cubicBezTo>
                    <a:pt x="801846" y="558013"/>
                    <a:pt x="808005" y="555614"/>
                    <a:pt x="815771" y="555614"/>
                  </a:cubicBezTo>
                  <a:close/>
                  <a:moveTo>
                    <a:pt x="754699" y="555614"/>
                  </a:moveTo>
                  <a:cubicBezTo>
                    <a:pt x="762464" y="555614"/>
                    <a:pt x="768590" y="558177"/>
                    <a:pt x="773079" y="563305"/>
                  </a:cubicBezTo>
                  <a:cubicBezTo>
                    <a:pt x="777568" y="568432"/>
                    <a:pt x="779714" y="576287"/>
                    <a:pt x="779517" y="586870"/>
                  </a:cubicBezTo>
                  <a:lnTo>
                    <a:pt x="744918" y="586870"/>
                  </a:lnTo>
                  <a:cubicBezTo>
                    <a:pt x="745017" y="590966"/>
                    <a:pt x="746131" y="594153"/>
                    <a:pt x="748260" y="596429"/>
                  </a:cubicBezTo>
                  <a:cubicBezTo>
                    <a:pt x="750390" y="598706"/>
                    <a:pt x="753044" y="599845"/>
                    <a:pt x="756222" y="599845"/>
                  </a:cubicBezTo>
                  <a:cubicBezTo>
                    <a:pt x="758384" y="599845"/>
                    <a:pt x="760203" y="599256"/>
                    <a:pt x="761678" y="598076"/>
                  </a:cubicBezTo>
                  <a:cubicBezTo>
                    <a:pt x="763152" y="596897"/>
                    <a:pt x="764266" y="594996"/>
                    <a:pt x="765019" y="592375"/>
                  </a:cubicBezTo>
                  <a:lnTo>
                    <a:pt x="778780" y="594684"/>
                  </a:lnTo>
                  <a:cubicBezTo>
                    <a:pt x="777011" y="599730"/>
                    <a:pt x="774218" y="603572"/>
                    <a:pt x="770401" y="606210"/>
                  </a:cubicBezTo>
                  <a:cubicBezTo>
                    <a:pt x="766583" y="608847"/>
                    <a:pt x="761809" y="610166"/>
                    <a:pt x="756074" y="610166"/>
                  </a:cubicBezTo>
                  <a:cubicBezTo>
                    <a:pt x="746999" y="610166"/>
                    <a:pt x="740283" y="607200"/>
                    <a:pt x="735925" y="601270"/>
                  </a:cubicBezTo>
                  <a:cubicBezTo>
                    <a:pt x="732484" y="596520"/>
                    <a:pt x="730765" y="590524"/>
                    <a:pt x="730765" y="583283"/>
                  </a:cubicBezTo>
                  <a:cubicBezTo>
                    <a:pt x="730765" y="574633"/>
                    <a:pt x="733025" y="567859"/>
                    <a:pt x="737547" y="562960"/>
                  </a:cubicBezTo>
                  <a:cubicBezTo>
                    <a:pt x="742068" y="558063"/>
                    <a:pt x="747785" y="555614"/>
                    <a:pt x="754699" y="555614"/>
                  </a:cubicBezTo>
                  <a:close/>
                  <a:moveTo>
                    <a:pt x="706011" y="555614"/>
                  </a:moveTo>
                  <a:cubicBezTo>
                    <a:pt x="709058" y="555614"/>
                    <a:pt x="711844" y="556162"/>
                    <a:pt x="714366" y="557259"/>
                  </a:cubicBezTo>
                  <a:cubicBezTo>
                    <a:pt x="716889" y="558358"/>
                    <a:pt x="718797" y="559759"/>
                    <a:pt x="720092" y="561462"/>
                  </a:cubicBezTo>
                  <a:cubicBezTo>
                    <a:pt x="721386" y="563166"/>
                    <a:pt x="722287" y="565098"/>
                    <a:pt x="722794" y="567261"/>
                  </a:cubicBezTo>
                  <a:cubicBezTo>
                    <a:pt x="723303" y="569424"/>
                    <a:pt x="723556" y="572520"/>
                    <a:pt x="723556" y="576550"/>
                  </a:cubicBezTo>
                  <a:lnTo>
                    <a:pt x="723556" y="608986"/>
                  </a:lnTo>
                  <a:lnTo>
                    <a:pt x="709747" y="608986"/>
                  </a:lnTo>
                  <a:lnTo>
                    <a:pt x="709747" y="582349"/>
                  </a:lnTo>
                  <a:cubicBezTo>
                    <a:pt x="709747" y="576713"/>
                    <a:pt x="709452" y="573069"/>
                    <a:pt x="708862" y="571414"/>
                  </a:cubicBezTo>
                  <a:cubicBezTo>
                    <a:pt x="708272" y="569759"/>
                    <a:pt x="707314" y="568474"/>
                    <a:pt x="705987" y="567556"/>
                  </a:cubicBezTo>
                  <a:cubicBezTo>
                    <a:pt x="704660" y="566639"/>
                    <a:pt x="703062" y="566180"/>
                    <a:pt x="701195" y="566180"/>
                  </a:cubicBezTo>
                  <a:cubicBezTo>
                    <a:pt x="698803" y="566180"/>
                    <a:pt x="696657" y="566835"/>
                    <a:pt x="694757" y="568146"/>
                  </a:cubicBezTo>
                  <a:cubicBezTo>
                    <a:pt x="692856" y="569457"/>
                    <a:pt x="691554" y="571193"/>
                    <a:pt x="690849" y="573355"/>
                  </a:cubicBezTo>
                  <a:cubicBezTo>
                    <a:pt x="690146" y="575518"/>
                    <a:pt x="689794" y="579515"/>
                    <a:pt x="689794" y="585347"/>
                  </a:cubicBezTo>
                  <a:lnTo>
                    <a:pt x="689794" y="608986"/>
                  </a:lnTo>
                  <a:lnTo>
                    <a:pt x="675983" y="608986"/>
                  </a:lnTo>
                  <a:lnTo>
                    <a:pt x="675983" y="556793"/>
                  </a:lnTo>
                  <a:lnTo>
                    <a:pt x="688810" y="556793"/>
                  </a:lnTo>
                  <a:lnTo>
                    <a:pt x="688810" y="564460"/>
                  </a:lnTo>
                  <a:cubicBezTo>
                    <a:pt x="693364" y="558562"/>
                    <a:pt x="699098" y="555614"/>
                    <a:pt x="706011" y="555614"/>
                  </a:cubicBezTo>
                  <a:close/>
                  <a:moveTo>
                    <a:pt x="647298" y="555614"/>
                  </a:moveTo>
                  <a:cubicBezTo>
                    <a:pt x="650345" y="555614"/>
                    <a:pt x="653130" y="556162"/>
                    <a:pt x="655653" y="557259"/>
                  </a:cubicBezTo>
                  <a:cubicBezTo>
                    <a:pt x="658176" y="558358"/>
                    <a:pt x="660084" y="559759"/>
                    <a:pt x="661379" y="561462"/>
                  </a:cubicBezTo>
                  <a:cubicBezTo>
                    <a:pt x="662672" y="563166"/>
                    <a:pt x="663574" y="565098"/>
                    <a:pt x="664081" y="567261"/>
                  </a:cubicBezTo>
                  <a:cubicBezTo>
                    <a:pt x="664590" y="569424"/>
                    <a:pt x="664843" y="572520"/>
                    <a:pt x="664843" y="576550"/>
                  </a:cubicBezTo>
                  <a:lnTo>
                    <a:pt x="664843" y="608986"/>
                  </a:lnTo>
                  <a:lnTo>
                    <a:pt x="651034" y="608986"/>
                  </a:lnTo>
                  <a:lnTo>
                    <a:pt x="651034" y="582349"/>
                  </a:lnTo>
                  <a:cubicBezTo>
                    <a:pt x="651034" y="576713"/>
                    <a:pt x="650739" y="573069"/>
                    <a:pt x="650149" y="571414"/>
                  </a:cubicBezTo>
                  <a:cubicBezTo>
                    <a:pt x="649559" y="569759"/>
                    <a:pt x="648601" y="568474"/>
                    <a:pt x="647274" y="567556"/>
                  </a:cubicBezTo>
                  <a:cubicBezTo>
                    <a:pt x="645947" y="566639"/>
                    <a:pt x="644349" y="566180"/>
                    <a:pt x="642482" y="566180"/>
                  </a:cubicBezTo>
                  <a:cubicBezTo>
                    <a:pt x="640090" y="566180"/>
                    <a:pt x="637944" y="566835"/>
                    <a:pt x="636044" y="568146"/>
                  </a:cubicBezTo>
                  <a:cubicBezTo>
                    <a:pt x="634143" y="569457"/>
                    <a:pt x="632841" y="571193"/>
                    <a:pt x="632136" y="573355"/>
                  </a:cubicBezTo>
                  <a:cubicBezTo>
                    <a:pt x="631433" y="575518"/>
                    <a:pt x="631081" y="579515"/>
                    <a:pt x="631081" y="585347"/>
                  </a:cubicBezTo>
                  <a:lnTo>
                    <a:pt x="631081" y="608986"/>
                  </a:lnTo>
                  <a:lnTo>
                    <a:pt x="617270" y="608986"/>
                  </a:lnTo>
                  <a:lnTo>
                    <a:pt x="617270" y="556793"/>
                  </a:lnTo>
                  <a:lnTo>
                    <a:pt x="630097" y="556793"/>
                  </a:lnTo>
                  <a:lnTo>
                    <a:pt x="630097" y="564460"/>
                  </a:lnTo>
                  <a:cubicBezTo>
                    <a:pt x="634651" y="558562"/>
                    <a:pt x="640385" y="555614"/>
                    <a:pt x="647298" y="555614"/>
                  </a:cubicBezTo>
                  <a:close/>
                  <a:moveTo>
                    <a:pt x="582344" y="555614"/>
                  </a:moveTo>
                  <a:cubicBezTo>
                    <a:pt x="590240" y="555614"/>
                    <a:pt x="596710" y="558177"/>
                    <a:pt x="601756" y="563305"/>
                  </a:cubicBezTo>
                  <a:cubicBezTo>
                    <a:pt x="606802" y="568432"/>
                    <a:pt x="609325" y="574912"/>
                    <a:pt x="609325" y="582742"/>
                  </a:cubicBezTo>
                  <a:cubicBezTo>
                    <a:pt x="609325" y="590638"/>
                    <a:pt x="606777" y="597183"/>
                    <a:pt x="601683" y="602376"/>
                  </a:cubicBezTo>
                  <a:cubicBezTo>
                    <a:pt x="596588" y="607569"/>
                    <a:pt x="590175" y="610166"/>
                    <a:pt x="582442" y="610166"/>
                  </a:cubicBezTo>
                  <a:cubicBezTo>
                    <a:pt x="577658" y="610166"/>
                    <a:pt x="573096" y="609085"/>
                    <a:pt x="568755" y="606922"/>
                  </a:cubicBezTo>
                  <a:cubicBezTo>
                    <a:pt x="564414" y="604759"/>
                    <a:pt x="561113" y="601590"/>
                    <a:pt x="558852" y="597413"/>
                  </a:cubicBezTo>
                  <a:cubicBezTo>
                    <a:pt x="556591" y="593235"/>
                    <a:pt x="555461" y="588148"/>
                    <a:pt x="555461" y="582153"/>
                  </a:cubicBezTo>
                  <a:cubicBezTo>
                    <a:pt x="555461" y="577566"/>
                    <a:pt x="556591" y="573126"/>
                    <a:pt x="558852" y="568834"/>
                  </a:cubicBezTo>
                  <a:cubicBezTo>
                    <a:pt x="561113" y="564542"/>
                    <a:pt x="564316" y="561265"/>
                    <a:pt x="568460" y="559005"/>
                  </a:cubicBezTo>
                  <a:cubicBezTo>
                    <a:pt x="572604" y="556743"/>
                    <a:pt x="577233" y="555614"/>
                    <a:pt x="582344" y="555614"/>
                  </a:cubicBezTo>
                  <a:close/>
                  <a:moveTo>
                    <a:pt x="522206" y="555614"/>
                  </a:moveTo>
                  <a:cubicBezTo>
                    <a:pt x="528562" y="555614"/>
                    <a:pt x="533616" y="556981"/>
                    <a:pt x="537367" y="559717"/>
                  </a:cubicBezTo>
                  <a:cubicBezTo>
                    <a:pt x="541118" y="562453"/>
                    <a:pt x="543814" y="566622"/>
                    <a:pt x="545452" y="572225"/>
                  </a:cubicBezTo>
                  <a:lnTo>
                    <a:pt x="531838" y="574682"/>
                  </a:lnTo>
                  <a:cubicBezTo>
                    <a:pt x="531380" y="571963"/>
                    <a:pt x="530339" y="569915"/>
                    <a:pt x="528717" y="568539"/>
                  </a:cubicBezTo>
                  <a:cubicBezTo>
                    <a:pt x="527096" y="567163"/>
                    <a:pt x="524990" y="566475"/>
                    <a:pt x="522402" y="566475"/>
                  </a:cubicBezTo>
                  <a:cubicBezTo>
                    <a:pt x="518962" y="566475"/>
                    <a:pt x="516218" y="567663"/>
                    <a:pt x="514171" y="570038"/>
                  </a:cubicBezTo>
                  <a:cubicBezTo>
                    <a:pt x="512122" y="572414"/>
                    <a:pt x="511098" y="576386"/>
                    <a:pt x="511098" y="581956"/>
                  </a:cubicBezTo>
                  <a:cubicBezTo>
                    <a:pt x="511098" y="588148"/>
                    <a:pt x="512139" y="592523"/>
                    <a:pt x="514219" y="595078"/>
                  </a:cubicBezTo>
                  <a:cubicBezTo>
                    <a:pt x="516300" y="597634"/>
                    <a:pt x="519093" y="598911"/>
                    <a:pt x="522599" y="598911"/>
                  </a:cubicBezTo>
                  <a:cubicBezTo>
                    <a:pt x="525220" y="598911"/>
                    <a:pt x="527366" y="598165"/>
                    <a:pt x="529037" y="596676"/>
                  </a:cubicBezTo>
                  <a:cubicBezTo>
                    <a:pt x="530708" y="595185"/>
                    <a:pt x="531887" y="592620"/>
                    <a:pt x="532576" y="588984"/>
                  </a:cubicBezTo>
                  <a:lnTo>
                    <a:pt x="546139" y="591293"/>
                  </a:lnTo>
                  <a:cubicBezTo>
                    <a:pt x="544730" y="597519"/>
                    <a:pt x="542028" y="602221"/>
                    <a:pt x="538031" y="605399"/>
                  </a:cubicBezTo>
                  <a:cubicBezTo>
                    <a:pt x="534033" y="608577"/>
                    <a:pt x="528676" y="610166"/>
                    <a:pt x="521960" y="610166"/>
                  </a:cubicBezTo>
                  <a:cubicBezTo>
                    <a:pt x="514326" y="610166"/>
                    <a:pt x="508240" y="607758"/>
                    <a:pt x="503702" y="602941"/>
                  </a:cubicBezTo>
                  <a:cubicBezTo>
                    <a:pt x="499165" y="598125"/>
                    <a:pt x="496895" y="591457"/>
                    <a:pt x="496895" y="582938"/>
                  </a:cubicBezTo>
                  <a:cubicBezTo>
                    <a:pt x="496895" y="574322"/>
                    <a:pt x="499172" y="567613"/>
                    <a:pt x="503727" y="562813"/>
                  </a:cubicBezTo>
                  <a:cubicBezTo>
                    <a:pt x="508281" y="558013"/>
                    <a:pt x="514441" y="555614"/>
                    <a:pt x="522206" y="555614"/>
                  </a:cubicBezTo>
                  <a:close/>
                  <a:moveTo>
                    <a:pt x="866718" y="538363"/>
                  </a:moveTo>
                  <a:lnTo>
                    <a:pt x="866718" y="556793"/>
                  </a:lnTo>
                  <a:lnTo>
                    <a:pt x="876155" y="556793"/>
                  </a:lnTo>
                  <a:lnTo>
                    <a:pt x="876155" y="567802"/>
                  </a:lnTo>
                  <a:lnTo>
                    <a:pt x="866718" y="567802"/>
                  </a:lnTo>
                  <a:lnTo>
                    <a:pt x="866718" y="588837"/>
                  </a:lnTo>
                  <a:cubicBezTo>
                    <a:pt x="866718" y="593096"/>
                    <a:pt x="866809" y="595577"/>
                    <a:pt x="866989" y="596282"/>
                  </a:cubicBezTo>
                  <a:cubicBezTo>
                    <a:pt x="867169" y="596986"/>
                    <a:pt x="867579" y="597568"/>
                    <a:pt x="868218" y="598026"/>
                  </a:cubicBezTo>
                  <a:cubicBezTo>
                    <a:pt x="868856" y="598485"/>
                    <a:pt x="869635" y="598715"/>
                    <a:pt x="870552" y="598715"/>
                  </a:cubicBezTo>
                  <a:cubicBezTo>
                    <a:pt x="871830" y="598715"/>
                    <a:pt x="873681" y="598272"/>
                    <a:pt x="876105" y="597388"/>
                  </a:cubicBezTo>
                  <a:lnTo>
                    <a:pt x="877285" y="608101"/>
                  </a:lnTo>
                  <a:cubicBezTo>
                    <a:pt x="874074" y="609478"/>
                    <a:pt x="870437" y="610166"/>
                    <a:pt x="866375" y="610166"/>
                  </a:cubicBezTo>
                  <a:cubicBezTo>
                    <a:pt x="863885" y="610166"/>
                    <a:pt x="861640" y="609748"/>
                    <a:pt x="859642" y="608912"/>
                  </a:cubicBezTo>
                  <a:cubicBezTo>
                    <a:pt x="857643" y="608077"/>
                    <a:pt x="856177" y="606996"/>
                    <a:pt x="855243" y="605669"/>
                  </a:cubicBezTo>
                  <a:cubicBezTo>
                    <a:pt x="854309" y="604342"/>
                    <a:pt x="853662" y="602548"/>
                    <a:pt x="853302" y="600288"/>
                  </a:cubicBezTo>
                  <a:cubicBezTo>
                    <a:pt x="853007" y="598681"/>
                    <a:pt x="852860" y="595438"/>
                    <a:pt x="852860" y="590556"/>
                  </a:cubicBezTo>
                  <a:lnTo>
                    <a:pt x="852860" y="567802"/>
                  </a:lnTo>
                  <a:lnTo>
                    <a:pt x="846519" y="567802"/>
                  </a:lnTo>
                  <a:lnTo>
                    <a:pt x="846519" y="556793"/>
                  </a:lnTo>
                  <a:lnTo>
                    <a:pt x="852860" y="556793"/>
                  </a:lnTo>
                  <a:lnTo>
                    <a:pt x="852860" y="546423"/>
                  </a:lnTo>
                  <a:close/>
                  <a:moveTo>
                    <a:pt x="978542" y="536938"/>
                  </a:moveTo>
                  <a:lnTo>
                    <a:pt x="992352" y="536938"/>
                  </a:lnTo>
                  <a:lnTo>
                    <a:pt x="992352" y="608986"/>
                  </a:lnTo>
                  <a:lnTo>
                    <a:pt x="979525" y="608986"/>
                  </a:lnTo>
                  <a:lnTo>
                    <a:pt x="979525" y="601320"/>
                  </a:lnTo>
                  <a:cubicBezTo>
                    <a:pt x="977395" y="604301"/>
                    <a:pt x="974881" y="606520"/>
                    <a:pt x="971981" y="607979"/>
                  </a:cubicBezTo>
                  <a:cubicBezTo>
                    <a:pt x="969082" y="609437"/>
                    <a:pt x="966157" y="610166"/>
                    <a:pt x="963208" y="610166"/>
                  </a:cubicBezTo>
                  <a:cubicBezTo>
                    <a:pt x="957212" y="610166"/>
                    <a:pt x="952077" y="607749"/>
                    <a:pt x="947802" y="602916"/>
                  </a:cubicBezTo>
                  <a:cubicBezTo>
                    <a:pt x="943526" y="598084"/>
                    <a:pt x="941387" y="591343"/>
                    <a:pt x="941387" y="582693"/>
                  </a:cubicBezTo>
                  <a:cubicBezTo>
                    <a:pt x="941387" y="573847"/>
                    <a:pt x="943468" y="567122"/>
                    <a:pt x="947629" y="562518"/>
                  </a:cubicBezTo>
                  <a:cubicBezTo>
                    <a:pt x="951791" y="557916"/>
                    <a:pt x="957049" y="555614"/>
                    <a:pt x="963405" y="555614"/>
                  </a:cubicBezTo>
                  <a:cubicBezTo>
                    <a:pt x="969237" y="555614"/>
                    <a:pt x="974283" y="558038"/>
                    <a:pt x="978542" y="562887"/>
                  </a:cubicBezTo>
                  <a:close/>
                  <a:moveTo>
                    <a:pt x="18323" y="417202"/>
                  </a:moveTo>
                  <a:cubicBezTo>
                    <a:pt x="20488" y="417779"/>
                    <a:pt x="22651" y="418501"/>
                    <a:pt x="24816" y="419222"/>
                  </a:cubicBezTo>
                  <a:cubicBezTo>
                    <a:pt x="18323" y="435381"/>
                    <a:pt x="11831" y="451396"/>
                    <a:pt x="5338" y="467556"/>
                  </a:cubicBezTo>
                  <a:cubicBezTo>
                    <a:pt x="3607" y="466834"/>
                    <a:pt x="1875" y="466112"/>
                    <a:pt x="0" y="465536"/>
                  </a:cubicBezTo>
                  <a:cubicBezTo>
                    <a:pt x="6059" y="449376"/>
                    <a:pt x="12264" y="433217"/>
                    <a:pt x="18323" y="417202"/>
                  </a:cubicBezTo>
                  <a:close/>
                  <a:moveTo>
                    <a:pt x="697587" y="283745"/>
                  </a:moveTo>
                  <a:cubicBezTo>
                    <a:pt x="696722" y="283745"/>
                    <a:pt x="695712" y="283745"/>
                    <a:pt x="694846" y="283889"/>
                  </a:cubicBezTo>
                  <a:cubicBezTo>
                    <a:pt x="687777" y="317361"/>
                    <a:pt x="680851" y="350834"/>
                    <a:pt x="673637" y="384884"/>
                  </a:cubicBezTo>
                  <a:cubicBezTo>
                    <a:pt x="688642" y="384884"/>
                    <a:pt x="702925" y="384884"/>
                    <a:pt x="718796" y="384884"/>
                  </a:cubicBezTo>
                  <a:cubicBezTo>
                    <a:pt x="711582" y="350402"/>
                    <a:pt x="704512" y="317073"/>
                    <a:pt x="697587" y="283745"/>
                  </a:cubicBezTo>
                  <a:close/>
                  <a:moveTo>
                    <a:pt x="154666" y="274078"/>
                  </a:moveTo>
                  <a:cubicBezTo>
                    <a:pt x="181200" y="274078"/>
                    <a:pt x="202711" y="312900"/>
                    <a:pt x="202711" y="360789"/>
                  </a:cubicBezTo>
                  <a:cubicBezTo>
                    <a:pt x="202711" y="408678"/>
                    <a:pt x="181200" y="447500"/>
                    <a:pt x="154666" y="447500"/>
                  </a:cubicBezTo>
                  <a:cubicBezTo>
                    <a:pt x="128131" y="447500"/>
                    <a:pt x="106621" y="408678"/>
                    <a:pt x="106621" y="360789"/>
                  </a:cubicBezTo>
                  <a:cubicBezTo>
                    <a:pt x="106621" y="312900"/>
                    <a:pt x="128131" y="274078"/>
                    <a:pt x="154666" y="274078"/>
                  </a:cubicBezTo>
                  <a:close/>
                  <a:moveTo>
                    <a:pt x="836670" y="229064"/>
                  </a:moveTo>
                  <a:cubicBezTo>
                    <a:pt x="856725" y="229064"/>
                    <a:pt x="875914" y="229064"/>
                    <a:pt x="897123" y="229064"/>
                  </a:cubicBezTo>
                  <a:cubicBezTo>
                    <a:pt x="897123" y="299616"/>
                    <a:pt x="897123" y="369447"/>
                    <a:pt x="897123" y="440576"/>
                  </a:cubicBezTo>
                  <a:cubicBezTo>
                    <a:pt x="926412" y="440576"/>
                    <a:pt x="953824" y="440576"/>
                    <a:pt x="982680" y="440576"/>
                  </a:cubicBezTo>
                  <a:cubicBezTo>
                    <a:pt x="982680" y="458034"/>
                    <a:pt x="982680" y="474338"/>
                    <a:pt x="982680" y="491651"/>
                  </a:cubicBezTo>
                  <a:cubicBezTo>
                    <a:pt x="934635" y="491651"/>
                    <a:pt x="886591" y="491651"/>
                    <a:pt x="836670" y="491651"/>
                  </a:cubicBezTo>
                  <a:cubicBezTo>
                    <a:pt x="836670" y="403641"/>
                    <a:pt x="836670" y="316930"/>
                    <a:pt x="836670" y="229064"/>
                  </a:cubicBezTo>
                  <a:close/>
                  <a:moveTo>
                    <a:pt x="659931" y="228919"/>
                  </a:moveTo>
                  <a:cubicBezTo>
                    <a:pt x="686767" y="228919"/>
                    <a:pt x="711438" y="228919"/>
                    <a:pt x="736687" y="228919"/>
                  </a:cubicBezTo>
                  <a:cubicBezTo>
                    <a:pt x="759194" y="316785"/>
                    <a:pt x="781557" y="403785"/>
                    <a:pt x="804065" y="491938"/>
                  </a:cubicBezTo>
                  <a:cubicBezTo>
                    <a:pt x="782856" y="491938"/>
                    <a:pt x="762945" y="491938"/>
                    <a:pt x="742025" y="491938"/>
                  </a:cubicBezTo>
                  <a:cubicBezTo>
                    <a:pt x="736831" y="472028"/>
                    <a:pt x="731637" y="452262"/>
                    <a:pt x="726299" y="431631"/>
                  </a:cubicBezTo>
                  <a:cubicBezTo>
                    <a:pt x="706532" y="431631"/>
                    <a:pt x="687055" y="431631"/>
                    <a:pt x="666135" y="431631"/>
                  </a:cubicBezTo>
                  <a:cubicBezTo>
                    <a:pt x="661084" y="451541"/>
                    <a:pt x="656035" y="471884"/>
                    <a:pt x="650841" y="492372"/>
                  </a:cubicBezTo>
                  <a:cubicBezTo>
                    <a:pt x="630642" y="492372"/>
                    <a:pt x="611742" y="492372"/>
                    <a:pt x="590388" y="492372"/>
                  </a:cubicBezTo>
                  <a:cubicBezTo>
                    <a:pt x="613762" y="404073"/>
                    <a:pt x="636702" y="316785"/>
                    <a:pt x="659931" y="228919"/>
                  </a:cubicBezTo>
                  <a:close/>
                  <a:moveTo>
                    <a:pt x="503099" y="227909"/>
                  </a:moveTo>
                  <a:cubicBezTo>
                    <a:pt x="510891" y="227909"/>
                    <a:pt x="517094" y="227909"/>
                    <a:pt x="523298" y="227909"/>
                  </a:cubicBezTo>
                  <a:cubicBezTo>
                    <a:pt x="535273" y="227909"/>
                    <a:pt x="547248" y="227909"/>
                    <a:pt x="560522" y="227909"/>
                  </a:cubicBezTo>
                  <a:cubicBezTo>
                    <a:pt x="560522" y="316496"/>
                    <a:pt x="560522" y="403495"/>
                    <a:pt x="560522" y="491650"/>
                  </a:cubicBezTo>
                  <a:cubicBezTo>
                    <a:pt x="541766" y="491650"/>
                    <a:pt x="523154" y="491650"/>
                    <a:pt x="503099" y="491650"/>
                  </a:cubicBezTo>
                  <a:cubicBezTo>
                    <a:pt x="503099" y="404505"/>
                    <a:pt x="503099" y="317506"/>
                    <a:pt x="503099" y="227909"/>
                  </a:cubicBezTo>
                  <a:close/>
                  <a:moveTo>
                    <a:pt x="419417" y="226322"/>
                  </a:moveTo>
                  <a:cubicBezTo>
                    <a:pt x="420860" y="226466"/>
                    <a:pt x="465730" y="228919"/>
                    <a:pt x="466307" y="228919"/>
                  </a:cubicBezTo>
                  <a:cubicBezTo>
                    <a:pt x="463422" y="245366"/>
                    <a:pt x="460681" y="266575"/>
                    <a:pt x="458372" y="281436"/>
                  </a:cubicBezTo>
                  <a:lnTo>
                    <a:pt x="419417" y="277753"/>
                  </a:lnTo>
                  <a:lnTo>
                    <a:pt x="418552" y="446635"/>
                  </a:lnTo>
                  <a:cubicBezTo>
                    <a:pt x="367622" y="435237"/>
                    <a:pt x="346557" y="404361"/>
                    <a:pt x="351751" y="349391"/>
                  </a:cubicBezTo>
                  <a:cubicBezTo>
                    <a:pt x="353843" y="327100"/>
                    <a:pt x="360696" y="309607"/>
                    <a:pt x="372058" y="297469"/>
                  </a:cubicBezTo>
                  <a:lnTo>
                    <a:pt x="419285" y="277740"/>
                  </a:lnTo>
                  <a:lnTo>
                    <a:pt x="418696" y="277685"/>
                  </a:lnTo>
                  <a:cubicBezTo>
                    <a:pt x="418696" y="262103"/>
                    <a:pt x="419417" y="242193"/>
                    <a:pt x="419417" y="226322"/>
                  </a:cubicBezTo>
                  <a:close/>
                  <a:moveTo>
                    <a:pt x="628766" y="94"/>
                  </a:moveTo>
                  <a:cubicBezTo>
                    <a:pt x="779825" y="94"/>
                    <a:pt x="931029" y="94"/>
                    <a:pt x="1082089" y="94"/>
                  </a:cubicBezTo>
                  <a:cubicBezTo>
                    <a:pt x="1159278" y="94"/>
                    <a:pt x="1205447" y="46408"/>
                    <a:pt x="1205447" y="123596"/>
                  </a:cubicBezTo>
                  <a:cubicBezTo>
                    <a:pt x="1205447" y="170920"/>
                    <a:pt x="1205447" y="218099"/>
                    <a:pt x="1205447" y="266577"/>
                  </a:cubicBezTo>
                  <a:cubicBezTo>
                    <a:pt x="1221462" y="261960"/>
                    <a:pt x="1236466" y="256910"/>
                    <a:pt x="1251760" y="253303"/>
                  </a:cubicBezTo>
                  <a:cubicBezTo>
                    <a:pt x="1275566" y="247676"/>
                    <a:pt x="1293745" y="252869"/>
                    <a:pt x="1302113" y="274512"/>
                  </a:cubicBezTo>
                  <a:cubicBezTo>
                    <a:pt x="1315676" y="309571"/>
                    <a:pt x="1325919" y="346073"/>
                    <a:pt x="1335009" y="382576"/>
                  </a:cubicBezTo>
                  <a:cubicBezTo>
                    <a:pt x="1338760" y="397292"/>
                    <a:pt x="1329814" y="410566"/>
                    <a:pt x="1316685" y="419079"/>
                  </a:cubicBezTo>
                  <a:cubicBezTo>
                    <a:pt x="1285665" y="438989"/>
                    <a:pt x="1255223" y="459621"/>
                    <a:pt x="1223337" y="478089"/>
                  </a:cubicBezTo>
                  <a:cubicBezTo>
                    <a:pt x="1209487" y="486024"/>
                    <a:pt x="1203138" y="494681"/>
                    <a:pt x="1205158" y="510551"/>
                  </a:cubicBezTo>
                  <a:cubicBezTo>
                    <a:pt x="1206312" y="519496"/>
                    <a:pt x="1205302" y="528730"/>
                    <a:pt x="1205302" y="537820"/>
                  </a:cubicBezTo>
                  <a:cubicBezTo>
                    <a:pt x="1256377" y="537531"/>
                    <a:pt x="1296919" y="572735"/>
                    <a:pt x="1300959" y="622511"/>
                  </a:cubicBezTo>
                  <a:cubicBezTo>
                    <a:pt x="1301968" y="634775"/>
                    <a:pt x="1296342" y="651656"/>
                    <a:pt x="1287685" y="659735"/>
                  </a:cubicBezTo>
                  <a:cubicBezTo>
                    <a:pt x="1267774" y="678203"/>
                    <a:pt x="1244834" y="693929"/>
                    <a:pt x="1221317" y="707924"/>
                  </a:cubicBezTo>
                  <a:cubicBezTo>
                    <a:pt x="1209198" y="715138"/>
                    <a:pt x="1203715" y="722064"/>
                    <a:pt x="1205158" y="735770"/>
                  </a:cubicBezTo>
                  <a:cubicBezTo>
                    <a:pt x="1206168" y="744859"/>
                    <a:pt x="1205302" y="754093"/>
                    <a:pt x="1205302" y="762461"/>
                  </a:cubicBezTo>
                  <a:cubicBezTo>
                    <a:pt x="1207322" y="763759"/>
                    <a:pt x="1208188" y="764914"/>
                    <a:pt x="1209198" y="764914"/>
                  </a:cubicBezTo>
                  <a:cubicBezTo>
                    <a:pt x="1255511" y="766645"/>
                    <a:pt x="1296198" y="803725"/>
                    <a:pt x="1297208" y="850038"/>
                  </a:cubicBezTo>
                  <a:cubicBezTo>
                    <a:pt x="1297496" y="864755"/>
                    <a:pt x="1288551" y="883078"/>
                    <a:pt x="1277875" y="893755"/>
                  </a:cubicBezTo>
                  <a:cubicBezTo>
                    <a:pt x="1262004" y="909626"/>
                    <a:pt x="1241516" y="921601"/>
                    <a:pt x="1221605" y="932710"/>
                  </a:cubicBezTo>
                  <a:cubicBezTo>
                    <a:pt x="1209487" y="939491"/>
                    <a:pt x="1203282" y="946417"/>
                    <a:pt x="1205158" y="960412"/>
                  </a:cubicBezTo>
                  <a:cubicBezTo>
                    <a:pt x="1206312" y="969357"/>
                    <a:pt x="1205302" y="978735"/>
                    <a:pt x="1205302" y="990132"/>
                  </a:cubicBezTo>
                  <a:cubicBezTo>
                    <a:pt x="1254213" y="981909"/>
                    <a:pt x="1274123" y="1014516"/>
                    <a:pt x="1291003" y="1050009"/>
                  </a:cubicBezTo>
                  <a:cubicBezTo>
                    <a:pt x="1303989" y="1076988"/>
                    <a:pt x="1301247" y="1098630"/>
                    <a:pt x="1278740" y="1118684"/>
                  </a:cubicBezTo>
                  <a:cubicBezTo>
                    <a:pt x="1260416" y="1134844"/>
                    <a:pt x="1238775" y="1147540"/>
                    <a:pt x="1217566" y="1159949"/>
                  </a:cubicBezTo>
                  <a:cubicBezTo>
                    <a:pt x="1208188" y="1165431"/>
                    <a:pt x="1204581" y="1170914"/>
                    <a:pt x="1205158" y="1181445"/>
                  </a:cubicBezTo>
                  <a:cubicBezTo>
                    <a:pt x="1206889" y="1214486"/>
                    <a:pt x="1204870" y="1246804"/>
                    <a:pt x="1186402" y="1276381"/>
                  </a:cubicBezTo>
                  <a:cubicBezTo>
                    <a:pt x="1274556" y="1286481"/>
                    <a:pt x="1312790" y="1330919"/>
                    <a:pt x="1308317" y="1411570"/>
                  </a:cubicBezTo>
                  <a:cubicBezTo>
                    <a:pt x="1325631" y="1402048"/>
                    <a:pt x="1344243" y="1387043"/>
                    <a:pt x="1365163" y="1381705"/>
                  </a:cubicBezTo>
                  <a:cubicBezTo>
                    <a:pt x="1402387" y="1372037"/>
                    <a:pt x="1437879" y="1382715"/>
                    <a:pt x="1464427" y="1410993"/>
                  </a:cubicBezTo>
                  <a:cubicBezTo>
                    <a:pt x="1474382" y="1421525"/>
                    <a:pt x="1481162" y="1439415"/>
                    <a:pt x="1481307" y="1453987"/>
                  </a:cubicBezTo>
                  <a:cubicBezTo>
                    <a:pt x="1482606" y="1591773"/>
                    <a:pt x="1481451" y="1729559"/>
                    <a:pt x="1482461" y="1867345"/>
                  </a:cubicBezTo>
                  <a:cubicBezTo>
                    <a:pt x="1482750" y="1901972"/>
                    <a:pt x="1474237" y="1933136"/>
                    <a:pt x="1458222" y="1962858"/>
                  </a:cubicBezTo>
                  <a:cubicBezTo>
                    <a:pt x="1392431" y="2085494"/>
                    <a:pt x="1287109" y="2148255"/>
                    <a:pt x="1151486" y="2163982"/>
                  </a:cubicBezTo>
                  <a:cubicBezTo>
                    <a:pt x="1080069" y="2172350"/>
                    <a:pt x="1008651" y="2167155"/>
                    <a:pt x="938098" y="2155325"/>
                  </a:cubicBezTo>
                  <a:cubicBezTo>
                    <a:pt x="837970" y="2138588"/>
                    <a:pt x="763234" y="2082320"/>
                    <a:pt x="713601" y="1995897"/>
                  </a:cubicBezTo>
                  <a:cubicBezTo>
                    <a:pt x="673348" y="1925923"/>
                    <a:pt x="638865" y="1852485"/>
                    <a:pt x="603661" y="1779624"/>
                  </a:cubicBezTo>
                  <a:cubicBezTo>
                    <a:pt x="570910" y="1711957"/>
                    <a:pt x="541477" y="1642271"/>
                    <a:pt x="494730" y="1582539"/>
                  </a:cubicBezTo>
                  <a:cubicBezTo>
                    <a:pt x="472800" y="1554549"/>
                    <a:pt x="445676" y="1530599"/>
                    <a:pt x="422447" y="1503475"/>
                  </a:cubicBezTo>
                  <a:cubicBezTo>
                    <a:pt x="406432" y="1484863"/>
                    <a:pt x="392870" y="1463943"/>
                    <a:pt x="378586" y="1444754"/>
                  </a:cubicBezTo>
                  <a:cubicBezTo>
                    <a:pt x="425765" y="1363958"/>
                    <a:pt x="529358" y="1348520"/>
                    <a:pt x="602507" y="1410993"/>
                  </a:cubicBezTo>
                  <a:cubicBezTo>
                    <a:pt x="620397" y="1426286"/>
                    <a:pt x="636124" y="1444177"/>
                    <a:pt x="651129" y="1462356"/>
                  </a:cubicBezTo>
                  <a:cubicBezTo>
                    <a:pt x="665701" y="1479958"/>
                    <a:pt x="677965" y="1499435"/>
                    <a:pt x="693835" y="1521799"/>
                  </a:cubicBezTo>
                  <a:cubicBezTo>
                    <a:pt x="693835" y="1454853"/>
                    <a:pt x="693835" y="1391515"/>
                    <a:pt x="693835" y="1326302"/>
                  </a:cubicBezTo>
                  <a:cubicBezTo>
                    <a:pt x="674502" y="1326302"/>
                    <a:pt x="653870" y="1326302"/>
                    <a:pt x="633382" y="1326302"/>
                  </a:cubicBezTo>
                  <a:cubicBezTo>
                    <a:pt x="594716" y="1326302"/>
                    <a:pt x="556049" y="1325724"/>
                    <a:pt x="517527" y="1326445"/>
                  </a:cubicBezTo>
                  <a:cubicBezTo>
                    <a:pt x="486651" y="1327023"/>
                    <a:pt x="456785" y="1324282"/>
                    <a:pt x="428651" y="1307545"/>
                  </a:cubicBezTo>
                  <a:cubicBezTo>
                    <a:pt x="417686" y="1326157"/>
                    <a:pt x="406721" y="1343759"/>
                    <a:pt x="397054" y="1361938"/>
                  </a:cubicBezTo>
                  <a:cubicBezTo>
                    <a:pt x="391860" y="1371749"/>
                    <a:pt x="386810" y="1372615"/>
                    <a:pt x="376566" y="1368431"/>
                  </a:cubicBezTo>
                  <a:cubicBezTo>
                    <a:pt x="235751" y="1310142"/>
                    <a:pt x="163034" y="1199192"/>
                    <a:pt x="136198" y="1054769"/>
                  </a:cubicBezTo>
                  <a:cubicBezTo>
                    <a:pt x="121771" y="977436"/>
                    <a:pt x="137786" y="901258"/>
                    <a:pt x="158562" y="826665"/>
                  </a:cubicBezTo>
                  <a:cubicBezTo>
                    <a:pt x="181791" y="743273"/>
                    <a:pt x="208193" y="660745"/>
                    <a:pt x="229835" y="577064"/>
                  </a:cubicBezTo>
                  <a:cubicBezTo>
                    <a:pt x="240368" y="536233"/>
                    <a:pt x="243254" y="493237"/>
                    <a:pt x="249746" y="451253"/>
                  </a:cubicBezTo>
                  <a:cubicBezTo>
                    <a:pt x="251333" y="441153"/>
                    <a:pt x="252920" y="430910"/>
                    <a:pt x="255517" y="421098"/>
                  </a:cubicBezTo>
                  <a:cubicBezTo>
                    <a:pt x="268357" y="373053"/>
                    <a:pt x="268935" y="325874"/>
                    <a:pt x="247148" y="279850"/>
                  </a:cubicBezTo>
                  <a:cubicBezTo>
                    <a:pt x="235173" y="254457"/>
                    <a:pt x="252199" y="225601"/>
                    <a:pt x="280477" y="226611"/>
                  </a:cubicBezTo>
                  <a:cubicBezTo>
                    <a:pt x="302985" y="227332"/>
                    <a:pt x="325204" y="233104"/>
                    <a:pt x="347999" y="239163"/>
                  </a:cubicBezTo>
                  <a:cubicBezTo>
                    <a:pt x="320731" y="260084"/>
                    <a:pt x="301686" y="284322"/>
                    <a:pt x="293751" y="316208"/>
                  </a:cubicBezTo>
                  <a:cubicBezTo>
                    <a:pt x="283218" y="358770"/>
                    <a:pt x="283651" y="400755"/>
                    <a:pt x="305293" y="440143"/>
                  </a:cubicBezTo>
                  <a:cubicBezTo>
                    <a:pt x="324915" y="475924"/>
                    <a:pt x="357089" y="492661"/>
                    <a:pt x="396910" y="495979"/>
                  </a:cubicBezTo>
                  <a:lnTo>
                    <a:pt x="419702" y="497133"/>
                  </a:lnTo>
                  <a:lnTo>
                    <a:pt x="419400" y="479386"/>
                  </a:lnTo>
                  <a:cubicBezTo>
                    <a:pt x="419201" y="469142"/>
                    <a:pt x="418913" y="456446"/>
                    <a:pt x="418552" y="446635"/>
                  </a:cubicBezTo>
                  <a:cubicBezTo>
                    <a:pt x="433557" y="444759"/>
                    <a:pt x="446254" y="442884"/>
                    <a:pt x="460681" y="440431"/>
                  </a:cubicBezTo>
                  <a:cubicBezTo>
                    <a:pt x="462846" y="456158"/>
                    <a:pt x="465009" y="471306"/>
                    <a:pt x="467463" y="488620"/>
                  </a:cubicBezTo>
                  <a:cubicBezTo>
                    <a:pt x="451447" y="491506"/>
                    <a:pt x="434711" y="494680"/>
                    <a:pt x="419707" y="497421"/>
                  </a:cubicBezTo>
                  <a:lnTo>
                    <a:pt x="419705" y="497317"/>
                  </a:lnTo>
                  <a:lnTo>
                    <a:pt x="419675" y="518176"/>
                  </a:lnTo>
                  <a:cubicBezTo>
                    <a:pt x="419539" y="613072"/>
                    <a:pt x="419002" y="1005390"/>
                    <a:pt x="419129" y="1209147"/>
                  </a:cubicBezTo>
                  <a:cubicBezTo>
                    <a:pt x="419129" y="1247092"/>
                    <a:pt x="438173" y="1273207"/>
                    <a:pt x="472079" y="1282729"/>
                  </a:cubicBezTo>
                  <a:cubicBezTo>
                    <a:pt x="476985" y="1284172"/>
                    <a:pt x="482323" y="1284750"/>
                    <a:pt x="487372" y="1284893"/>
                  </a:cubicBezTo>
                  <a:cubicBezTo>
                    <a:pt x="554318" y="1285037"/>
                    <a:pt x="621119" y="1285037"/>
                    <a:pt x="688064" y="1285037"/>
                  </a:cubicBezTo>
                  <a:cubicBezTo>
                    <a:pt x="690229" y="1285037"/>
                    <a:pt x="692537" y="1284605"/>
                    <a:pt x="696721" y="1284027"/>
                  </a:cubicBezTo>
                  <a:cubicBezTo>
                    <a:pt x="696721" y="1277535"/>
                    <a:pt x="696721" y="1271476"/>
                    <a:pt x="696721" y="1265272"/>
                  </a:cubicBezTo>
                  <a:cubicBezTo>
                    <a:pt x="695711" y="1161535"/>
                    <a:pt x="694412" y="1057655"/>
                    <a:pt x="694123" y="953919"/>
                  </a:cubicBezTo>
                  <a:cubicBezTo>
                    <a:pt x="694123" y="928670"/>
                    <a:pt x="695999" y="903133"/>
                    <a:pt x="700328" y="878317"/>
                  </a:cubicBezTo>
                  <a:cubicBezTo>
                    <a:pt x="708696" y="830272"/>
                    <a:pt x="747363" y="798963"/>
                    <a:pt x="793532" y="796511"/>
                  </a:cubicBezTo>
                  <a:cubicBezTo>
                    <a:pt x="850522" y="793481"/>
                    <a:pt x="887312" y="827098"/>
                    <a:pt x="896402" y="873988"/>
                  </a:cubicBezTo>
                  <a:cubicBezTo>
                    <a:pt x="903616" y="911501"/>
                    <a:pt x="905924" y="950456"/>
                    <a:pt x="906358" y="988979"/>
                  </a:cubicBezTo>
                  <a:cubicBezTo>
                    <a:pt x="907656" y="1086366"/>
                    <a:pt x="906790" y="1183754"/>
                    <a:pt x="906790" y="1282007"/>
                  </a:cubicBezTo>
                  <a:cubicBezTo>
                    <a:pt x="908378" y="1281431"/>
                    <a:pt x="910397" y="1281142"/>
                    <a:pt x="910830" y="1280276"/>
                  </a:cubicBezTo>
                  <a:cubicBezTo>
                    <a:pt x="940984" y="1214053"/>
                    <a:pt x="1043134" y="1208426"/>
                    <a:pt x="1087427" y="1273351"/>
                  </a:cubicBezTo>
                  <a:cubicBezTo>
                    <a:pt x="1095506" y="1285182"/>
                    <a:pt x="1102431" y="1286048"/>
                    <a:pt x="1114407" y="1281864"/>
                  </a:cubicBezTo>
                  <a:cubicBezTo>
                    <a:pt x="1144850" y="1271331"/>
                    <a:pt x="1163750" y="1246804"/>
                    <a:pt x="1164471" y="1214629"/>
                  </a:cubicBezTo>
                  <a:cubicBezTo>
                    <a:pt x="1164760" y="1204963"/>
                    <a:pt x="1164471" y="1195153"/>
                    <a:pt x="1164471" y="1183754"/>
                  </a:cubicBezTo>
                  <a:cubicBezTo>
                    <a:pt x="1156392" y="1185486"/>
                    <a:pt x="1149755" y="1186207"/>
                    <a:pt x="1143407" y="1188371"/>
                  </a:cubicBezTo>
                  <a:cubicBezTo>
                    <a:pt x="1120322" y="1196018"/>
                    <a:pt x="1101278" y="1188660"/>
                    <a:pt x="1085407" y="1172356"/>
                  </a:cubicBezTo>
                  <a:cubicBezTo>
                    <a:pt x="1059726" y="1146098"/>
                    <a:pt x="1051645" y="1113058"/>
                    <a:pt x="1058138" y="1078287"/>
                  </a:cubicBezTo>
                  <a:cubicBezTo>
                    <a:pt x="1060736" y="1064580"/>
                    <a:pt x="1071701" y="1049431"/>
                    <a:pt x="1083387" y="1041207"/>
                  </a:cubicBezTo>
                  <a:cubicBezTo>
                    <a:pt x="1103297" y="1027212"/>
                    <a:pt x="1126238" y="1016968"/>
                    <a:pt x="1149034" y="1007591"/>
                  </a:cubicBezTo>
                  <a:cubicBezTo>
                    <a:pt x="1161298" y="1002541"/>
                    <a:pt x="1166491" y="996769"/>
                    <a:pt x="1164616" y="983640"/>
                  </a:cubicBezTo>
                  <a:cubicBezTo>
                    <a:pt x="1163606" y="975849"/>
                    <a:pt x="1164471" y="967770"/>
                    <a:pt x="1164471" y="959402"/>
                  </a:cubicBezTo>
                  <a:cubicBezTo>
                    <a:pt x="1160288" y="959690"/>
                    <a:pt x="1157979" y="959546"/>
                    <a:pt x="1155815" y="960123"/>
                  </a:cubicBezTo>
                  <a:cubicBezTo>
                    <a:pt x="1102431" y="973829"/>
                    <a:pt x="1061601" y="942810"/>
                    <a:pt x="1056407" y="887262"/>
                  </a:cubicBezTo>
                  <a:cubicBezTo>
                    <a:pt x="1052655" y="847874"/>
                    <a:pt x="1066074" y="820029"/>
                    <a:pt x="1102288" y="803580"/>
                  </a:cubicBezTo>
                  <a:cubicBezTo>
                    <a:pt x="1118014" y="796511"/>
                    <a:pt x="1133163" y="788143"/>
                    <a:pt x="1149323" y="782516"/>
                  </a:cubicBezTo>
                  <a:cubicBezTo>
                    <a:pt x="1161009" y="778477"/>
                    <a:pt x="1166203" y="772850"/>
                    <a:pt x="1164616" y="760297"/>
                  </a:cubicBezTo>
                  <a:cubicBezTo>
                    <a:pt x="1163606" y="751929"/>
                    <a:pt x="1164471" y="743273"/>
                    <a:pt x="1164471" y="734616"/>
                  </a:cubicBezTo>
                  <a:cubicBezTo>
                    <a:pt x="1160432" y="734616"/>
                    <a:pt x="1157979" y="734183"/>
                    <a:pt x="1155815" y="734616"/>
                  </a:cubicBezTo>
                  <a:cubicBezTo>
                    <a:pt x="1104019" y="745292"/>
                    <a:pt x="1065785" y="715427"/>
                    <a:pt x="1059870" y="661755"/>
                  </a:cubicBezTo>
                  <a:cubicBezTo>
                    <a:pt x="1055686" y="623521"/>
                    <a:pt x="1067228" y="595098"/>
                    <a:pt x="1103153" y="578362"/>
                  </a:cubicBezTo>
                  <a:cubicBezTo>
                    <a:pt x="1119745" y="570572"/>
                    <a:pt x="1136049" y="561914"/>
                    <a:pt x="1153074" y="555278"/>
                  </a:cubicBezTo>
                  <a:cubicBezTo>
                    <a:pt x="1161586" y="551959"/>
                    <a:pt x="1164471" y="548064"/>
                    <a:pt x="1164471" y="539119"/>
                  </a:cubicBezTo>
                  <a:cubicBezTo>
                    <a:pt x="1164183" y="395561"/>
                    <a:pt x="1164471" y="252004"/>
                    <a:pt x="1164039" y="108303"/>
                  </a:cubicBezTo>
                  <a:cubicBezTo>
                    <a:pt x="1163894" y="68338"/>
                    <a:pt x="1130422" y="39194"/>
                    <a:pt x="1086849" y="39049"/>
                  </a:cubicBezTo>
                  <a:cubicBezTo>
                    <a:pt x="940984" y="38905"/>
                    <a:pt x="794974" y="39049"/>
                    <a:pt x="649109" y="39049"/>
                  </a:cubicBezTo>
                  <a:cubicBezTo>
                    <a:pt x="598900" y="39049"/>
                    <a:pt x="548691" y="39771"/>
                    <a:pt x="498626" y="38761"/>
                  </a:cubicBezTo>
                  <a:cubicBezTo>
                    <a:pt x="453467" y="37895"/>
                    <a:pt x="416243" y="71800"/>
                    <a:pt x="418984" y="118547"/>
                  </a:cubicBezTo>
                  <a:cubicBezTo>
                    <a:pt x="421004" y="154183"/>
                    <a:pt x="419273" y="189820"/>
                    <a:pt x="419562" y="225457"/>
                  </a:cubicBezTo>
                  <a:cubicBezTo>
                    <a:pt x="419417" y="226467"/>
                    <a:pt x="393879" y="227621"/>
                    <a:pt x="380751" y="228198"/>
                  </a:cubicBezTo>
                  <a:cubicBezTo>
                    <a:pt x="380751" y="184049"/>
                    <a:pt x="379596" y="138890"/>
                    <a:pt x="381472" y="93731"/>
                  </a:cubicBezTo>
                  <a:cubicBezTo>
                    <a:pt x="382049" y="79592"/>
                    <a:pt x="388830" y="64586"/>
                    <a:pt x="396477" y="52179"/>
                  </a:cubicBezTo>
                  <a:cubicBezTo>
                    <a:pt x="418407" y="16397"/>
                    <a:pt x="452457" y="671"/>
                    <a:pt x="493865" y="239"/>
                  </a:cubicBezTo>
                  <a:cubicBezTo>
                    <a:pt x="538881" y="-195"/>
                    <a:pt x="583895" y="94"/>
                    <a:pt x="62876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9" name="Graphic 2">
            <a:extLst>
              <a:ext uri="{FF2B5EF4-FFF2-40B4-BE49-F238E27FC236}">
                <a16:creationId xmlns:a16="http://schemas.microsoft.com/office/drawing/2014/main" id="{1BE479C8-EC97-4336-9399-D816F6244A88}"/>
              </a:ext>
            </a:extLst>
          </p:cNvPr>
          <p:cNvSpPr/>
          <p:nvPr/>
        </p:nvSpPr>
        <p:spPr>
          <a:xfrm>
            <a:off x="7485542" y="5103307"/>
            <a:ext cx="648000" cy="648000"/>
          </a:xfrm>
          <a:custGeom>
            <a:avLst/>
            <a:gdLst>
              <a:gd name="connsiteX0" fmla="*/ 630466 w 1265206"/>
              <a:gd name="connsiteY0" fmla="*/ 232 h 1262837"/>
              <a:gd name="connsiteX1" fmla="*/ 1264996 w 1265206"/>
              <a:gd name="connsiteY1" fmla="*/ 607344 h 1262837"/>
              <a:gd name="connsiteX2" fmla="*/ 653260 w 1265206"/>
              <a:gd name="connsiteY2" fmla="*/ 1262620 h 1262837"/>
              <a:gd name="connsiteX3" fmla="*/ 297 w 1265206"/>
              <a:gd name="connsiteY3" fmla="*/ 649826 h 1262837"/>
              <a:gd name="connsiteX4" fmla="*/ 630466 w 1265206"/>
              <a:gd name="connsiteY4" fmla="*/ 232 h 1262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5206" h="1262837">
                <a:moveTo>
                  <a:pt x="630466" y="232"/>
                </a:moveTo>
                <a:cubicBezTo>
                  <a:pt x="977463" y="-8687"/>
                  <a:pt x="1257002" y="283009"/>
                  <a:pt x="1264996" y="607344"/>
                </a:cubicBezTo>
                <a:cubicBezTo>
                  <a:pt x="1274180" y="981098"/>
                  <a:pt x="981624" y="1254295"/>
                  <a:pt x="653260" y="1262620"/>
                </a:cubicBezTo>
                <a:cubicBezTo>
                  <a:pt x="283007" y="1272001"/>
                  <a:pt x="10339" y="977729"/>
                  <a:pt x="297" y="649826"/>
                </a:cubicBezTo>
                <a:cubicBezTo>
                  <a:pt x="-10803" y="286775"/>
                  <a:pt x="291199" y="-9480"/>
                  <a:pt x="630466" y="232"/>
                </a:cubicBezTo>
                <a:close/>
              </a:path>
            </a:pathLst>
          </a:custGeom>
          <a:solidFill>
            <a:schemeClr val="accent5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0" name="Freeform: Shape 163">
            <a:extLst>
              <a:ext uri="{FF2B5EF4-FFF2-40B4-BE49-F238E27FC236}">
                <a16:creationId xmlns:a16="http://schemas.microsoft.com/office/drawing/2014/main" id="{4B15DC07-7689-4905-AAAD-DE355CB03559}"/>
              </a:ext>
            </a:extLst>
          </p:cNvPr>
          <p:cNvSpPr/>
          <p:nvPr/>
        </p:nvSpPr>
        <p:spPr>
          <a:xfrm>
            <a:off x="7627763" y="5199689"/>
            <a:ext cx="379164" cy="395877"/>
          </a:xfrm>
          <a:custGeom>
            <a:avLst/>
            <a:gdLst>
              <a:gd name="connsiteX0" fmla="*/ 726874 w 813557"/>
              <a:gd name="connsiteY0" fmla="*/ 515766 h 849417"/>
              <a:gd name="connsiteX1" fmla="*/ 460019 w 813557"/>
              <a:gd name="connsiteY1" fmla="*/ 516096 h 849417"/>
              <a:gd name="connsiteX2" fmla="*/ 434914 w 813557"/>
              <a:gd name="connsiteY2" fmla="*/ 539815 h 849417"/>
              <a:gd name="connsiteX3" fmla="*/ 435112 w 813557"/>
              <a:gd name="connsiteY3" fmla="*/ 767094 h 849417"/>
              <a:gd name="connsiteX4" fmla="*/ 463389 w 813557"/>
              <a:gd name="connsiteY4" fmla="*/ 794050 h 849417"/>
              <a:gd name="connsiteX5" fmla="*/ 595132 w 813557"/>
              <a:gd name="connsiteY5" fmla="*/ 793654 h 849417"/>
              <a:gd name="connsiteX6" fmla="*/ 595132 w 813557"/>
              <a:gd name="connsiteY6" fmla="*/ 793720 h 849417"/>
              <a:gd name="connsiteX7" fmla="*/ 733481 w 813557"/>
              <a:gd name="connsiteY7" fmla="*/ 794050 h 849417"/>
              <a:gd name="connsiteX8" fmla="*/ 758917 w 813557"/>
              <a:gd name="connsiteY8" fmla="*/ 769934 h 849417"/>
              <a:gd name="connsiteX9" fmla="*/ 759578 w 813557"/>
              <a:gd name="connsiteY9" fmla="*/ 549263 h 849417"/>
              <a:gd name="connsiteX10" fmla="*/ 726874 w 813557"/>
              <a:gd name="connsiteY10" fmla="*/ 515766 h 849417"/>
              <a:gd name="connsiteX11" fmla="*/ 80584 w 813557"/>
              <a:gd name="connsiteY11" fmla="*/ 515633 h 849417"/>
              <a:gd name="connsiteX12" fmla="*/ 53430 w 813557"/>
              <a:gd name="connsiteY12" fmla="*/ 542589 h 849417"/>
              <a:gd name="connsiteX13" fmla="*/ 53693 w 813557"/>
              <a:gd name="connsiteY13" fmla="*/ 770330 h 849417"/>
              <a:gd name="connsiteX14" fmla="*/ 79065 w 813557"/>
              <a:gd name="connsiteY14" fmla="*/ 793851 h 849417"/>
              <a:gd name="connsiteX15" fmla="*/ 217678 w 813557"/>
              <a:gd name="connsiteY15" fmla="*/ 793587 h 849417"/>
              <a:gd name="connsiteX16" fmla="*/ 217744 w 813557"/>
              <a:gd name="connsiteY16" fmla="*/ 793587 h 849417"/>
              <a:gd name="connsiteX17" fmla="*/ 356358 w 813557"/>
              <a:gd name="connsiteY17" fmla="*/ 793917 h 849417"/>
              <a:gd name="connsiteX18" fmla="*/ 381200 w 813557"/>
              <a:gd name="connsiteY18" fmla="*/ 769339 h 849417"/>
              <a:gd name="connsiteX19" fmla="*/ 381596 w 813557"/>
              <a:gd name="connsiteY19" fmla="*/ 541598 h 849417"/>
              <a:gd name="connsiteX20" fmla="*/ 357877 w 813557"/>
              <a:gd name="connsiteY20" fmla="*/ 515831 h 849417"/>
              <a:gd name="connsiteX21" fmla="*/ 80584 w 813557"/>
              <a:gd name="connsiteY21" fmla="*/ 515633 h 849417"/>
              <a:gd name="connsiteX22" fmla="*/ 347041 w 813557"/>
              <a:gd name="connsiteY22" fmla="*/ 355283 h 849417"/>
              <a:gd name="connsiteX23" fmla="*/ 129739 w 813557"/>
              <a:gd name="connsiteY23" fmla="*/ 355944 h 849417"/>
              <a:gd name="connsiteX24" fmla="*/ 53891 w 813557"/>
              <a:gd name="connsiteY24" fmla="*/ 437936 h 849417"/>
              <a:gd name="connsiteX25" fmla="*/ 79262 w 813557"/>
              <a:gd name="connsiteY25" fmla="*/ 462712 h 849417"/>
              <a:gd name="connsiteX26" fmla="*/ 214242 w 813557"/>
              <a:gd name="connsiteY26" fmla="*/ 462381 h 849417"/>
              <a:gd name="connsiteX27" fmla="*/ 306408 w 813557"/>
              <a:gd name="connsiteY27" fmla="*/ 462381 h 849417"/>
              <a:gd name="connsiteX28" fmla="*/ 381661 w 813557"/>
              <a:gd name="connsiteY28" fmla="*/ 387789 h 849417"/>
              <a:gd name="connsiteX29" fmla="*/ 347041 w 813557"/>
              <a:gd name="connsiteY29" fmla="*/ 355283 h 849417"/>
              <a:gd name="connsiteX30" fmla="*/ 470722 w 813557"/>
              <a:gd name="connsiteY30" fmla="*/ 351979 h 849417"/>
              <a:gd name="connsiteX31" fmla="*/ 435046 w 813557"/>
              <a:gd name="connsiteY31" fmla="*/ 384354 h 849417"/>
              <a:gd name="connsiteX32" fmla="*/ 434913 w 813557"/>
              <a:gd name="connsiteY32" fmla="*/ 440380 h 849417"/>
              <a:gd name="connsiteX33" fmla="*/ 457971 w 813557"/>
              <a:gd name="connsiteY33" fmla="*/ 463042 h 849417"/>
              <a:gd name="connsiteX34" fmla="*/ 593215 w 813557"/>
              <a:gd name="connsiteY34" fmla="*/ 462712 h 849417"/>
              <a:gd name="connsiteX35" fmla="*/ 593281 w 813557"/>
              <a:gd name="connsiteY35" fmla="*/ 462381 h 849417"/>
              <a:gd name="connsiteX36" fmla="*/ 688950 w 813557"/>
              <a:gd name="connsiteY36" fmla="*/ 462315 h 849417"/>
              <a:gd name="connsiteX37" fmla="*/ 759776 w 813557"/>
              <a:gd name="connsiteY37" fmla="*/ 388186 h 849417"/>
              <a:gd name="connsiteX38" fmla="*/ 723835 w 813557"/>
              <a:gd name="connsiteY38" fmla="*/ 355019 h 849417"/>
              <a:gd name="connsiteX39" fmla="*/ 470722 w 813557"/>
              <a:gd name="connsiteY39" fmla="*/ 351979 h 849417"/>
              <a:gd name="connsiteX40" fmla="*/ 156052 w 813557"/>
              <a:gd name="connsiteY40" fmla="*/ 58037 h 849417"/>
              <a:gd name="connsiteX41" fmla="*/ 123463 w 813557"/>
              <a:gd name="connsiteY41" fmla="*/ 80831 h 849417"/>
              <a:gd name="connsiteX42" fmla="*/ 143151 w 813557"/>
              <a:gd name="connsiteY42" fmla="*/ 160576 h 849417"/>
              <a:gd name="connsiteX43" fmla="*/ 342086 w 813557"/>
              <a:gd name="connsiteY43" fmla="*/ 227769 h 849417"/>
              <a:gd name="connsiteX44" fmla="*/ 198055 w 813557"/>
              <a:gd name="connsiteY44" fmla="*/ 63587 h 849417"/>
              <a:gd name="connsiteX45" fmla="*/ 156052 w 813557"/>
              <a:gd name="connsiteY45" fmla="*/ 58037 h 849417"/>
              <a:gd name="connsiteX46" fmla="*/ 654462 w 813557"/>
              <a:gd name="connsiteY46" fmla="*/ 56286 h 849417"/>
              <a:gd name="connsiteX47" fmla="*/ 616671 w 813557"/>
              <a:gd name="connsiteY47" fmla="*/ 62067 h 849417"/>
              <a:gd name="connsiteX48" fmla="*/ 484069 w 813557"/>
              <a:gd name="connsiteY48" fmla="*/ 198170 h 849417"/>
              <a:gd name="connsiteX49" fmla="*/ 500256 w 813557"/>
              <a:gd name="connsiteY49" fmla="*/ 225126 h 849417"/>
              <a:gd name="connsiteX50" fmla="*/ 570224 w 813557"/>
              <a:gd name="connsiteY50" fmla="*/ 209864 h 849417"/>
              <a:gd name="connsiteX51" fmla="*/ 675869 w 813557"/>
              <a:gd name="connsiteY51" fmla="*/ 150137 h 849417"/>
              <a:gd name="connsiteX52" fmla="*/ 684127 w 813557"/>
              <a:gd name="connsiteY52" fmla="*/ 75281 h 849417"/>
              <a:gd name="connsiteX53" fmla="*/ 654462 w 813557"/>
              <a:gd name="connsiteY53" fmla="*/ 56286 h 849417"/>
              <a:gd name="connsiteX54" fmla="*/ 643874 w 813557"/>
              <a:gd name="connsiteY54" fmla="*/ 71 h 849417"/>
              <a:gd name="connsiteX55" fmla="*/ 731962 w 813557"/>
              <a:gd name="connsiteY55" fmla="*/ 44426 h 849417"/>
              <a:gd name="connsiteX56" fmla="*/ 730508 w 813557"/>
              <a:gd name="connsiteY56" fmla="*/ 170288 h 849417"/>
              <a:gd name="connsiteX57" fmla="*/ 579672 w 813557"/>
              <a:gd name="connsiteY57" fmla="*/ 264437 h 849417"/>
              <a:gd name="connsiteX58" fmla="*/ 502768 w 813557"/>
              <a:gd name="connsiteY58" fmla="*/ 279831 h 849417"/>
              <a:gd name="connsiteX59" fmla="*/ 476537 w 813557"/>
              <a:gd name="connsiteY59" fmla="*/ 291724 h 849417"/>
              <a:gd name="connsiteX60" fmla="*/ 517963 w 813557"/>
              <a:gd name="connsiteY60" fmla="*/ 298133 h 849417"/>
              <a:gd name="connsiteX61" fmla="*/ 760768 w 813557"/>
              <a:gd name="connsiteY61" fmla="*/ 298331 h 849417"/>
              <a:gd name="connsiteX62" fmla="*/ 804903 w 813557"/>
              <a:gd name="connsiteY62" fmla="*/ 305863 h 849417"/>
              <a:gd name="connsiteX63" fmla="*/ 811642 w 813557"/>
              <a:gd name="connsiteY63" fmla="*/ 430139 h 849417"/>
              <a:gd name="connsiteX64" fmla="*/ 811839 w 813557"/>
              <a:gd name="connsiteY64" fmla="*/ 806140 h 849417"/>
              <a:gd name="connsiteX65" fmla="*/ 767639 w 813557"/>
              <a:gd name="connsiteY65" fmla="*/ 849415 h 849417"/>
              <a:gd name="connsiteX66" fmla="*/ 48342 w 813557"/>
              <a:gd name="connsiteY66" fmla="*/ 848358 h 849417"/>
              <a:gd name="connsiteX67" fmla="*/ 45 w 813557"/>
              <a:gd name="connsiteY67" fmla="*/ 800722 h 849417"/>
              <a:gd name="connsiteX68" fmla="*/ 111 w 813557"/>
              <a:gd name="connsiteY68" fmla="*/ 342201 h 849417"/>
              <a:gd name="connsiteX69" fmla="*/ 12863 w 813557"/>
              <a:gd name="connsiteY69" fmla="*/ 304013 h 849417"/>
              <a:gd name="connsiteX70" fmla="*/ 61358 w 813557"/>
              <a:gd name="connsiteY70" fmla="*/ 298264 h 849417"/>
              <a:gd name="connsiteX71" fmla="*/ 310703 w 813557"/>
              <a:gd name="connsiteY71" fmla="*/ 298066 h 849417"/>
              <a:gd name="connsiteX72" fmla="*/ 345456 w 813557"/>
              <a:gd name="connsiteY72" fmla="*/ 290336 h 849417"/>
              <a:gd name="connsiteX73" fmla="*/ 303436 w 813557"/>
              <a:gd name="connsiteY73" fmla="*/ 279303 h 849417"/>
              <a:gd name="connsiteX74" fmla="*/ 116393 w 813557"/>
              <a:gd name="connsiteY74" fmla="*/ 210062 h 849417"/>
              <a:gd name="connsiteX75" fmla="*/ 65719 w 813557"/>
              <a:gd name="connsiteY75" fmla="*/ 82812 h 849417"/>
              <a:gd name="connsiteX76" fmla="*/ 129607 w 813557"/>
              <a:gd name="connsiteY76" fmla="*/ 7758 h 849417"/>
              <a:gd name="connsiteX77" fmla="*/ 242850 w 813557"/>
              <a:gd name="connsiteY77" fmla="*/ 21632 h 849417"/>
              <a:gd name="connsiteX78" fmla="*/ 369770 w 813557"/>
              <a:gd name="connsiteY78" fmla="*/ 151326 h 849417"/>
              <a:gd name="connsiteX79" fmla="*/ 383843 w 813557"/>
              <a:gd name="connsiteY79" fmla="*/ 180661 h 849417"/>
              <a:gd name="connsiteX80" fmla="*/ 407561 w 813557"/>
              <a:gd name="connsiteY80" fmla="*/ 223078 h 849417"/>
              <a:gd name="connsiteX81" fmla="*/ 433262 w 813557"/>
              <a:gd name="connsiteY81" fmla="*/ 175970 h 849417"/>
              <a:gd name="connsiteX82" fmla="*/ 611319 w 813557"/>
              <a:gd name="connsiteY82" fmla="*/ 4322 h 849417"/>
              <a:gd name="connsiteX83" fmla="*/ 643874 w 813557"/>
              <a:gd name="connsiteY83" fmla="*/ 71 h 849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</a:cxnLst>
            <a:rect l="l" t="t" r="r" b="b"/>
            <a:pathLst>
              <a:path w="813557" h="849417">
                <a:moveTo>
                  <a:pt x="726874" y="515766"/>
                </a:moveTo>
                <a:cubicBezTo>
                  <a:pt x="637945" y="516955"/>
                  <a:pt x="548949" y="516625"/>
                  <a:pt x="460019" y="516096"/>
                </a:cubicBezTo>
                <a:cubicBezTo>
                  <a:pt x="442446" y="516030"/>
                  <a:pt x="434649" y="520126"/>
                  <a:pt x="434914" y="539815"/>
                </a:cubicBezTo>
                <a:cubicBezTo>
                  <a:pt x="435971" y="615597"/>
                  <a:pt x="436301" y="691378"/>
                  <a:pt x="435112" y="767094"/>
                </a:cubicBezTo>
                <a:cubicBezTo>
                  <a:pt x="434781" y="789491"/>
                  <a:pt x="442643" y="794710"/>
                  <a:pt x="463389" y="794050"/>
                </a:cubicBezTo>
                <a:cubicBezTo>
                  <a:pt x="507259" y="792662"/>
                  <a:pt x="551195" y="793654"/>
                  <a:pt x="595132" y="793654"/>
                </a:cubicBezTo>
                <a:cubicBezTo>
                  <a:pt x="595132" y="793720"/>
                  <a:pt x="595132" y="793720"/>
                  <a:pt x="595132" y="793720"/>
                </a:cubicBezTo>
                <a:cubicBezTo>
                  <a:pt x="641248" y="793720"/>
                  <a:pt x="687364" y="793125"/>
                  <a:pt x="733481" y="794050"/>
                </a:cubicBezTo>
                <a:cubicBezTo>
                  <a:pt x="751517" y="794380"/>
                  <a:pt x="759049" y="789095"/>
                  <a:pt x="758917" y="769934"/>
                </a:cubicBezTo>
                <a:cubicBezTo>
                  <a:pt x="758455" y="696399"/>
                  <a:pt x="759182" y="622798"/>
                  <a:pt x="759578" y="549263"/>
                </a:cubicBezTo>
                <a:cubicBezTo>
                  <a:pt x="759711" y="527130"/>
                  <a:pt x="752310" y="515436"/>
                  <a:pt x="726874" y="515766"/>
                </a:cubicBezTo>
                <a:close/>
                <a:moveTo>
                  <a:pt x="80584" y="515633"/>
                </a:moveTo>
                <a:cubicBezTo>
                  <a:pt x="60962" y="515501"/>
                  <a:pt x="53231" y="522504"/>
                  <a:pt x="53430" y="542589"/>
                </a:cubicBezTo>
                <a:cubicBezTo>
                  <a:pt x="54289" y="618503"/>
                  <a:pt x="54619" y="694417"/>
                  <a:pt x="53693" y="770330"/>
                </a:cubicBezTo>
                <a:cubicBezTo>
                  <a:pt x="53496" y="790283"/>
                  <a:pt x="61490" y="794181"/>
                  <a:pt x="79065" y="793851"/>
                </a:cubicBezTo>
                <a:cubicBezTo>
                  <a:pt x="125247" y="792992"/>
                  <a:pt x="171496" y="793587"/>
                  <a:pt x="217678" y="793587"/>
                </a:cubicBezTo>
                <a:cubicBezTo>
                  <a:pt x="217678" y="793587"/>
                  <a:pt x="217678" y="793653"/>
                  <a:pt x="217744" y="793587"/>
                </a:cubicBezTo>
                <a:cubicBezTo>
                  <a:pt x="263927" y="793587"/>
                  <a:pt x="310175" y="792992"/>
                  <a:pt x="356358" y="793917"/>
                </a:cubicBezTo>
                <a:cubicBezTo>
                  <a:pt x="374791" y="794313"/>
                  <a:pt x="381398" y="788235"/>
                  <a:pt x="381200" y="769339"/>
                </a:cubicBezTo>
                <a:cubicBezTo>
                  <a:pt x="380473" y="693425"/>
                  <a:pt x="380737" y="617512"/>
                  <a:pt x="381596" y="541598"/>
                </a:cubicBezTo>
                <a:cubicBezTo>
                  <a:pt x="381794" y="523759"/>
                  <a:pt x="377170" y="515699"/>
                  <a:pt x="357877" y="515831"/>
                </a:cubicBezTo>
                <a:cubicBezTo>
                  <a:pt x="265446" y="516360"/>
                  <a:pt x="173015" y="516228"/>
                  <a:pt x="80584" y="515633"/>
                </a:cubicBezTo>
                <a:close/>
                <a:moveTo>
                  <a:pt x="347041" y="355283"/>
                </a:moveTo>
                <a:cubicBezTo>
                  <a:pt x="274629" y="356208"/>
                  <a:pt x="202151" y="354160"/>
                  <a:pt x="129739" y="355944"/>
                </a:cubicBezTo>
                <a:cubicBezTo>
                  <a:pt x="37109" y="358256"/>
                  <a:pt x="56666" y="336916"/>
                  <a:pt x="53891" y="437936"/>
                </a:cubicBezTo>
                <a:cubicBezTo>
                  <a:pt x="53429" y="456369"/>
                  <a:pt x="60829" y="463108"/>
                  <a:pt x="79262" y="462712"/>
                </a:cubicBezTo>
                <a:cubicBezTo>
                  <a:pt x="124255" y="461787"/>
                  <a:pt x="169248" y="462381"/>
                  <a:pt x="214242" y="462381"/>
                </a:cubicBezTo>
                <a:cubicBezTo>
                  <a:pt x="244964" y="462381"/>
                  <a:pt x="275687" y="462381"/>
                  <a:pt x="306408" y="462381"/>
                </a:cubicBezTo>
                <a:cubicBezTo>
                  <a:pt x="382322" y="462381"/>
                  <a:pt x="380802" y="462381"/>
                  <a:pt x="381661" y="387789"/>
                </a:cubicBezTo>
                <a:cubicBezTo>
                  <a:pt x="381992" y="359644"/>
                  <a:pt x="370892" y="354953"/>
                  <a:pt x="347041" y="355283"/>
                </a:cubicBezTo>
                <a:close/>
                <a:moveTo>
                  <a:pt x="470722" y="351979"/>
                </a:moveTo>
                <a:cubicBezTo>
                  <a:pt x="448523" y="350526"/>
                  <a:pt x="431610" y="355151"/>
                  <a:pt x="435046" y="384354"/>
                </a:cubicBezTo>
                <a:cubicBezTo>
                  <a:pt x="437226" y="402787"/>
                  <a:pt x="435905" y="421749"/>
                  <a:pt x="434913" y="440380"/>
                </a:cubicBezTo>
                <a:cubicBezTo>
                  <a:pt x="433988" y="457559"/>
                  <a:pt x="440794" y="463373"/>
                  <a:pt x="457971" y="463042"/>
                </a:cubicBezTo>
                <a:cubicBezTo>
                  <a:pt x="503030" y="462117"/>
                  <a:pt x="548156" y="462712"/>
                  <a:pt x="593215" y="462712"/>
                </a:cubicBezTo>
                <a:cubicBezTo>
                  <a:pt x="593215" y="462580"/>
                  <a:pt x="593215" y="462448"/>
                  <a:pt x="593281" y="462381"/>
                </a:cubicBezTo>
                <a:cubicBezTo>
                  <a:pt x="625193" y="462381"/>
                  <a:pt x="657038" y="462712"/>
                  <a:pt x="688950" y="462315"/>
                </a:cubicBezTo>
                <a:cubicBezTo>
                  <a:pt x="761957" y="461390"/>
                  <a:pt x="759248" y="478106"/>
                  <a:pt x="759776" y="388186"/>
                </a:cubicBezTo>
                <a:cubicBezTo>
                  <a:pt x="759908" y="363013"/>
                  <a:pt x="749469" y="354755"/>
                  <a:pt x="723835" y="355019"/>
                </a:cubicBezTo>
                <a:cubicBezTo>
                  <a:pt x="639464" y="355878"/>
                  <a:pt x="555027" y="357463"/>
                  <a:pt x="470722" y="351979"/>
                </a:cubicBezTo>
                <a:close/>
                <a:moveTo>
                  <a:pt x="156052" y="58037"/>
                </a:moveTo>
                <a:cubicBezTo>
                  <a:pt x="143746" y="60185"/>
                  <a:pt x="133010" y="67056"/>
                  <a:pt x="123463" y="80831"/>
                </a:cubicBezTo>
                <a:cubicBezTo>
                  <a:pt x="110513" y="99462"/>
                  <a:pt x="120291" y="142143"/>
                  <a:pt x="143151" y="160576"/>
                </a:cubicBezTo>
                <a:cubicBezTo>
                  <a:pt x="199244" y="205966"/>
                  <a:pt x="266040" y="220568"/>
                  <a:pt x="342086" y="227769"/>
                </a:cubicBezTo>
                <a:cubicBezTo>
                  <a:pt x="311034" y="150666"/>
                  <a:pt x="276743" y="89155"/>
                  <a:pt x="198055" y="63587"/>
                </a:cubicBezTo>
                <a:cubicBezTo>
                  <a:pt x="182232" y="58467"/>
                  <a:pt x="168357" y="55890"/>
                  <a:pt x="156052" y="58037"/>
                </a:cubicBezTo>
                <a:close/>
                <a:moveTo>
                  <a:pt x="654462" y="56286"/>
                </a:moveTo>
                <a:cubicBezTo>
                  <a:pt x="642900" y="54915"/>
                  <a:pt x="629984" y="57674"/>
                  <a:pt x="616671" y="62067"/>
                </a:cubicBezTo>
                <a:cubicBezTo>
                  <a:pt x="548223" y="84729"/>
                  <a:pt x="510761" y="134413"/>
                  <a:pt x="484069" y="198170"/>
                </a:cubicBezTo>
                <a:cubicBezTo>
                  <a:pt x="474026" y="222153"/>
                  <a:pt x="475480" y="227505"/>
                  <a:pt x="500256" y="225126"/>
                </a:cubicBezTo>
                <a:cubicBezTo>
                  <a:pt x="524966" y="226844"/>
                  <a:pt x="547628" y="216140"/>
                  <a:pt x="570224" y="209864"/>
                </a:cubicBezTo>
                <a:cubicBezTo>
                  <a:pt x="609403" y="198963"/>
                  <a:pt x="648450" y="184493"/>
                  <a:pt x="675869" y="150137"/>
                </a:cubicBezTo>
                <a:cubicBezTo>
                  <a:pt x="695029" y="126088"/>
                  <a:pt x="700050" y="99792"/>
                  <a:pt x="684127" y="75281"/>
                </a:cubicBezTo>
                <a:cubicBezTo>
                  <a:pt x="676232" y="63157"/>
                  <a:pt x="666024" y="57657"/>
                  <a:pt x="654462" y="56286"/>
                </a:cubicBezTo>
                <a:close/>
                <a:moveTo>
                  <a:pt x="643874" y="71"/>
                </a:moveTo>
                <a:cubicBezTo>
                  <a:pt x="677492" y="1292"/>
                  <a:pt x="712439" y="18214"/>
                  <a:pt x="731962" y="44426"/>
                </a:cubicBezTo>
                <a:cubicBezTo>
                  <a:pt x="756408" y="77263"/>
                  <a:pt x="755614" y="131439"/>
                  <a:pt x="730508" y="170288"/>
                </a:cubicBezTo>
                <a:cubicBezTo>
                  <a:pt x="694963" y="225324"/>
                  <a:pt x="638936" y="248448"/>
                  <a:pt x="579672" y="264437"/>
                </a:cubicBezTo>
                <a:cubicBezTo>
                  <a:pt x="554632" y="271176"/>
                  <a:pt x="529922" y="282672"/>
                  <a:pt x="502768" y="279831"/>
                </a:cubicBezTo>
                <a:cubicBezTo>
                  <a:pt x="493518" y="282474"/>
                  <a:pt x="483078" y="282540"/>
                  <a:pt x="476537" y="291724"/>
                </a:cubicBezTo>
                <a:cubicBezTo>
                  <a:pt x="489355" y="300643"/>
                  <a:pt x="503956" y="298133"/>
                  <a:pt x="517963" y="298133"/>
                </a:cubicBezTo>
                <a:cubicBezTo>
                  <a:pt x="598898" y="298331"/>
                  <a:pt x="679833" y="298133"/>
                  <a:pt x="760768" y="298331"/>
                </a:cubicBezTo>
                <a:cubicBezTo>
                  <a:pt x="775700" y="298397"/>
                  <a:pt x="791292" y="296349"/>
                  <a:pt x="804903" y="305863"/>
                </a:cubicBezTo>
                <a:cubicBezTo>
                  <a:pt x="819239" y="346627"/>
                  <a:pt x="811377" y="388713"/>
                  <a:pt x="811642" y="430139"/>
                </a:cubicBezTo>
                <a:cubicBezTo>
                  <a:pt x="812435" y="555473"/>
                  <a:pt x="811113" y="680806"/>
                  <a:pt x="811839" y="806140"/>
                </a:cubicBezTo>
                <a:cubicBezTo>
                  <a:pt x="812038" y="838184"/>
                  <a:pt x="801005" y="849613"/>
                  <a:pt x="767639" y="849415"/>
                </a:cubicBezTo>
                <a:cubicBezTo>
                  <a:pt x="527873" y="848094"/>
                  <a:pt x="288108" y="848688"/>
                  <a:pt x="48342" y="848358"/>
                </a:cubicBezTo>
                <a:cubicBezTo>
                  <a:pt x="838" y="848292"/>
                  <a:pt x="45" y="846971"/>
                  <a:pt x="45" y="800722"/>
                </a:cubicBezTo>
                <a:cubicBezTo>
                  <a:pt x="45" y="647904"/>
                  <a:pt x="111" y="495019"/>
                  <a:pt x="111" y="342201"/>
                </a:cubicBezTo>
                <a:cubicBezTo>
                  <a:pt x="111" y="327996"/>
                  <a:pt x="-2069" y="313196"/>
                  <a:pt x="12863" y="304013"/>
                </a:cubicBezTo>
                <a:cubicBezTo>
                  <a:pt x="28588" y="298199"/>
                  <a:pt x="44907" y="298264"/>
                  <a:pt x="61358" y="298264"/>
                </a:cubicBezTo>
                <a:cubicBezTo>
                  <a:pt x="144473" y="298331"/>
                  <a:pt x="227589" y="298463"/>
                  <a:pt x="310703" y="298066"/>
                </a:cubicBezTo>
                <a:cubicBezTo>
                  <a:pt x="321936" y="298000"/>
                  <a:pt x="334621" y="302163"/>
                  <a:pt x="345456" y="290336"/>
                </a:cubicBezTo>
                <a:cubicBezTo>
                  <a:pt x="333894" y="275471"/>
                  <a:pt x="316122" y="285844"/>
                  <a:pt x="303436" y="279303"/>
                </a:cubicBezTo>
                <a:cubicBezTo>
                  <a:pt x="235187" y="272233"/>
                  <a:pt x="171628" y="250034"/>
                  <a:pt x="116393" y="210062"/>
                </a:cubicBezTo>
                <a:cubicBezTo>
                  <a:pt x="74506" y="179736"/>
                  <a:pt x="58054" y="135470"/>
                  <a:pt x="65719" y="82812"/>
                </a:cubicBezTo>
                <a:cubicBezTo>
                  <a:pt x="71400" y="43766"/>
                  <a:pt x="96639" y="21897"/>
                  <a:pt x="129607" y="7758"/>
                </a:cubicBezTo>
                <a:cubicBezTo>
                  <a:pt x="169315" y="-9222"/>
                  <a:pt x="206644" y="5313"/>
                  <a:pt x="242850" y="21632"/>
                </a:cubicBezTo>
                <a:cubicBezTo>
                  <a:pt x="301983" y="48324"/>
                  <a:pt x="339906" y="95960"/>
                  <a:pt x="369770" y="151326"/>
                </a:cubicBezTo>
                <a:cubicBezTo>
                  <a:pt x="374923" y="160906"/>
                  <a:pt x="377433" y="172204"/>
                  <a:pt x="383843" y="180661"/>
                </a:cubicBezTo>
                <a:cubicBezTo>
                  <a:pt x="394281" y="194404"/>
                  <a:pt x="391837" y="223672"/>
                  <a:pt x="407561" y="223078"/>
                </a:cubicBezTo>
                <a:cubicBezTo>
                  <a:pt x="429562" y="222285"/>
                  <a:pt x="426788" y="192289"/>
                  <a:pt x="433262" y="175970"/>
                </a:cubicBezTo>
                <a:cubicBezTo>
                  <a:pt x="466958" y="91071"/>
                  <a:pt x="524108" y="32468"/>
                  <a:pt x="611319" y="4322"/>
                </a:cubicBezTo>
                <a:cubicBezTo>
                  <a:pt x="621609" y="1002"/>
                  <a:pt x="632668" y="-336"/>
                  <a:pt x="643874" y="71"/>
                </a:cubicBezTo>
                <a:close/>
              </a:path>
            </a:pathLst>
          </a:custGeom>
          <a:solidFill>
            <a:srgbClr val="FCFBF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Graphic 2">
            <a:extLst>
              <a:ext uri="{FF2B5EF4-FFF2-40B4-BE49-F238E27FC236}">
                <a16:creationId xmlns:a16="http://schemas.microsoft.com/office/drawing/2014/main" id="{CE0B03ED-2337-465F-B8E4-79DFBF84C6B5}"/>
              </a:ext>
            </a:extLst>
          </p:cNvPr>
          <p:cNvSpPr/>
          <p:nvPr/>
        </p:nvSpPr>
        <p:spPr>
          <a:xfrm>
            <a:off x="4061826" y="5103307"/>
            <a:ext cx="648000" cy="648000"/>
          </a:xfrm>
          <a:custGeom>
            <a:avLst/>
            <a:gdLst>
              <a:gd name="connsiteX0" fmla="*/ 1054337 w 1054391"/>
              <a:gd name="connsiteY0" fmla="*/ 530437 h 1055273"/>
              <a:gd name="connsiteX1" fmla="*/ 521091 w 1054391"/>
              <a:gd name="connsiteY1" fmla="*/ 1055226 h 1055273"/>
              <a:gd name="connsiteX2" fmla="*/ 2 w 1054391"/>
              <a:gd name="connsiteY2" fmla="*/ 530239 h 1055273"/>
              <a:gd name="connsiteX3" fmla="*/ 536023 w 1054391"/>
              <a:gd name="connsiteY3" fmla="*/ 32 h 1055273"/>
              <a:gd name="connsiteX4" fmla="*/ 1054337 w 1054391"/>
              <a:gd name="connsiteY4" fmla="*/ 530437 h 1055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4391" h="1055273">
                <a:moveTo>
                  <a:pt x="1054337" y="530437"/>
                </a:moveTo>
                <a:cubicBezTo>
                  <a:pt x="1058367" y="800066"/>
                  <a:pt x="837498" y="1059322"/>
                  <a:pt x="521091" y="1055226"/>
                </a:cubicBezTo>
                <a:cubicBezTo>
                  <a:pt x="226752" y="1051460"/>
                  <a:pt x="729" y="820679"/>
                  <a:pt x="2" y="530239"/>
                </a:cubicBezTo>
                <a:cubicBezTo>
                  <a:pt x="-857" y="219911"/>
                  <a:pt x="249084" y="-3073"/>
                  <a:pt x="536023" y="32"/>
                </a:cubicBezTo>
                <a:cubicBezTo>
                  <a:pt x="824020" y="3269"/>
                  <a:pt x="1055527" y="238873"/>
                  <a:pt x="1054337" y="530437"/>
                </a:cubicBezTo>
                <a:close/>
              </a:path>
            </a:pathLst>
          </a:custGeom>
          <a:solidFill>
            <a:schemeClr val="accent6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03">
            <a:extLst>
              <a:ext uri="{FF2B5EF4-FFF2-40B4-BE49-F238E27FC236}">
                <a16:creationId xmlns:a16="http://schemas.microsoft.com/office/drawing/2014/main" id="{DE062CF1-57E0-4BAC-86AF-6F1433898990}"/>
              </a:ext>
            </a:extLst>
          </p:cNvPr>
          <p:cNvSpPr/>
          <p:nvPr/>
        </p:nvSpPr>
        <p:spPr>
          <a:xfrm>
            <a:off x="4201797" y="5250975"/>
            <a:ext cx="387745" cy="371691"/>
          </a:xfrm>
          <a:custGeom>
            <a:avLst/>
            <a:gdLst>
              <a:gd name="connsiteX0" fmla="*/ 93095 w 666114"/>
              <a:gd name="connsiteY0" fmla="*/ 458183 h 638535"/>
              <a:gd name="connsiteX1" fmla="*/ 57170 w 666114"/>
              <a:gd name="connsiteY1" fmla="*/ 467647 h 638535"/>
              <a:gd name="connsiteX2" fmla="*/ 51488 w 666114"/>
              <a:gd name="connsiteY2" fmla="*/ 550763 h 638535"/>
              <a:gd name="connsiteX3" fmla="*/ 87628 w 666114"/>
              <a:gd name="connsiteY3" fmla="*/ 586770 h 638535"/>
              <a:gd name="connsiteX4" fmla="*/ 331952 w 666114"/>
              <a:gd name="connsiteY4" fmla="*/ 586374 h 638535"/>
              <a:gd name="connsiteX5" fmla="*/ 579514 w 666114"/>
              <a:gd name="connsiteY5" fmla="*/ 586902 h 638535"/>
              <a:gd name="connsiteX6" fmla="*/ 615522 w 666114"/>
              <a:gd name="connsiteY6" fmla="*/ 543231 h 638535"/>
              <a:gd name="connsiteX7" fmla="*/ 581364 w 666114"/>
              <a:gd name="connsiteY7" fmla="*/ 514358 h 638535"/>
              <a:gd name="connsiteX8" fmla="*/ 307375 w 666114"/>
              <a:gd name="connsiteY8" fmla="*/ 515151 h 638535"/>
              <a:gd name="connsiteX9" fmla="*/ 234896 w 666114"/>
              <a:gd name="connsiteY9" fmla="*/ 491829 h 638535"/>
              <a:gd name="connsiteX10" fmla="*/ 138633 w 666114"/>
              <a:gd name="connsiteY10" fmla="*/ 460710 h 638535"/>
              <a:gd name="connsiteX11" fmla="*/ 93095 w 666114"/>
              <a:gd name="connsiteY11" fmla="*/ 458183 h 638535"/>
              <a:gd name="connsiteX12" fmla="*/ 563940 w 666114"/>
              <a:gd name="connsiteY12" fmla="*/ 328877 h 638535"/>
              <a:gd name="connsiteX13" fmla="*/ 573767 w 666114"/>
              <a:gd name="connsiteY13" fmla="*/ 343701 h 638535"/>
              <a:gd name="connsiteX14" fmla="*/ 547009 w 666114"/>
              <a:gd name="connsiteY14" fmla="*/ 361870 h 638535"/>
              <a:gd name="connsiteX15" fmla="*/ 342921 w 666114"/>
              <a:gd name="connsiteY15" fmla="*/ 362002 h 638535"/>
              <a:gd name="connsiteX16" fmla="*/ 342987 w 666114"/>
              <a:gd name="connsiteY16" fmla="*/ 361738 h 638535"/>
              <a:gd name="connsiteX17" fmla="*/ 138899 w 666114"/>
              <a:gd name="connsiteY17" fmla="*/ 361539 h 638535"/>
              <a:gd name="connsiteX18" fmla="*/ 114849 w 666114"/>
              <a:gd name="connsiteY18" fmla="*/ 345485 h 638535"/>
              <a:gd name="connsiteX19" fmla="*/ 138899 w 666114"/>
              <a:gd name="connsiteY19" fmla="*/ 329166 h 638535"/>
              <a:gd name="connsiteX20" fmla="*/ 547075 w 666114"/>
              <a:gd name="connsiteY20" fmla="*/ 329364 h 638535"/>
              <a:gd name="connsiteX21" fmla="*/ 563940 w 666114"/>
              <a:gd name="connsiteY21" fmla="*/ 328877 h 638535"/>
              <a:gd name="connsiteX22" fmla="*/ 549255 w 666114"/>
              <a:gd name="connsiteY22" fmla="*/ 236140 h 638535"/>
              <a:gd name="connsiteX23" fmla="*/ 573700 w 666114"/>
              <a:gd name="connsiteY23" fmla="*/ 253384 h 638535"/>
              <a:gd name="connsiteX24" fmla="*/ 547999 w 666114"/>
              <a:gd name="connsiteY24" fmla="*/ 269042 h 638535"/>
              <a:gd name="connsiteX25" fmla="*/ 340013 w 666114"/>
              <a:gd name="connsiteY25" fmla="*/ 269241 h 638535"/>
              <a:gd name="connsiteX26" fmla="*/ 340013 w 666114"/>
              <a:gd name="connsiteY26" fmla="*/ 269439 h 638535"/>
              <a:gd name="connsiteX27" fmla="*/ 141937 w 666114"/>
              <a:gd name="connsiteY27" fmla="*/ 269241 h 638535"/>
              <a:gd name="connsiteX28" fmla="*/ 114188 w 666114"/>
              <a:gd name="connsiteY28" fmla="*/ 252195 h 638535"/>
              <a:gd name="connsiteX29" fmla="*/ 139955 w 666114"/>
              <a:gd name="connsiteY29" fmla="*/ 236338 h 638535"/>
              <a:gd name="connsiteX30" fmla="*/ 549255 w 666114"/>
              <a:gd name="connsiteY30" fmla="*/ 236140 h 638535"/>
              <a:gd name="connsiteX31" fmla="*/ 577334 w 666114"/>
              <a:gd name="connsiteY31" fmla="*/ 151108 h 638535"/>
              <a:gd name="connsiteX32" fmla="*/ 336512 w 666114"/>
              <a:gd name="connsiteY32" fmla="*/ 151438 h 638535"/>
              <a:gd name="connsiteX33" fmla="*/ 336578 w 666114"/>
              <a:gd name="connsiteY33" fmla="*/ 151703 h 638535"/>
              <a:gd name="connsiteX34" fmla="*/ 89214 w 666114"/>
              <a:gd name="connsiteY34" fmla="*/ 151306 h 638535"/>
              <a:gd name="connsiteX35" fmla="*/ 51488 w 666114"/>
              <a:gd name="connsiteY35" fmla="*/ 189692 h 638535"/>
              <a:gd name="connsiteX36" fmla="*/ 52281 w 666114"/>
              <a:gd name="connsiteY36" fmla="*/ 318264 h 638535"/>
              <a:gd name="connsiteX37" fmla="*/ 58492 w 666114"/>
              <a:gd name="connsiteY37" fmla="*/ 403691 h 638535"/>
              <a:gd name="connsiteX38" fmla="*/ 141144 w 666114"/>
              <a:gd name="connsiteY38" fmla="*/ 408118 h 638535"/>
              <a:gd name="connsiteX39" fmla="*/ 253132 w 666114"/>
              <a:gd name="connsiteY39" fmla="*/ 442606 h 638535"/>
              <a:gd name="connsiteX40" fmla="*/ 328848 w 666114"/>
              <a:gd name="connsiteY40" fmla="*/ 467052 h 638535"/>
              <a:gd name="connsiteX41" fmla="*/ 582818 w 666114"/>
              <a:gd name="connsiteY41" fmla="*/ 467184 h 638535"/>
              <a:gd name="connsiteX42" fmla="*/ 615391 w 666114"/>
              <a:gd name="connsiteY42" fmla="*/ 433489 h 638535"/>
              <a:gd name="connsiteX43" fmla="*/ 615523 w 666114"/>
              <a:gd name="connsiteY43" fmla="*/ 189494 h 638535"/>
              <a:gd name="connsiteX44" fmla="*/ 577334 w 666114"/>
              <a:gd name="connsiteY44" fmla="*/ 151108 h 638535"/>
              <a:gd name="connsiteX45" fmla="*/ 76198 w 666114"/>
              <a:gd name="connsiteY45" fmla="*/ 51410 h 638535"/>
              <a:gd name="connsiteX46" fmla="*/ 52149 w 666114"/>
              <a:gd name="connsiteY46" fmla="*/ 79489 h 638535"/>
              <a:gd name="connsiteX47" fmla="*/ 76132 w 666114"/>
              <a:gd name="connsiteY47" fmla="*/ 104133 h 638535"/>
              <a:gd name="connsiteX48" fmla="*/ 293765 w 666114"/>
              <a:gd name="connsiteY48" fmla="*/ 103737 h 638535"/>
              <a:gd name="connsiteX49" fmla="*/ 224194 w 666114"/>
              <a:gd name="connsiteY49" fmla="*/ 51806 h 638535"/>
              <a:gd name="connsiteX50" fmla="*/ 76198 w 666114"/>
              <a:gd name="connsiteY50" fmla="*/ 51410 h 638535"/>
              <a:gd name="connsiteX51" fmla="*/ 238266 w 666114"/>
              <a:gd name="connsiteY51" fmla="*/ 8 h 638535"/>
              <a:gd name="connsiteX52" fmla="*/ 283458 w 666114"/>
              <a:gd name="connsiteY52" fmla="*/ 21547 h 638535"/>
              <a:gd name="connsiteX53" fmla="*/ 474398 w 666114"/>
              <a:gd name="connsiteY53" fmla="*/ 104728 h 638535"/>
              <a:gd name="connsiteX54" fmla="*/ 596230 w 666114"/>
              <a:gd name="connsiteY54" fmla="*/ 103935 h 638535"/>
              <a:gd name="connsiteX55" fmla="*/ 665537 w 666114"/>
              <a:gd name="connsiteY55" fmla="*/ 170731 h 638535"/>
              <a:gd name="connsiteX56" fmla="*/ 665603 w 666114"/>
              <a:gd name="connsiteY56" fmla="*/ 566355 h 638535"/>
              <a:gd name="connsiteX57" fmla="*/ 607132 w 666114"/>
              <a:gd name="connsiteY57" fmla="*/ 633547 h 638535"/>
              <a:gd name="connsiteX58" fmla="*/ 66684 w 666114"/>
              <a:gd name="connsiteY58" fmla="*/ 634010 h 638535"/>
              <a:gd name="connsiteX59" fmla="*/ 218 w 666114"/>
              <a:gd name="connsiteY59" fmla="*/ 561135 h 638535"/>
              <a:gd name="connsiteX60" fmla="*/ 86 w 666114"/>
              <a:gd name="connsiteY60" fmla="*/ 303993 h 638535"/>
              <a:gd name="connsiteX61" fmla="*/ 747 w 666114"/>
              <a:gd name="connsiteY61" fmla="*/ 303993 h 638535"/>
              <a:gd name="connsiteX62" fmla="*/ 416 w 666114"/>
              <a:gd name="connsiteY62" fmla="*/ 43548 h 638535"/>
              <a:gd name="connsiteX63" fmla="*/ 43692 w 666114"/>
              <a:gd name="connsiteY63" fmla="*/ 140 h 638535"/>
              <a:gd name="connsiteX64" fmla="*/ 238266 w 666114"/>
              <a:gd name="connsiteY64" fmla="*/ 8 h 638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666114" h="638535">
                <a:moveTo>
                  <a:pt x="93095" y="458183"/>
                </a:moveTo>
                <a:cubicBezTo>
                  <a:pt x="78114" y="457043"/>
                  <a:pt x="64735" y="457902"/>
                  <a:pt x="57170" y="467647"/>
                </a:cubicBezTo>
                <a:cubicBezTo>
                  <a:pt x="43097" y="485816"/>
                  <a:pt x="53998" y="522485"/>
                  <a:pt x="51488" y="550763"/>
                </a:cubicBezTo>
                <a:cubicBezTo>
                  <a:pt x="49043" y="578908"/>
                  <a:pt x="60936" y="587167"/>
                  <a:pt x="87628" y="586770"/>
                </a:cubicBezTo>
                <a:cubicBezTo>
                  <a:pt x="169091" y="585647"/>
                  <a:pt x="250489" y="586374"/>
                  <a:pt x="331952" y="586374"/>
                </a:cubicBezTo>
                <a:cubicBezTo>
                  <a:pt x="414539" y="586308"/>
                  <a:pt x="497059" y="584986"/>
                  <a:pt x="579514" y="586902"/>
                </a:cubicBezTo>
                <a:cubicBezTo>
                  <a:pt x="614597" y="587761"/>
                  <a:pt x="614003" y="568469"/>
                  <a:pt x="615522" y="543231"/>
                </a:cubicBezTo>
                <a:cubicBezTo>
                  <a:pt x="617240" y="514887"/>
                  <a:pt x="602572" y="514160"/>
                  <a:pt x="581364" y="514358"/>
                </a:cubicBezTo>
                <a:cubicBezTo>
                  <a:pt x="490056" y="515085"/>
                  <a:pt x="398682" y="513896"/>
                  <a:pt x="307375" y="515151"/>
                </a:cubicBezTo>
                <a:cubicBezTo>
                  <a:pt x="279691" y="515547"/>
                  <a:pt x="255180" y="511650"/>
                  <a:pt x="234896" y="491829"/>
                </a:cubicBezTo>
                <a:cubicBezTo>
                  <a:pt x="207940" y="465533"/>
                  <a:pt x="175896" y="456019"/>
                  <a:pt x="138633" y="460710"/>
                </a:cubicBezTo>
                <a:cubicBezTo>
                  <a:pt x="124660" y="462461"/>
                  <a:pt x="108077" y="459323"/>
                  <a:pt x="93095" y="458183"/>
                </a:cubicBezTo>
                <a:close/>
                <a:moveTo>
                  <a:pt x="563940" y="328877"/>
                </a:moveTo>
                <a:cubicBezTo>
                  <a:pt x="569175" y="329909"/>
                  <a:pt x="573239" y="333493"/>
                  <a:pt x="573767" y="343701"/>
                </a:cubicBezTo>
                <a:cubicBezTo>
                  <a:pt x="574956" y="365570"/>
                  <a:pt x="559496" y="361804"/>
                  <a:pt x="547009" y="361870"/>
                </a:cubicBezTo>
                <a:cubicBezTo>
                  <a:pt x="478957" y="362134"/>
                  <a:pt x="410972" y="362002"/>
                  <a:pt x="342921" y="362002"/>
                </a:cubicBezTo>
                <a:cubicBezTo>
                  <a:pt x="342987" y="361804"/>
                  <a:pt x="342987" y="361738"/>
                  <a:pt x="342987" y="361738"/>
                </a:cubicBezTo>
                <a:cubicBezTo>
                  <a:pt x="274935" y="361738"/>
                  <a:pt x="206950" y="361936"/>
                  <a:pt x="138899" y="361539"/>
                </a:cubicBezTo>
                <a:cubicBezTo>
                  <a:pt x="128393" y="361473"/>
                  <a:pt x="114783" y="367221"/>
                  <a:pt x="114849" y="345485"/>
                </a:cubicBezTo>
                <a:cubicBezTo>
                  <a:pt x="114915" y="324012"/>
                  <a:pt x="128195" y="329166"/>
                  <a:pt x="138899" y="329166"/>
                </a:cubicBezTo>
                <a:cubicBezTo>
                  <a:pt x="274935" y="328901"/>
                  <a:pt x="411038" y="328901"/>
                  <a:pt x="547075" y="329364"/>
                </a:cubicBezTo>
                <a:cubicBezTo>
                  <a:pt x="552295" y="329364"/>
                  <a:pt x="558703" y="327844"/>
                  <a:pt x="563940" y="328877"/>
                </a:cubicBezTo>
                <a:close/>
                <a:moveTo>
                  <a:pt x="549255" y="236140"/>
                </a:moveTo>
                <a:cubicBezTo>
                  <a:pt x="561279" y="236140"/>
                  <a:pt x="574031" y="234158"/>
                  <a:pt x="573700" y="253384"/>
                </a:cubicBezTo>
                <a:cubicBezTo>
                  <a:pt x="573304" y="273535"/>
                  <a:pt x="558967" y="268976"/>
                  <a:pt x="547999" y="269042"/>
                </a:cubicBezTo>
                <a:cubicBezTo>
                  <a:pt x="478693" y="269373"/>
                  <a:pt x="409386" y="269241"/>
                  <a:pt x="340013" y="269241"/>
                </a:cubicBezTo>
                <a:cubicBezTo>
                  <a:pt x="340013" y="269241"/>
                  <a:pt x="340013" y="269307"/>
                  <a:pt x="340013" y="269439"/>
                </a:cubicBezTo>
                <a:cubicBezTo>
                  <a:pt x="274010" y="269439"/>
                  <a:pt x="208006" y="269637"/>
                  <a:pt x="141937" y="269241"/>
                </a:cubicBezTo>
                <a:cubicBezTo>
                  <a:pt x="130044" y="269175"/>
                  <a:pt x="113857" y="274592"/>
                  <a:pt x="114188" y="252195"/>
                </a:cubicBezTo>
                <a:cubicBezTo>
                  <a:pt x="114452" y="232176"/>
                  <a:pt x="128789" y="236338"/>
                  <a:pt x="139955" y="236338"/>
                </a:cubicBezTo>
                <a:cubicBezTo>
                  <a:pt x="276388" y="236074"/>
                  <a:pt x="412821" y="236140"/>
                  <a:pt x="549255" y="236140"/>
                </a:cubicBezTo>
                <a:close/>
                <a:moveTo>
                  <a:pt x="577334" y="151108"/>
                </a:moveTo>
                <a:cubicBezTo>
                  <a:pt x="497060" y="152099"/>
                  <a:pt x="416786" y="151438"/>
                  <a:pt x="336512" y="151438"/>
                </a:cubicBezTo>
                <a:cubicBezTo>
                  <a:pt x="336512" y="151505"/>
                  <a:pt x="336512" y="151571"/>
                  <a:pt x="336578" y="151703"/>
                </a:cubicBezTo>
                <a:cubicBezTo>
                  <a:pt x="254123" y="151703"/>
                  <a:pt x="171668" y="152364"/>
                  <a:pt x="89214" y="151306"/>
                </a:cubicBezTo>
                <a:cubicBezTo>
                  <a:pt x="61002" y="150910"/>
                  <a:pt x="50035" y="160622"/>
                  <a:pt x="51488" y="189692"/>
                </a:cubicBezTo>
                <a:cubicBezTo>
                  <a:pt x="53536" y="232440"/>
                  <a:pt x="51158" y="275451"/>
                  <a:pt x="52281" y="318264"/>
                </a:cubicBezTo>
                <a:cubicBezTo>
                  <a:pt x="53008" y="347466"/>
                  <a:pt x="39464" y="384994"/>
                  <a:pt x="58492" y="403691"/>
                </a:cubicBezTo>
                <a:cubicBezTo>
                  <a:pt x="75868" y="420737"/>
                  <a:pt x="113065" y="410034"/>
                  <a:pt x="141144" y="408118"/>
                </a:cubicBezTo>
                <a:cubicBezTo>
                  <a:pt x="183693" y="405277"/>
                  <a:pt x="221551" y="412412"/>
                  <a:pt x="253132" y="442606"/>
                </a:cubicBezTo>
                <a:cubicBezTo>
                  <a:pt x="274472" y="463021"/>
                  <a:pt x="300107" y="467448"/>
                  <a:pt x="328848" y="467052"/>
                </a:cubicBezTo>
                <a:cubicBezTo>
                  <a:pt x="413483" y="465797"/>
                  <a:pt x="498184" y="465070"/>
                  <a:pt x="582818" y="467184"/>
                </a:cubicBezTo>
                <a:cubicBezTo>
                  <a:pt x="610700" y="467845"/>
                  <a:pt x="615721" y="457934"/>
                  <a:pt x="615391" y="433489"/>
                </a:cubicBezTo>
                <a:cubicBezTo>
                  <a:pt x="614267" y="352157"/>
                  <a:pt x="613937" y="270826"/>
                  <a:pt x="615523" y="189494"/>
                </a:cubicBezTo>
                <a:cubicBezTo>
                  <a:pt x="616051" y="160358"/>
                  <a:pt x="605414" y="150778"/>
                  <a:pt x="577334" y="151108"/>
                </a:cubicBezTo>
                <a:close/>
                <a:moveTo>
                  <a:pt x="76198" y="51410"/>
                </a:moveTo>
                <a:cubicBezTo>
                  <a:pt x="53140" y="50617"/>
                  <a:pt x="52546" y="62113"/>
                  <a:pt x="52149" y="79489"/>
                </a:cubicBezTo>
                <a:cubicBezTo>
                  <a:pt x="51687" y="97724"/>
                  <a:pt x="57038" y="104397"/>
                  <a:pt x="76132" y="104133"/>
                </a:cubicBezTo>
                <a:cubicBezTo>
                  <a:pt x="145175" y="103142"/>
                  <a:pt x="214217" y="103737"/>
                  <a:pt x="293765" y="103737"/>
                </a:cubicBezTo>
                <a:cubicBezTo>
                  <a:pt x="265685" y="82264"/>
                  <a:pt x="257691" y="51542"/>
                  <a:pt x="224194" y="51806"/>
                </a:cubicBezTo>
                <a:cubicBezTo>
                  <a:pt x="174840" y="52202"/>
                  <a:pt x="125486" y="53061"/>
                  <a:pt x="76198" y="51410"/>
                </a:cubicBezTo>
                <a:close/>
                <a:moveTo>
                  <a:pt x="238266" y="8"/>
                </a:moveTo>
                <a:cubicBezTo>
                  <a:pt x="257889" y="-256"/>
                  <a:pt x="272820" y="5888"/>
                  <a:pt x="283458" y="21547"/>
                </a:cubicBezTo>
                <a:cubicBezTo>
                  <a:pt x="329773" y="89334"/>
                  <a:pt x="391745" y="116951"/>
                  <a:pt x="474398" y="104728"/>
                </a:cubicBezTo>
                <a:cubicBezTo>
                  <a:pt x="514172" y="98848"/>
                  <a:pt x="555598" y="103208"/>
                  <a:pt x="596230" y="103935"/>
                </a:cubicBezTo>
                <a:cubicBezTo>
                  <a:pt x="638911" y="104662"/>
                  <a:pt x="665273" y="129108"/>
                  <a:pt x="665537" y="170731"/>
                </a:cubicBezTo>
                <a:cubicBezTo>
                  <a:pt x="666329" y="302606"/>
                  <a:pt x="666263" y="434480"/>
                  <a:pt x="665603" y="566355"/>
                </a:cubicBezTo>
                <a:cubicBezTo>
                  <a:pt x="665404" y="605071"/>
                  <a:pt x="642743" y="632160"/>
                  <a:pt x="607132" y="633547"/>
                </a:cubicBezTo>
                <a:cubicBezTo>
                  <a:pt x="427026" y="640418"/>
                  <a:pt x="246855" y="639824"/>
                  <a:pt x="66684" y="634010"/>
                </a:cubicBezTo>
                <a:cubicBezTo>
                  <a:pt x="21162" y="632556"/>
                  <a:pt x="483" y="607054"/>
                  <a:pt x="218" y="561135"/>
                </a:cubicBezTo>
                <a:cubicBezTo>
                  <a:pt x="-178" y="475443"/>
                  <a:pt x="86" y="389685"/>
                  <a:pt x="86" y="303993"/>
                </a:cubicBezTo>
                <a:cubicBezTo>
                  <a:pt x="284" y="303993"/>
                  <a:pt x="549" y="303993"/>
                  <a:pt x="747" y="303993"/>
                </a:cubicBezTo>
                <a:cubicBezTo>
                  <a:pt x="747" y="217178"/>
                  <a:pt x="1342" y="130363"/>
                  <a:pt x="416" y="43548"/>
                </a:cubicBezTo>
                <a:cubicBezTo>
                  <a:pt x="86" y="12561"/>
                  <a:pt x="12838" y="-256"/>
                  <a:pt x="43692" y="140"/>
                </a:cubicBezTo>
                <a:cubicBezTo>
                  <a:pt x="108506" y="1065"/>
                  <a:pt x="173386" y="999"/>
                  <a:pt x="238266" y="8"/>
                </a:cubicBezTo>
                <a:close/>
              </a:path>
            </a:pathLst>
          </a:custGeom>
          <a:solidFill>
            <a:srgbClr val="F7FAF9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5" name="Graphic 2">
            <a:extLst>
              <a:ext uri="{FF2B5EF4-FFF2-40B4-BE49-F238E27FC236}">
                <a16:creationId xmlns:a16="http://schemas.microsoft.com/office/drawing/2014/main" id="{6165FFF3-776E-4767-B33D-2ECDA4F09616}"/>
              </a:ext>
            </a:extLst>
          </p:cNvPr>
          <p:cNvSpPr/>
          <p:nvPr/>
        </p:nvSpPr>
        <p:spPr>
          <a:xfrm>
            <a:off x="7776427" y="3534165"/>
            <a:ext cx="648000" cy="648000"/>
          </a:xfrm>
          <a:custGeom>
            <a:avLst/>
            <a:gdLst>
              <a:gd name="connsiteX0" fmla="*/ 1282815 w 1282823"/>
              <a:gd name="connsiteY0" fmla="*/ 640814 h 1281627"/>
              <a:gd name="connsiteX1" fmla="*/ 647625 w 1282823"/>
              <a:gd name="connsiteY1" fmla="*/ 1281621 h 1281627"/>
              <a:gd name="connsiteX2" fmla="*/ 13 w 1282823"/>
              <a:gd name="connsiteY2" fmla="*/ 645571 h 1281627"/>
              <a:gd name="connsiteX3" fmla="*/ 635006 w 1282823"/>
              <a:gd name="connsiteY3" fmla="*/ 7 h 1281627"/>
              <a:gd name="connsiteX4" fmla="*/ 1282815 w 1282823"/>
              <a:gd name="connsiteY4" fmla="*/ 640814 h 1281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2823" h="1281627">
                <a:moveTo>
                  <a:pt x="1282815" y="640814"/>
                </a:moveTo>
                <a:cubicBezTo>
                  <a:pt x="1284533" y="992105"/>
                  <a:pt x="999048" y="1280101"/>
                  <a:pt x="647625" y="1281621"/>
                </a:cubicBezTo>
                <a:cubicBezTo>
                  <a:pt x="290851" y="1283207"/>
                  <a:pt x="2259" y="999703"/>
                  <a:pt x="13" y="645571"/>
                </a:cubicBezTo>
                <a:cubicBezTo>
                  <a:pt x="-2234" y="292100"/>
                  <a:pt x="283385" y="1725"/>
                  <a:pt x="635006" y="7"/>
                </a:cubicBezTo>
                <a:cubicBezTo>
                  <a:pt x="995546" y="-1645"/>
                  <a:pt x="1281032" y="280670"/>
                  <a:pt x="1282815" y="640814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26" name="Group 173">
            <a:extLst>
              <a:ext uri="{FF2B5EF4-FFF2-40B4-BE49-F238E27FC236}">
                <a16:creationId xmlns:a16="http://schemas.microsoft.com/office/drawing/2014/main" id="{B9F35EFB-AEC5-4F4C-B5CA-0DF62AEA4AB9}"/>
              </a:ext>
            </a:extLst>
          </p:cNvPr>
          <p:cNvGrpSpPr/>
          <p:nvPr/>
        </p:nvGrpSpPr>
        <p:grpSpPr>
          <a:xfrm>
            <a:off x="7894331" y="3650722"/>
            <a:ext cx="418647" cy="419636"/>
            <a:chOff x="9157389" y="232323"/>
            <a:chExt cx="834725" cy="836695"/>
          </a:xfrm>
        </p:grpSpPr>
        <p:sp>
          <p:nvSpPr>
            <p:cNvPr id="27" name="Freeform: Shape 172">
              <a:extLst>
                <a:ext uri="{FF2B5EF4-FFF2-40B4-BE49-F238E27FC236}">
                  <a16:creationId xmlns:a16="http://schemas.microsoft.com/office/drawing/2014/main" id="{149E7EC7-6541-4173-B4AE-4EE08951282D}"/>
                </a:ext>
              </a:extLst>
            </p:cNvPr>
            <p:cNvSpPr/>
            <p:nvPr/>
          </p:nvSpPr>
          <p:spPr>
            <a:xfrm>
              <a:off x="9157389" y="232323"/>
              <a:ext cx="834725" cy="836695"/>
            </a:xfrm>
            <a:custGeom>
              <a:avLst/>
              <a:gdLst>
                <a:gd name="connsiteX0" fmla="*/ 313894 w 814453"/>
                <a:gd name="connsiteY0" fmla="*/ 67698 h 816376"/>
                <a:gd name="connsiteX1" fmla="*/ 66794 w 814453"/>
                <a:gd name="connsiteY1" fmla="*/ 313740 h 816376"/>
                <a:gd name="connsiteX2" fmla="*/ 308608 w 814453"/>
                <a:gd name="connsiteY2" fmla="*/ 560972 h 816376"/>
                <a:gd name="connsiteX3" fmla="*/ 559011 w 814453"/>
                <a:gd name="connsiteY3" fmla="*/ 315920 h 816376"/>
                <a:gd name="connsiteX4" fmla="*/ 313894 w 814453"/>
                <a:gd name="connsiteY4" fmla="*/ 67698 h 816376"/>
                <a:gd name="connsiteX5" fmla="*/ 298302 w 814453"/>
                <a:gd name="connsiteY5" fmla="*/ 571 h 816376"/>
                <a:gd name="connsiteX6" fmla="*/ 623627 w 814453"/>
                <a:gd name="connsiteY6" fmla="*/ 274099 h 816376"/>
                <a:gd name="connsiteX7" fmla="*/ 587884 w 814453"/>
                <a:gd name="connsiteY7" fmla="*/ 464312 h 816376"/>
                <a:gd name="connsiteX8" fmla="*/ 592839 w 814453"/>
                <a:gd name="connsiteY8" fmla="*/ 501840 h 816376"/>
                <a:gd name="connsiteX9" fmla="*/ 790717 w 814453"/>
                <a:gd name="connsiteY9" fmla="*/ 699123 h 816376"/>
                <a:gd name="connsiteX10" fmla="*/ 764355 w 814453"/>
                <a:gd name="connsiteY10" fmla="*/ 813423 h 816376"/>
                <a:gd name="connsiteX11" fmla="*/ 696502 w 814453"/>
                <a:gd name="connsiteY11" fmla="*/ 791422 h 816376"/>
                <a:gd name="connsiteX12" fmla="*/ 500672 w 814453"/>
                <a:gd name="connsiteY12" fmla="*/ 595790 h 816376"/>
                <a:gd name="connsiteX13" fmla="*/ 463211 w 814453"/>
                <a:gd name="connsiteY13" fmla="*/ 589712 h 816376"/>
                <a:gd name="connsiteX14" fmla="*/ 30258 w 814453"/>
                <a:gd name="connsiteY14" fmla="*/ 450041 h 816376"/>
                <a:gd name="connsiteX15" fmla="*/ 65 w 814453"/>
                <a:gd name="connsiteY15" fmla="*/ 320083 h 816376"/>
                <a:gd name="connsiteX16" fmla="*/ 298302 w 814453"/>
                <a:gd name="connsiteY16" fmla="*/ 571 h 816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814453" h="816376">
                  <a:moveTo>
                    <a:pt x="313894" y="67698"/>
                  </a:moveTo>
                  <a:cubicBezTo>
                    <a:pt x="179244" y="66376"/>
                    <a:pt x="67455" y="177637"/>
                    <a:pt x="66794" y="313740"/>
                  </a:cubicBezTo>
                  <a:cubicBezTo>
                    <a:pt x="66133" y="449050"/>
                    <a:pt x="174752" y="560113"/>
                    <a:pt x="308608" y="560972"/>
                  </a:cubicBezTo>
                  <a:cubicBezTo>
                    <a:pt x="448609" y="561897"/>
                    <a:pt x="558681" y="454203"/>
                    <a:pt x="559011" y="315920"/>
                  </a:cubicBezTo>
                  <a:cubicBezTo>
                    <a:pt x="559341" y="178628"/>
                    <a:pt x="451120" y="69019"/>
                    <a:pt x="313894" y="67698"/>
                  </a:cubicBezTo>
                  <a:close/>
                  <a:moveTo>
                    <a:pt x="298302" y="571"/>
                  </a:moveTo>
                  <a:cubicBezTo>
                    <a:pt x="457067" y="-9405"/>
                    <a:pt x="601164" y="112427"/>
                    <a:pt x="623627" y="274099"/>
                  </a:cubicBezTo>
                  <a:cubicBezTo>
                    <a:pt x="633076" y="342018"/>
                    <a:pt x="620059" y="405114"/>
                    <a:pt x="587884" y="464312"/>
                  </a:cubicBezTo>
                  <a:cubicBezTo>
                    <a:pt x="579030" y="480631"/>
                    <a:pt x="579163" y="488560"/>
                    <a:pt x="592839" y="501840"/>
                  </a:cubicBezTo>
                  <a:cubicBezTo>
                    <a:pt x="659635" y="566786"/>
                    <a:pt x="725308" y="632789"/>
                    <a:pt x="790717" y="699123"/>
                  </a:cubicBezTo>
                  <a:cubicBezTo>
                    <a:pt x="831415" y="740416"/>
                    <a:pt x="817937" y="796377"/>
                    <a:pt x="764355" y="813423"/>
                  </a:cubicBezTo>
                  <a:cubicBezTo>
                    <a:pt x="736276" y="822342"/>
                    <a:pt x="715199" y="809921"/>
                    <a:pt x="696502" y="791422"/>
                  </a:cubicBezTo>
                  <a:cubicBezTo>
                    <a:pt x="630895" y="726542"/>
                    <a:pt x="564958" y="661926"/>
                    <a:pt x="500672" y="595790"/>
                  </a:cubicBezTo>
                  <a:cubicBezTo>
                    <a:pt x="487392" y="582114"/>
                    <a:pt x="480323" y="580991"/>
                    <a:pt x="463211" y="589712"/>
                  </a:cubicBezTo>
                  <a:cubicBezTo>
                    <a:pt x="298368" y="673818"/>
                    <a:pt x="108551" y="612308"/>
                    <a:pt x="30258" y="450041"/>
                  </a:cubicBezTo>
                  <a:cubicBezTo>
                    <a:pt x="9513" y="407030"/>
                    <a:pt x="-927" y="361244"/>
                    <a:pt x="65" y="320083"/>
                  </a:cubicBezTo>
                  <a:cubicBezTo>
                    <a:pt x="1188" y="145792"/>
                    <a:pt x="129626" y="11143"/>
                    <a:pt x="298302" y="571"/>
                  </a:cubicBezTo>
                  <a:close/>
                </a:path>
              </a:pathLst>
            </a:custGeom>
            <a:solidFill>
              <a:srgbClr val="FAF9F8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Graphic 2">
              <a:extLst>
                <a:ext uri="{FF2B5EF4-FFF2-40B4-BE49-F238E27FC236}">
                  <a16:creationId xmlns:a16="http://schemas.microsoft.com/office/drawing/2014/main" id="{D4B5F377-CE23-4331-841F-EA6188BFCF93}"/>
                </a:ext>
              </a:extLst>
            </p:cNvPr>
            <p:cNvSpPr/>
            <p:nvPr/>
          </p:nvSpPr>
          <p:spPr>
            <a:xfrm>
              <a:off x="9269177" y="383370"/>
              <a:ext cx="112427" cy="333534"/>
            </a:xfrm>
            <a:custGeom>
              <a:avLst/>
              <a:gdLst>
                <a:gd name="connsiteX0" fmla="*/ 1 w 112427"/>
                <a:gd name="connsiteY0" fmla="*/ 167648 h 333534"/>
                <a:gd name="connsiteX1" fmla="*/ 58605 w 112427"/>
                <a:gd name="connsiteY1" fmla="*/ 15027 h 333534"/>
                <a:gd name="connsiteX2" fmla="*/ 104127 w 112427"/>
                <a:gd name="connsiteY2" fmla="*/ 9015 h 333534"/>
                <a:gd name="connsiteX3" fmla="*/ 100294 w 112427"/>
                <a:gd name="connsiteY3" fmla="*/ 52092 h 333534"/>
                <a:gd name="connsiteX4" fmla="*/ 101021 w 112427"/>
                <a:gd name="connsiteY4" fmla="*/ 281683 h 333534"/>
                <a:gd name="connsiteX5" fmla="*/ 102937 w 112427"/>
                <a:gd name="connsiteY5" fmla="*/ 325157 h 333534"/>
                <a:gd name="connsiteX6" fmla="*/ 59926 w 112427"/>
                <a:gd name="connsiteY6" fmla="*/ 319872 h 333534"/>
                <a:gd name="connsiteX7" fmla="*/ 1 w 112427"/>
                <a:gd name="connsiteY7" fmla="*/ 167648 h 333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2427" h="333534">
                  <a:moveTo>
                    <a:pt x="1" y="167648"/>
                  </a:moveTo>
                  <a:cubicBezTo>
                    <a:pt x="-197" y="109242"/>
                    <a:pt x="19293" y="58369"/>
                    <a:pt x="58605" y="15027"/>
                  </a:cubicBezTo>
                  <a:cubicBezTo>
                    <a:pt x="72215" y="-36"/>
                    <a:pt x="88204" y="-6709"/>
                    <a:pt x="104127" y="9015"/>
                  </a:cubicBezTo>
                  <a:cubicBezTo>
                    <a:pt x="118530" y="23154"/>
                    <a:pt x="112187" y="37161"/>
                    <a:pt x="100294" y="52092"/>
                  </a:cubicBezTo>
                  <a:cubicBezTo>
                    <a:pt x="38255" y="130054"/>
                    <a:pt x="38652" y="203391"/>
                    <a:pt x="101021" y="281683"/>
                  </a:cubicBezTo>
                  <a:cubicBezTo>
                    <a:pt x="113046" y="296813"/>
                    <a:pt x="117275" y="311282"/>
                    <a:pt x="102937" y="325157"/>
                  </a:cubicBezTo>
                  <a:cubicBezTo>
                    <a:pt x="87873" y="339692"/>
                    <a:pt x="72546" y="333614"/>
                    <a:pt x="59926" y="319872"/>
                  </a:cubicBezTo>
                  <a:cubicBezTo>
                    <a:pt x="20351" y="276860"/>
                    <a:pt x="-131" y="226251"/>
                    <a:pt x="1" y="167648"/>
                  </a:cubicBezTo>
                  <a:close/>
                </a:path>
              </a:pathLst>
            </a:custGeom>
            <a:solidFill>
              <a:srgbClr val="FAF5F3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Graphic 2">
            <a:extLst>
              <a:ext uri="{FF2B5EF4-FFF2-40B4-BE49-F238E27FC236}">
                <a16:creationId xmlns:a16="http://schemas.microsoft.com/office/drawing/2014/main" id="{093E97E1-418A-4D17-941B-6A6D4FC67F88}"/>
              </a:ext>
            </a:extLst>
          </p:cNvPr>
          <p:cNvSpPr/>
          <p:nvPr/>
        </p:nvSpPr>
        <p:spPr>
          <a:xfrm>
            <a:off x="3774988" y="3534166"/>
            <a:ext cx="648000" cy="648000"/>
          </a:xfrm>
          <a:custGeom>
            <a:avLst/>
            <a:gdLst>
              <a:gd name="connsiteX0" fmla="*/ 557894 w 1102558"/>
              <a:gd name="connsiteY0" fmla="*/ 28 h 1101492"/>
              <a:gd name="connsiteX1" fmla="*/ 1102504 w 1102558"/>
              <a:gd name="connsiteY1" fmla="*/ 541797 h 1101492"/>
              <a:gd name="connsiteX2" fmla="*/ 545407 w 1102558"/>
              <a:gd name="connsiteY2" fmla="*/ 1101470 h 1101492"/>
              <a:gd name="connsiteX3" fmla="*/ 4 w 1102558"/>
              <a:gd name="connsiteY3" fmla="*/ 549725 h 1101492"/>
              <a:gd name="connsiteX4" fmla="*/ 557894 w 1102558"/>
              <a:gd name="connsiteY4" fmla="*/ 28 h 1101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02558" h="1101492">
                <a:moveTo>
                  <a:pt x="557894" y="28"/>
                </a:moveTo>
                <a:cubicBezTo>
                  <a:pt x="856792" y="1746"/>
                  <a:pt x="1098407" y="246400"/>
                  <a:pt x="1102504" y="541797"/>
                </a:cubicBezTo>
                <a:cubicBezTo>
                  <a:pt x="1106798" y="850671"/>
                  <a:pt x="858312" y="1104245"/>
                  <a:pt x="545407" y="1101470"/>
                </a:cubicBezTo>
                <a:cubicBezTo>
                  <a:pt x="244593" y="1098761"/>
                  <a:pt x="-1185" y="854173"/>
                  <a:pt x="4" y="549725"/>
                </a:cubicBezTo>
                <a:cubicBezTo>
                  <a:pt x="1193" y="243956"/>
                  <a:pt x="245716" y="-3011"/>
                  <a:pt x="557894" y="28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4" name="Block Arc 6">
            <a:extLst>
              <a:ext uri="{FF2B5EF4-FFF2-40B4-BE49-F238E27FC236}">
                <a16:creationId xmlns:a16="http://schemas.microsoft.com/office/drawing/2014/main" id="{C9201902-5AC4-450F-9482-8E9B0E7B3147}"/>
              </a:ext>
            </a:extLst>
          </p:cNvPr>
          <p:cNvSpPr/>
          <p:nvPr/>
        </p:nvSpPr>
        <p:spPr>
          <a:xfrm>
            <a:off x="3905006" y="3673056"/>
            <a:ext cx="388942" cy="392769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0" name="Graphic 2">
            <a:extLst>
              <a:ext uri="{FF2B5EF4-FFF2-40B4-BE49-F238E27FC236}">
                <a16:creationId xmlns:a16="http://schemas.microsoft.com/office/drawing/2014/main" id="{7CE054FB-F905-4CFF-B57C-94B4934DE019}"/>
              </a:ext>
            </a:extLst>
          </p:cNvPr>
          <p:cNvSpPr/>
          <p:nvPr/>
        </p:nvSpPr>
        <p:spPr>
          <a:xfrm>
            <a:off x="6646197" y="2041224"/>
            <a:ext cx="648000" cy="648000"/>
          </a:xfrm>
          <a:custGeom>
            <a:avLst/>
            <a:gdLst>
              <a:gd name="connsiteX0" fmla="*/ 895306 w 1312720"/>
              <a:gd name="connsiteY0" fmla="*/ 40453 h 1306203"/>
              <a:gd name="connsiteX1" fmla="*/ 1301699 w 1312720"/>
              <a:gd name="connsiteY1" fmla="*/ 537361 h 1306203"/>
              <a:gd name="connsiteX2" fmla="*/ 863857 w 1312720"/>
              <a:gd name="connsiteY2" fmla="*/ 1272251 h 1306203"/>
              <a:gd name="connsiteX3" fmla="*/ 8061 w 1312720"/>
              <a:gd name="connsiteY3" fmla="*/ 749576 h 1306203"/>
              <a:gd name="connsiteX4" fmla="*/ 435200 w 1312720"/>
              <a:gd name="connsiteY4" fmla="*/ 31997 h 1306203"/>
              <a:gd name="connsiteX5" fmla="*/ 448083 w 1312720"/>
              <a:gd name="connsiteY5" fmla="*/ 30741 h 1306203"/>
              <a:gd name="connsiteX6" fmla="*/ 667565 w 1312720"/>
              <a:gd name="connsiteY6" fmla="*/ 85 h 1306203"/>
              <a:gd name="connsiteX7" fmla="*/ 860488 w 1312720"/>
              <a:gd name="connsiteY7" fmla="*/ 31997 h 1306203"/>
              <a:gd name="connsiteX8" fmla="*/ 895306 w 1312720"/>
              <a:gd name="connsiteY8" fmla="*/ 40453 h 1306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720" h="1306203">
                <a:moveTo>
                  <a:pt x="895306" y="40453"/>
                </a:moveTo>
                <a:cubicBezTo>
                  <a:pt x="1119942" y="133215"/>
                  <a:pt x="1256375" y="300106"/>
                  <a:pt x="1301699" y="537361"/>
                </a:cubicBezTo>
                <a:cubicBezTo>
                  <a:pt x="1361954" y="852578"/>
                  <a:pt x="1169428" y="1171825"/>
                  <a:pt x="863857" y="1272251"/>
                </a:cubicBezTo>
                <a:cubicBezTo>
                  <a:pt x="475039" y="1400029"/>
                  <a:pt x="72941" y="1154383"/>
                  <a:pt x="8061" y="749576"/>
                </a:cubicBezTo>
                <a:cubicBezTo>
                  <a:pt x="-41293" y="441495"/>
                  <a:pt x="140266" y="136386"/>
                  <a:pt x="435200" y="31997"/>
                </a:cubicBezTo>
                <a:cubicBezTo>
                  <a:pt x="439164" y="30609"/>
                  <a:pt x="443788" y="31138"/>
                  <a:pt x="448083" y="30741"/>
                </a:cubicBezTo>
                <a:cubicBezTo>
                  <a:pt x="520363" y="14488"/>
                  <a:pt x="592115" y="-1302"/>
                  <a:pt x="667565" y="85"/>
                </a:cubicBezTo>
                <a:cubicBezTo>
                  <a:pt x="734164" y="1274"/>
                  <a:pt x="797392" y="13960"/>
                  <a:pt x="860488" y="31997"/>
                </a:cubicBezTo>
                <a:cubicBezTo>
                  <a:pt x="871984" y="35300"/>
                  <a:pt x="882621" y="42435"/>
                  <a:pt x="895306" y="40453"/>
                </a:cubicBezTo>
                <a:close/>
              </a:path>
            </a:pathLst>
          </a:custGeom>
          <a:solidFill>
            <a:schemeClr val="accent3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1" name="Freeform: Shape 169">
            <a:extLst>
              <a:ext uri="{FF2B5EF4-FFF2-40B4-BE49-F238E27FC236}">
                <a16:creationId xmlns:a16="http://schemas.microsoft.com/office/drawing/2014/main" id="{6E556F64-31F0-4C48-9796-9A4EE76FA7E0}"/>
              </a:ext>
            </a:extLst>
          </p:cNvPr>
          <p:cNvSpPr/>
          <p:nvPr/>
        </p:nvSpPr>
        <p:spPr>
          <a:xfrm>
            <a:off x="6717307" y="2190149"/>
            <a:ext cx="505779" cy="381969"/>
          </a:xfrm>
          <a:custGeom>
            <a:avLst/>
            <a:gdLst>
              <a:gd name="connsiteX0" fmla="*/ 414636 w 1156809"/>
              <a:gd name="connsiteY0" fmla="*/ 584914 h 873634"/>
              <a:gd name="connsiteX1" fmla="*/ 746040 w 1156809"/>
              <a:gd name="connsiteY1" fmla="*/ 584914 h 873634"/>
              <a:gd name="connsiteX2" fmla="*/ 754298 w 1156809"/>
              <a:gd name="connsiteY2" fmla="*/ 593173 h 873634"/>
              <a:gd name="connsiteX3" fmla="*/ 754298 w 1156809"/>
              <a:gd name="connsiteY3" fmla="*/ 632286 h 873634"/>
              <a:gd name="connsiteX4" fmla="*/ 746040 w 1156809"/>
              <a:gd name="connsiteY4" fmla="*/ 640544 h 873634"/>
              <a:gd name="connsiteX5" fmla="*/ 414636 w 1156809"/>
              <a:gd name="connsiteY5" fmla="*/ 640544 h 873634"/>
              <a:gd name="connsiteX6" fmla="*/ 406377 w 1156809"/>
              <a:gd name="connsiteY6" fmla="*/ 632286 h 873634"/>
              <a:gd name="connsiteX7" fmla="*/ 406377 w 1156809"/>
              <a:gd name="connsiteY7" fmla="*/ 593173 h 873634"/>
              <a:gd name="connsiteX8" fmla="*/ 414636 w 1156809"/>
              <a:gd name="connsiteY8" fmla="*/ 584914 h 873634"/>
              <a:gd name="connsiteX9" fmla="*/ 414636 w 1156809"/>
              <a:gd name="connsiteY9" fmla="*/ 500477 h 873634"/>
              <a:gd name="connsiteX10" fmla="*/ 746040 w 1156809"/>
              <a:gd name="connsiteY10" fmla="*/ 500477 h 873634"/>
              <a:gd name="connsiteX11" fmla="*/ 754298 w 1156809"/>
              <a:gd name="connsiteY11" fmla="*/ 508736 h 873634"/>
              <a:gd name="connsiteX12" fmla="*/ 754298 w 1156809"/>
              <a:gd name="connsiteY12" fmla="*/ 547849 h 873634"/>
              <a:gd name="connsiteX13" fmla="*/ 746040 w 1156809"/>
              <a:gd name="connsiteY13" fmla="*/ 556107 h 873634"/>
              <a:gd name="connsiteX14" fmla="*/ 414636 w 1156809"/>
              <a:gd name="connsiteY14" fmla="*/ 556107 h 873634"/>
              <a:gd name="connsiteX15" fmla="*/ 406377 w 1156809"/>
              <a:gd name="connsiteY15" fmla="*/ 547849 h 873634"/>
              <a:gd name="connsiteX16" fmla="*/ 406377 w 1156809"/>
              <a:gd name="connsiteY16" fmla="*/ 508736 h 873634"/>
              <a:gd name="connsiteX17" fmla="*/ 414636 w 1156809"/>
              <a:gd name="connsiteY17" fmla="*/ 500477 h 873634"/>
              <a:gd name="connsiteX18" fmla="*/ 473042 w 1156809"/>
              <a:gd name="connsiteY18" fmla="*/ 416041 h 873634"/>
              <a:gd name="connsiteX19" fmla="*/ 746040 w 1156809"/>
              <a:gd name="connsiteY19" fmla="*/ 416041 h 873634"/>
              <a:gd name="connsiteX20" fmla="*/ 754299 w 1156809"/>
              <a:gd name="connsiteY20" fmla="*/ 424300 h 873634"/>
              <a:gd name="connsiteX21" fmla="*/ 754299 w 1156809"/>
              <a:gd name="connsiteY21" fmla="*/ 463413 h 873634"/>
              <a:gd name="connsiteX22" fmla="*/ 746040 w 1156809"/>
              <a:gd name="connsiteY22" fmla="*/ 471671 h 873634"/>
              <a:gd name="connsiteX23" fmla="*/ 473042 w 1156809"/>
              <a:gd name="connsiteY23" fmla="*/ 471671 h 873634"/>
              <a:gd name="connsiteX24" fmla="*/ 464783 w 1156809"/>
              <a:gd name="connsiteY24" fmla="*/ 463413 h 873634"/>
              <a:gd name="connsiteX25" fmla="*/ 464783 w 1156809"/>
              <a:gd name="connsiteY25" fmla="*/ 424300 h 873634"/>
              <a:gd name="connsiteX26" fmla="*/ 473042 w 1156809"/>
              <a:gd name="connsiteY26" fmla="*/ 416041 h 873634"/>
              <a:gd name="connsiteX27" fmla="*/ 369378 w 1156809"/>
              <a:gd name="connsiteY27" fmla="*/ 376994 h 873634"/>
              <a:gd name="connsiteX28" fmla="*/ 341299 w 1156809"/>
              <a:gd name="connsiteY28" fmla="*/ 403884 h 873634"/>
              <a:gd name="connsiteX29" fmla="*/ 341497 w 1156809"/>
              <a:gd name="connsiteY29" fmla="*/ 654353 h 873634"/>
              <a:gd name="connsiteX30" fmla="*/ 368850 w 1156809"/>
              <a:gd name="connsiteY30" fmla="*/ 682036 h 873634"/>
              <a:gd name="connsiteX31" fmla="*/ 556751 w 1156809"/>
              <a:gd name="connsiteY31" fmla="*/ 681177 h 873634"/>
              <a:gd name="connsiteX32" fmla="*/ 597912 w 1156809"/>
              <a:gd name="connsiteY32" fmla="*/ 722537 h 873634"/>
              <a:gd name="connsiteX33" fmla="*/ 597714 w 1156809"/>
              <a:gd name="connsiteY33" fmla="*/ 779290 h 873634"/>
              <a:gd name="connsiteX34" fmla="*/ 639933 w 1156809"/>
              <a:gd name="connsiteY34" fmla="*/ 747048 h 873634"/>
              <a:gd name="connsiteX35" fmla="*/ 799226 w 1156809"/>
              <a:gd name="connsiteY35" fmla="*/ 681177 h 873634"/>
              <a:gd name="connsiteX36" fmla="*/ 815280 w 1156809"/>
              <a:gd name="connsiteY36" fmla="*/ 657524 h 873634"/>
              <a:gd name="connsiteX37" fmla="*/ 815875 w 1156809"/>
              <a:gd name="connsiteY37" fmla="*/ 403752 h 873634"/>
              <a:gd name="connsiteX38" fmla="*/ 788060 w 1156809"/>
              <a:gd name="connsiteY38" fmla="*/ 377060 h 873634"/>
              <a:gd name="connsiteX39" fmla="*/ 369378 w 1156809"/>
              <a:gd name="connsiteY39" fmla="*/ 376994 h 873634"/>
              <a:gd name="connsiteX40" fmla="*/ 325905 w 1156809"/>
              <a:gd name="connsiteY40" fmla="*/ 316937 h 873634"/>
              <a:gd name="connsiteX41" fmla="*/ 831005 w 1156809"/>
              <a:gd name="connsiteY41" fmla="*/ 316937 h 873634"/>
              <a:gd name="connsiteX42" fmla="*/ 876527 w 1156809"/>
              <a:gd name="connsiteY42" fmla="*/ 363450 h 873634"/>
              <a:gd name="connsiteX43" fmla="*/ 876461 w 1156809"/>
              <a:gd name="connsiteY43" fmla="*/ 690229 h 873634"/>
              <a:gd name="connsiteX44" fmla="*/ 826381 w 1156809"/>
              <a:gd name="connsiteY44" fmla="*/ 741168 h 873634"/>
              <a:gd name="connsiteX45" fmla="*/ 678584 w 1156809"/>
              <a:gd name="connsiteY45" fmla="*/ 794090 h 873634"/>
              <a:gd name="connsiteX46" fmla="*/ 593948 w 1156809"/>
              <a:gd name="connsiteY46" fmla="*/ 862406 h 873634"/>
              <a:gd name="connsiteX47" fmla="*/ 554439 w 1156809"/>
              <a:gd name="connsiteY47" fmla="*/ 870797 h 873634"/>
              <a:gd name="connsiteX48" fmla="*/ 537195 w 1156809"/>
              <a:gd name="connsiteY48" fmla="*/ 834855 h 873634"/>
              <a:gd name="connsiteX49" fmla="*/ 530456 w 1156809"/>
              <a:gd name="connsiteY49" fmla="*/ 747247 h 873634"/>
              <a:gd name="connsiteX50" fmla="*/ 440800 w 1156809"/>
              <a:gd name="connsiteY50" fmla="*/ 742358 h 873634"/>
              <a:gd name="connsiteX51" fmla="*/ 321941 w 1156809"/>
              <a:gd name="connsiteY51" fmla="*/ 742556 h 873634"/>
              <a:gd name="connsiteX52" fmla="*/ 281704 w 1156809"/>
              <a:gd name="connsiteY52" fmla="*/ 725444 h 873634"/>
              <a:gd name="connsiteX53" fmla="*/ 277146 w 1156809"/>
              <a:gd name="connsiteY53" fmla="*/ 697497 h 873634"/>
              <a:gd name="connsiteX54" fmla="*/ 277146 w 1156809"/>
              <a:gd name="connsiteY54" fmla="*/ 359552 h 873634"/>
              <a:gd name="connsiteX55" fmla="*/ 288048 w 1156809"/>
              <a:gd name="connsiteY55" fmla="*/ 324865 h 873634"/>
              <a:gd name="connsiteX56" fmla="*/ 325905 w 1156809"/>
              <a:gd name="connsiteY56" fmla="*/ 316937 h 873634"/>
              <a:gd name="connsiteX57" fmla="*/ 579413 w 1156809"/>
              <a:gd name="connsiteY57" fmla="*/ 3 h 873634"/>
              <a:gd name="connsiteX58" fmla="*/ 1012564 w 1156809"/>
              <a:gd name="connsiteY58" fmla="*/ 297843 h 873634"/>
              <a:gd name="connsiteX59" fmla="*/ 1042427 w 1156809"/>
              <a:gd name="connsiteY59" fmla="*/ 328830 h 873634"/>
              <a:gd name="connsiteX60" fmla="*/ 1156132 w 1156809"/>
              <a:gd name="connsiteY60" fmla="*/ 508803 h 873634"/>
              <a:gd name="connsiteX61" fmla="*/ 1009525 w 1156809"/>
              <a:gd name="connsiteY61" fmla="*/ 678205 h 873634"/>
              <a:gd name="connsiteX62" fmla="*/ 971733 w 1156809"/>
              <a:gd name="connsiteY62" fmla="*/ 648539 h 873634"/>
              <a:gd name="connsiteX63" fmla="*/ 972460 w 1156809"/>
              <a:gd name="connsiteY63" fmla="*/ 545736 h 873634"/>
              <a:gd name="connsiteX64" fmla="*/ 933677 w 1156809"/>
              <a:gd name="connsiteY64" fmla="*/ 298438 h 873634"/>
              <a:gd name="connsiteX65" fmla="*/ 499733 w 1156809"/>
              <a:gd name="connsiteY65" fmla="*/ 80343 h 873634"/>
              <a:gd name="connsiteX66" fmla="*/ 186168 w 1156809"/>
              <a:gd name="connsiteY66" fmla="*/ 443923 h 873634"/>
              <a:gd name="connsiteX67" fmla="*/ 183393 w 1156809"/>
              <a:gd name="connsiteY67" fmla="*/ 654552 h 873634"/>
              <a:gd name="connsiteX68" fmla="*/ 152473 w 1156809"/>
              <a:gd name="connsiteY68" fmla="*/ 679526 h 873634"/>
              <a:gd name="connsiteX69" fmla="*/ 1439 w 1156809"/>
              <a:gd name="connsiteY69" fmla="*/ 518515 h 873634"/>
              <a:gd name="connsiteX70" fmla="*/ 110122 w 1156809"/>
              <a:gd name="connsiteY70" fmla="*/ 330481 h 873634"/>
              <a:gd name="connsiteX71" fmla="*/ 145998 w 1156809"/>
              <a:gd name="connsiteY71" fmla="*/ 292624 h 873634"/>
              <a:gd name="connsiteX72" fmla="*/ 579413 w 1156809"/>
              <a:gd name="connsiteY72" fmla="*/ 3 h 87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156809" h="873634">
                <a:moveTo>
                  <a:pt x="414636" y="584914"/>
                </a:moveTo>
                <a:lnTo>
                  <a:pt x="746040" y="584914"/>
                </a:lnTo>
                <a:cubicBezTo>
                  <a:pt x="750599" y="584914"/>
                  <a:pt x="754298" y="588614"/>
                  <a:pt x="754298" y="593173"/>
                </a:cubicBezTo>
                <a:lnTo>
                  <a:pt x="754298" y="632286"/>
                </a:lnTo>
                <a:cubicBezTo>
                  <a:pt x="754298" y="636845"/>
                  <a:pt x="750599" y="640544"/>
                  <a:pt x="746040" y="640544"/>
                </a:cubicBezTo>
                <a:lnTo>
                  <a:pt x="414636" y="640544"/>
                </a:lnTo>
                <a:cubicBezTo>
                  <a:pt x="410077" y="640544"/>
                  <a:pt x="406377" y="636845"/>
                  <a:pt x="406377" y="632286"/>
                </a:cubicBezTo>
                <a:lnTo>
                  <a:pt x="406377" y="593173"/>
                </a:lnTo>
                <a:cubicBezTo>
                  <a:pt x="406377" y="588614"/>
                  <a:pt x="410077" y="584914"/>
                  <a:pt x="414636" y="584914"/>
                </a:cubicBezTo>
                <a:close/>
                <a:moveTo>
                  <a:pt x="414636" y="500477"/>
                </a:moveTo>
                <a:lnTo>
                  <a:pt x="746040" y="500477"/>
                </a:lnTo>
                <a:cubicBezTo>
                  <a:pt x="750599" y="500477"/>
                  <a:pt x="754298" y="504177"/>
                  <a:pt x="754298" y="508736"/>
                </a:cubicBezTo>
                <a:lnTo>
                  <a:pt x="754298" y="547849"/>
                </a:lnTo>
                <a:cubicBezTo>
                  <a:pt x="754298" y="552408"/>
                  <a:pt x="750599" y="556107"/>
                  <a:pt x="746040" y="556107"/>
                </a:cubicBezTo>
                <a:lnTo>
                  <a:pt x="414636" y="556107"/>
                </a:lnTo>
                <a:cubicBezTo>
                  <a:pt x="410077" y="556107"/>
                  <a:pt x="406377" y="552408"/>
                  <a:pt x="406377" y="547849"/>
                </a:cubicBezTo>
                <a:lnTo>
                  <a:pt x="406377" y="508736"/>
                </a:lnTo>
                <a:cubicBezTo>
                  <a:pt x="406377" y="504177"/>
                  <a:pt x="410077" y="500477"/>
                  <a:pt x="414636" y="500477"/>
                </a:cubicBezTo>
                <a:close/>
                <a:moveTo>
                  <a:pt x="473042" y="416041"/>
                </a:moveTo>
                <a:lnTo>
                  <a:pt x="746040" y="416041"/>
                </a:lnTo>
                <a:cubicBezTo>
                  <a:pt x="750599" y="416041"/>
                  <a:pt x="754299" y="419741"/>
                  <a:pt x="754299" y="424300"/>
                </a:cubicBezTo>
                <a:lnTo>
                  <a:pt x="754299" y="463413"/>
                </a:lnTo>
                <a:cubicBezTo>
                  <a:pt x="754299" y="467972"/>
                  <a:pt x="750599" y="471671"/>
                  <a:pt x="746040" y="471671"/>
                </a:cubicBezTo>
                <a:lnTo>
                  <a:pt x="473042" y="471671"/>
                </a:lnTo>
                <a:cubicBezTo>
                  <a:pt x="468482" y="471671"/>
                  <a:pt x="464783" y="467972"/>
                  <a:pt x="464783" y="463413"/>
                </a:cubicBezTo>
                <a:lnTo>
                  <a:pt x="464783" y="424300"/>
                </a:lnTo>
                <a:cubicBezTo>
                  <a:pt x="464783" y="419741"/>
                  <a:pt x="468482" y="416041"/>
                  <a:pt x="473042" y="416041"/>
                </a:cubicBezTo>
                <a:close/>
                <a:moveTo>
                  <a:pt x="369378" y="376994"/>
                </a:moveTo>
                <a:cubicBezTo>
                  <a:pt x="348500" y="376862"/>
                  <a:pt x="340903" y="381354"/>
                  <a:pt x="341299" y="403884"/>
                </a:cubicBezTo>
                <a:cubicBezTo>
                  <a:pt x="342686" y="487330"/>
                  <a:pt x="342554" y="570841"/>
                  <a:pt x="341497" y="654353"/>
                </a:cubicBezTo>
                <a:cubicBezTo>
                  <a:pt x="341233" y="675561"/>
                  <a:pt x="346651" y="682565"/>
                  <a:pt x="368850" y="682036"/>
                </a:cubicBezTo>
                <a:cubicBezTo>
                  <a:pt x="431417" y="680450"/>
                  <a:pt x="494117" y="682102"/>
                  <a:pt x="556751" y="681177"/>
                </a:cubicBezTo>
                <a:cubicBezTo>
                  <a:pt x="586218" y="680781"/>
                  <a:pt x="599497" y="693004"/>
                  <a:pt x="597912" y="722537"/>
                </a:cubicBezTo>
                <a:cubicBezTo>
                  <a:pt x="596988" y="739649"/>
                  <a:pt x="597714" y="756827"/>
                  <a:pt x="597714" y="779290"/>
                </a:cubicBezTo>
                <a:cubicBezTo>
                  <a:pt x="614628" y="766473"/>
                  <a:pt x="628040" y="757553"/>
                  <a:pt x="639933" y="747048"/>
                </a:cubicBezTo>
                <a:cubicBezTo>
                  <a:pt x="685586" y="706812"/>
                  <a:pt x="730909" y="667171"/>
                  <a:pt x="799226" y="681177"/>
                </a:cubicBezTo>
                <a:cubicBezTo>
                  <a:pt x="819376" y="685273"/>
                  <a:pt x="815280" y="668690"/>
                  <a:pt x="815280" y="657524"/>
                </a:cubicBezTo>
                <a:cubicBezTo>
                  <a:pt x="815412" y="572956"/>
                  <a:pt x="814487" y="488321"/>
                  <a:pt x="815875" y="403752"/>
                </a:cubicBezTo>
                <a:cubicBezTo>
                  <a:pt x="816271" y="381222"/>
                  <a:pt x="808607" y="376928"/>
                  <a:pt x="788060" y="377060"/>
                </a:cubicBezTo>
                <a:cubicBezTo>
                  <a:pt x="648521" y="377853"/>
                  <a:pt x="508917" y="377853"/>
                  <a:pt x="369378" y="376994"/>
                </a:cubicBezTo>
                <a:close/>
                <a:moveTo>
                  <a:pt x="325905" y="316937"/>
                </a:moveTo>
                <a:cubicBezTo>
                  <a:pt x="494250" y="317069"/>
                  <a:pt x="662661" y="316871"/>
                  <a:pt x="831005" y="316937"/>
                </a:cubicBezTo>
                <a:cubicBezTo>
                  <a:pt x="870185" y="316937"/>
                  <a:pt x="876527" y="323742"/>
                  <a:pt x="876527" y="363450"/>
                </a:cubicBezTo>
                <a:cubicBezTo>
                  <a:pt x="876527" y="472398"/>
                  <a:pt x="876659" y="581281"/>
                  <a:pt x="876461" y="690229"/>
                </a:cubicBezTo>
                <a:cubicBezTo>
                  <a:pt x="876395" y="737535"/>
                  <a:pt x="871374" y="746123"/>
                  <a:pt x="826381" y="741168"/>
                </a:cubicBezTo>
                <a:cubicBezTo>
                  <a:pt x="766786" y="734561"/>
                  <a:pt x="720604" y="753920"/>
                  <a:pt x="678584" y="794090"/>
                </a:cubicBezTo>
                <a:cubicBezTo>
                  <a:pt x="652486" y="819064"/>
                  <a:pt x="622160" y="839612"/>
                  <a:pt x="593948" y="862406"/>
                </a:cubicBezTo>
                <a:cubicBezTo>
                  <a:pt x="582056" y="872052"/>
                  <a:pt x="569106" y="877205"/>
                  <a:pt x="554439" y="870797"/>
                </a:cubicBezTo>
                <a:cubicBezTo>
                  <a:pt x="538847" y="863991"/>
                  <a:pt x="538054" y="849919"/>
                  <a:pt x="537195" y="834855"/>
                </a:cubicBezTo>
                <a:cubicBezTo>
                  <a:pt x="535477" y="804661"/>
                  <a:pt x="551598" y="763368"/>
                  <a:pt x="530456" y="747247"/>
                </a:cubicBezTo>
                <a:cubicBezTo>
                  <a:pt x="510767" y="732249"/>
                  <a:pt x="471456" y="742622"/>
                  <a:pt x="440800" y="742358"/>
                </a:cubicBezTo>
                <a:cubicBezTo>
                  <a:pt x="401158" y="742027"/>
                  <a:pt x="361583" y="741631"/>
                  <a:pt x="321941" y="742556"/>
                </a:cubicBezTo>
                <a:cubicBezTo>
                  <a:pt x="305292" y="742952"/>
                  <a:pt x="292012" y="738526"/>
                  <a:pt x="281704" y="725444"/>
                </a:cubicBezTo>
                <a:cubicBezTo>
                  <a:pt x="273182" y="717317"/>
                  <a:pt x="277212" y="706812"/>
                  <a:pt x="277146" y="697497"/>
                </a:cubicBezTo>
                <a:cubicBezTo>
                  <a:pt x="276815" y="584848"/>
                  <a:pt x="276815" y="472200"/>
                  <a:pt x="277146" y="359552"/>
                </a:cubicBezTo>
                <a:cubicBezTo>
                  <a:pt x="277212" y="347263"/>
                  <a:pt x="271794" y="332397"/>
                  <a:pt x="288048" y="324865"/>
                </a:cubicBezTo>
                <a:cubicBezTo>
                  <a:pt x="299741" y="317598"/>
                  <a:pt x="312559" y="316937"/>
                  <a:pt x="325905" y="316937"/>
                </a:cubicBezTo>
                <a:close/>
                <a:moveTo>
                  <a:pt x="579413" y="3"/>
                </a:moveTo>
                <a:cubicBezTo>
                  <a:pt x="774053" y="729"/>
                  <a:pt x="940020" y="114567"/>
                  <a:pt x="1012564" y="297843"/>
                </a:cubicBezTo>
                <a:cubicBezTo>
                  <a:pt x="1018642" y="313105"/>
                  <a:pt x="1026636" y="322157"/>
                  <a:pt x="1042427" y="328830"/>
                </a:cubicBezTo>
                <a:cubicBezTo>
                  <a:pt x="1116095" y="359750"/>
                  <a:pt x="1163070" y="435730"/>
                  <a:pt x="1156132" y="508803"/>
                </a:cubicBezTo>
                <a:cubicBezTo>
                  <a:pt x="1147940" y="594627"/>
                  <a:pt x="1091913" y="658714"/>
                  <a:pt x="1009525" y="678205"/>
                </a:cubicBezTo>
                <a:cubicBezTo>
                  <a:pt x="982832" y="684481"/>
                  <a:pt x="967901" y="682697"/>
                  <a:pt x="971733" y="648539"/>
                </a:cubicBezTo>
                <a:cubicBezTo>
                  <a:pt x="975103" y="619205"/>
                  <a:pt x="972460" y="589275"/>
                  <a:pt x="972460" y="545736"/>
                </a:cubicBezTo>
                <a:cubicBezTo>
                  <a:pt x="973385" y="470482"/>
                  <a:pt x="973120" y="381817"/>
                  <a:pt x="933677" y="298438"/>
                </a:cubicBezTo>
                <a:cubicBezTo>
                  <a:pt x="856112" y="134652"/>
                  <a:pt x="678913" y="45128"/>
                  <a:pt x="499733" y="80343"/>
                </a:cubicBezTo>
                <a:cubicBezTo>
                  <a:pt x="326367" y="114435"/>
                  <a:pt x="197268" y="265601"/>
                  <a:pt x="186168" y="443923"/>
                </a:cubicBezTo>
                <a:cubicBezTo>
                  <a:pt x="181807" y="514220"/>
                  <a:pt x="183327" y="584386"/>
                  <a:pt x="183393" y="654552"/>
                </a:cubicBezTo>
                <a:cubicBezTo>
                  <a:pt x="183393" y="680451"/>
                  <a:pt x="174012" y="683490"/>
                  <a:pt x="152473" y="679526"/>
                </a:cubicBezTo>
                <a:cubicBezTo>
                  <a:pt x="71274" y="664660"/>
                  <a:pt x="11811" y="601828"/>
                  <a:pt x="1439" y="518515"/>
                </a:cubicBezTo>
                <a:cubicBezTo>
                  <a:pt x="-8538" y="438505"/>
                  <a:pt x="33944" y="362921"/>
                  <a:pt x="110122" y="330481"/>
                </a:cubicBezTo>
                <a:cubicBezTo>
                  <a:pt x="129283" y="322355"/>
                  <a:pt x="138599" y="310991"/>
                  <a:pt x="145998" y="292624"/>
                </a:cubicBezTo>
                <a:cubicBezTo>
                  <a:pt x="219467" y="111660"/>
                  <a:pt x="386556" y="-724"/>
                  <a:pt x="579413" y="3"/>
                </a:cubicBezTo>
                <a:close/>
              </a:path>
            </a:pathLst>
          </a:custGeom>
          <a:solidFill>
            <a:srgbClr val="FBF8F8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6" name="Graphic 2">
            <a:extLst>
              <a:ext uri="{FF2B5EF4-FFF2-40B4-BE49-F238E27FC236}">
                <a16:creationId xmlns:a16="http://schemas.microsoft.com/office/drawing/2014/main" id="{7F8064C1-2ED2-43E6-85C1-C655E5CF00C6}"/>
              </a:ext>
            </a:extLst>
          </p:cNvPr>
          <p:cNvSpPr/>
          <p:nvPr/>
        </p:nvSpPr>
        <p:spPr>
          <a:xfrm>
            <a:off x="4897804" y="2041224"/>
            <a:ext cx="648000" cy="648000"/>
          </a:xfrm>
          <a:custGeom>
            <a:avLst/>
            <a:gdLst>
              <a:gd name="connsiteX0" fmla="*/ 1050174 w 1050175"/>
              <a:gd name="connsiteY0" fmla="*/ 525126 h 1052626"/>
              <a:gd name="connsiteX1" fmla="*/ 523205 w 1050175"/>
              <a:gd name="connsiteY1" fmla="*/ 1052624 h 1052626"/>
              <a:gd name="connsiteX2" fmla="*/ 2 w 1050175"/>
              <a:gd name="connsiteY2" fmla="*/ 527174 h 1052626"/>
              <a:gd name="connsiteX3" fmla="*/ 521553 w 1050175"/>
              <a:gd name="connsiteY3" fmla="*/ 7 h 1052626"/>
              <a:gd name="connsiteX4" fmla="*/ 1050174 w 1050175"/>
              <a:gd name="connsiteY4" fmla="*/ 525126 h 1052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0175" h="1052626">
                <a:moveTo>
                  <a:pt x="1050174" y="525126"/>
                </a:moveTo>
                <a:cubicBezTo>
                  <a:pt x="1050769" y="817549"/>
                  <a:pt x="816818" y="1051765"/>
                  <a:pt x="523205" y="1052624"/>
                </a:cubicBezTo>
                <a:cubicBezTo>
                  <a:pt x="237323" y="1053483"/>
                  <a:pt x="728" y="815831"/>
                  <a:pt x="2" y="527174"/>
                </a:cubicBezTo>
                <a:cubicBezTo>
                  <a:pt x="-725" y="238782"/>
                  <a:pt x="234085" y="1526"/>
                  <a:pt x="521553" y="7"/>
                </a:cubicBezTo>
                <a:cubicBezTo>
                  <a:pt x="813646" y="-1447"/>
                  <a:pt x="1049580" y="232901"/>
                  <a:pt x="1050174" y="525126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Rectangle 130">
            <a:extLst>
              <a:ext uri="{FF2B5EF4-FFF2-40B4-BE49-F238E27FC236}">
                <a16:creationId xmlns:a16="http://schemas.microsoft.com/office/drawing/2014/main" id="{AAB64A25-C205-41B5-B4BF-364999FB1083}"/>
              </a:ext>
            </a:extLst>
          </p:cNvPr>
          <p:cNvSpPr/>
          <p:nvPr/>
        </p:nvSpPr>
        <p:spPr>
          <a:xfrm>
            <a:off x="5024159" y="2186168"/>
            <a:ext cx="357277" cy="35889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6" name="Group 7">
            <a:extLst>
              <a:ext uri="{FF2B5EF4-FFF2-40B4-BE49-F238E27FC236}">
                <a16:creationId xmlns:a16="http://schemas.microsoft.com/office/drawing/2014/main" id="{323DD039-594B-439B-A03E-0E61488A41D5}"/>
              </a:ext>
            </a:extLst>
          </p:cNvPr>
          <p:cNvGrpSpPr/>
          <p:nvPr/>
        </p:nvGrpSpPr>
        <p:grpSpPr>
          <a:xfrm>
            <a:off x="1304827" y="5067629"/>
            <a:ext cx="2655638" cy="1107996"/>
            <a:chOff x="2551705" y="4283314"/>
            <a:chExt cx="2357003" cy="1107996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AA6E0C1-6842-4771-9236-7D89846289C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43F317C-DD1E-4612-A3FB-6731309F302A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6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6"/>
                </a:solidFill>
                <a:cs typeface="Arial" pitchFamily="34" charset="0"/>
              </a:endParaRPr>
            </a:p>
          </p:txBody>
        </p:sp>
      </p:grpSp>
      <p:grpSp>
        <p:nvGrpSpPr>
          <p:cNvPr id="49" name="Group 10">
            <a:extLst>
              <a:ext uri="{FF2B5EF4-FFF2-40B4-BE49-F238E27FC236}">
                <a16:creationId xmlns:a16="http://schemas.microsoft.com/office/drawing/2014/main" id="{E50A5667-3E7F-480A-ABFE-D111E248D8CF}"/>
              </a:ext>
            </a:extLst>
          </p:cNvPr>
          <p:cNvGrpSpPr/>
          <p:nvPr/>
        </p:nvGrpSpPr>
        <p:grpSpPr>
          <a:xfrm>
            <a:off x="784652" y="3306775"/>
            <a:ext cx="2655638" cy="1107996"/>
            <a:chOff x="2551705" y="4283314"/>
            <a:chExt cx="2357003" cy="1107996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223D1588-5136-44B3-95E3-70AA955F9F7E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DDDC304F-B756-48B6-8F89-897BC6715DFE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">
            <a:extLst>
              <a:ext uri="{FF2B5EF4-FFF2-40B4-BE49-F238E27FC236}">
                <a16:creationId xmlns:a16="http://schemas.microsoft.com/office/drawing/2014/main" id="{19D982CC-2C07-4BBB-9FCC-BC8BEAF3C14C}"/>
              </a:ext>
            </a:extLst>
          </p:cNvPr>
          <p:cNvGrpSpPr/>
          <p:nvPr/>
        </p:nvGrpSpPr>
        <p:grpSpPr>
          <a:xfrm>
            <a:off x="7925691" y="1545920"/>
            <a:ext cx="2655380" cy="1107996"/>
            <a:chOff x="2551705" y="4283314"/>
            <a:chExt cx="2357003" cy="1107996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536C31F6-BA7A-4FC0-B62A-0ACEF3C60153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F854899-C7A6-47FD-BAA5-27E72C8F033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13">
            <a:extLst>
              <a:ext uri="{FF2B5EF4-FFF2-40B4-BE49-F238E27FC236}">
                <a16:creationId xmlns:a16="http://schemas.microsoft.com/office/drawing/2014/main" id="{FC1D899D-6B8F-4304-836C-8CFF2A7559E0}"/>
              </a:ext>
            </a:extLst>
          </p:cNvPr>
          <p:cNvGrpSpPr/>
          <p:nvPr/>
        </p:nvGrpSpPr>
        <p:grpSpPr>
          <a:xfrm>
            <a:off x="1610929" y="1545920"/>
            <a:ext cx="2655638" cy="1107996"/>
            <a:chOff x="2551705" y="4283314"/>
            <a:chExt cx="2357003" cy="1107996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3CC1AF79-F10E-40AF-AF05-676AF76B8D5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E86CAD10-BA41-47E2-B8A1-AE6295837572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55" name="Group 16">
            <a:extLst>
              <a:ext uri="{FF2B5EF4-FFF2-40B4-BE49-F238E27FC236}">
                <a16:creationId xmlns:a16="http://schemas.microsoft.com/office/drawing/2014/main" id="{CCF31E80-21E9-4D35-B02E-47C507389ABD}"/>
              </a:ext>
            </a:extLst>
          </p:cNvPr>
          <p:cNvGrpSpPr/>
          <p:nvPr/>
        </p:nvGrpSpPr>
        <p:grpSpPr>
          <a:xfrm>
            <a:off x="8751967" y="3306774"/>
            <a:ext cx="2655380" cy="1107996"/>
            <a:chOff x="2551705" y="4283314"/>
            <a:chExt cx="2357003" cy="1107996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F420FFA1-AD1B-4D4B-ACFF-556D6E91E6F8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83DD847A-8557-4F60-9D45-3D3F1B2C0E13}"/>
                </a:ext>
              </a:extLst>
            </p:cNvPr>
            <p:cNvSpPr txBox="1"/>
            <p:nvPr/>
          </p:nvSpPr>
          <p:spPr>
            <a:xfrm>
              <a:off x="2551705" y="4283314"/>
              <a:ext cx="233696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58" name="Group 19">
            <a:extLst>
              <a:ext uri="{FF2B5EF4-FFF2-40B4-BE49-F238E27FC236}">
                <a16:creationId xmlns:a16="http://schemas.microsoft.com/office/drawing/2014/main" id="{02E5D036-BA8A-4421-98AD-EC4227DD0960}"/>
              </a:ext>
            </a:extLst>
          </p:cNvPr>
          <p:cNvGrpSpPr/>
          <p:nvPr/>
        </p:nvGrpSpPr>
        <p:grpSpPr>
          <a:xfrm>
            <a:off x="8200614" y="5067629"/>
            <a:ext cx="2655380" cy="1107996"/>
            <a:chOff x="2551705" y="4283314"/>
            <a:chExt cx="2357003" cy="1107996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FA7EA8FC-A1BF-4738-9D80-3B85333DD913}"/>
                </a:ext>
              </a:extLst>
            </p:cNvPr>
            <p:cNvSpPr txBox="1"/>
            <p:nvPr/>
          </p:nvSpPr>
          <p:spPr>
            <a:xfrm>
              <a:off x="2551707" y="4560313"/>
              <a:ext cx="235700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 Easy to change colors, photos.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FC49713F-5E0A-4FBD-B0A9-17856808EEB9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5">
            <a:extLst>
              <a:ext uri="{FF2B5EF4-FFF2-40B4-BE49-F238E27FC236}">
                <a16:creationId xmlns:a16="http://schemas.microsoft.com/office/drawing/2014/main" id="{E40F8A18-FFA8-45A6-960A-4F561D506522}"/>
              </a:ext>
            </a:extLst>
          </p:cNvPr>
          <p:cNvGrpSpPr/>
          <p:nvPr/>
        </p:nvGrpSpPr>
        <p:grpSpPr>
          <a:xfrm>
            <a:off x="6949439" y="2318983"/>
            <a:ext cx="4480561" cy="2076373"/>
            <a:chOff x="6665543" y="2380271"/>
            <a:chExt cx="3597725" cy="20763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E2E8406-E476-4FCC-87EB-2286510252EB}"/>
                </a:ext>
              </a:extLst>
            </p:cNvPr>
            <p:cNvSpPr txBox="1"/>
            <p:nvPr/>
          </p:nvSpPr>
          <p:spPr>
            <a:xfrm>
              <a:off x="6665543" y="2380271"/>
              <a:ext cx="2747269" cy="156966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  <a:cs typeface="Arial" pitchFamily="34" charset="0"/>
                </a:rPr>
                <a:t>Break </a:t>
              </a:r>
              <a:endParaRPr lang="ko-KR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03E198C-2F62-4A3F-B8BD-60A5F8A2D261}"/>
                </a:ext>
              </a:extLst>
            </p:cNvPr>
            <p:cNvSpPr txBox="1"/>
            <p:nvPr/>
          </p:nvSpPr>
          <p:spPr>
            <a:xfrm>
              <a:off x="6665543" y="4076988"/>
              <a:ext cx="3597725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Insert the Subtitle of Your Presentation </a:t>
              </a:r>
              <a:endParaRPr lang="ko-KR" altLang="en-US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43679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566F66A-93D4-4C5B-8F55-20A379B5D478}"/>
              </a:ext>
            </a:extLst>
          </p:cNvPr>
          <p:cNvSpPr txBox="1"/>
          <p:nvPr/>
        </p:nvSpPr>
        <p:spPr>
          <a:xfrm rot="16200000">
            <a:off x="-2813249" y="3105834"/>
            <a:ext cx="68580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Simple Portfolio </a:t>
            </a:r>
            <a:r>
              <a:rPr lang="en-US" altLang="ko-KR" sz="3600" b="1" dirty="0">
                <a:latin typeface="+mj-lt"/>
                <a:cs typeface="Arial" pitchFamily="34" charset="0"/>
              </a:rPr>
              <a:t>Presentation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C6095E-F7EB-4B9E-94EB-A736450E4F25}"/>
              </a:ext>
            </a:extLst>
          </p:cNvPr>
          <p:cNvSpPr txBox="1"/>
          <p:nvPr/>
        </p:nvSpPr>
        <p:spPr>
          <a:xfrm>
            <a:off x="5110237" y="4942470"/>
            <a:ext cx="1589298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FREEPPT7 Layout Clean Text Slide 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FA595B5-E42D-4968-9242-3AB112784152}"/>
              </a:ext>
            </a:extLst>
          </p:cNvPr>
          <p:cNvSpPr txBox="1"/>
          <p:nvPr/>
        </p:nvSpPr>
        <p:spPr>
          <a:xfrm>
            <a:off x="7240623" y="4194427"/>
            <a:ext cx="4491755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/>
                </a:solidFill>
                <a:latin typeface="+mj-lt"/>
                <a:cs typeface="Arial" pitchFamily="34" charset="0"/>
              </a:rPr>
              <a:t>Professional</a:t>
            </a:r>
            <a:r>
              <a:rPr lang="en-US" altLang="ko-KR" sz="2800" dirty="0">
                <a:solidFill>
                  <a:schemeClr val="tx1"/>
                </a:solidFill>
                <a:latin typeface="+mj-lt"/>
                <a:cs typeface="Arial" pitchFamily="34" charset="0"/>
              </a:rPr>
              <a:t> Presentation</a:t>
            </a:r>
            <a:endParaRPr lang="ko-KR" altLang="en-US" sz="2800" dirty="0">
              <a:solidFill>
                <a:schemeClr val="tx1"/>
              </a:solidFill>
              <a:latin typeface="+mj-lt"/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AD42EEE-317A-484F-AD39-03E4FEEFF644}"/>
              </a:ext>
            </a:extLst>
          </p:cNvPr>
          <p:cNvSpPr txBox="1"/>
          <p:nvPr/>
        </p:nvSpPr>
        <p:spPr>
          <a:xfrm>
            <a:off x="7240623" y="5180558"/>
            <a:ext cx="449175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You can simply impress your audience and add a unique zing and appeal to your Presentations. </a:t>
            </a:r>
          </a:p>
        </p:txBody>
      </p:sp>
      <p:sp>
        <p:nvSpPr>
          <p:cNvPr id="15" name="Freeform: Shape 32">
            <a:extLst>
              <a:ext uri="{FF2B5EF4-FFF2-40B4-BE49-F238E27FC236}">
                <a16:creationId xmlns:a16="http://schemas.microsoft.com/office/drawing/2014/main" id="{87742F11-982B-41D4-8C0D-C79D718F0024}"/>
              </a:ext>
            </a:extLst>
          </p:cNvPr>
          <p:cNvSpPr/>
          <p:nvPr/>
        </p:nvSpPr>
        <p:spPr>
          <a:xfrm>
            <a:off x="6486672" y="1445702"/>
            <a:ext cx="425726" cy="393733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1B3C750-3851-4D3A-B762-CF8C65704A38}"/>
              </a:ext>
            </a:extLst>
          </p:cNvPr>
          <p:cNvSpPr txBox="1"/>
          <p:nvPr/>
        </p:nvSpPr>
        <p:spPr>
          <a:xfrm>
            <a:off x="6363579" y="1963792"/>
            <a:ext cx="1552293" cy="153888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26C23C32-7018-45A0-8A69-E518C1A97E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FBBA2930-4986-419B-93E5-1B92D787154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57819A2D-6F53-4591-A57B-45DF2F85B971}"/>
              </a:ext>
            </a:extLst>
          </p:cNvPr>
          <p:cNvGrpSpPr/>
          <p:nvPr/>
        </p:nvGrpSpPr>
        <p:grpSpPr>
          <a:xfrm>
            <a:off x="814218" y="1926232"/>
            <a:ext cx="6098120" cy="3161631"/>
            <a:chOff x="814218" y="1926232"/>
            <a:chExt cx="6098120" cy="316163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881D7C1D-1058-4126-AA5F-E325B3070075}"/>
                </a:ext>
              </a:extLst>
            </p:cNvPr>
            <p:cNvSpPr/>
            <p:nvPr/>
          </p:nvSpPr>
          <p:spPr>
            <a:xfrm flipH="1">
              <a:off x="1030295" y="3244960"/>
              <a:ext cx="3655066" cy="1842902"/>
            </a:xfrm>
            <a:custGeom>
              <a:avLst/>
              <a:gdLst>
                <a:gd name="connsiteX0" fmla="*/ 1843054 w 3655066"/>
                <a:gd name="connsiteY0" fmla="*/ 69 h 1842902"/>
                <a:gd name="connsiteX1" fmla="*/ 0 w 3655066"/>
                <a:gd name="connsiteY1" fmla="*/ 1806140 h 1842902"/>
                <a:gd name="connsiteX2" fmla="*/ 1827355 w 3655066"/>
                <a:gd name="connsiteY2" fmla="*/ 1842902 h 1842902"/>
                <a:gd name="connsiteX3" fmla="*/ 3655066 w 3655066"/>
                <a:gd name="connsiteY3" fmla="*/ 1837277 h 1842902"/>
                <a:gd name="connsiteX4" fmla="*/ 1843054 w 3655066"/>
                <a:gd name="connsiteY4" fmla="*/ 69 h 184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55066" h="1842902">
                  <a:moveTo>
                    <a:pt x="1843054" y="69"/>
                  </a:moveTo>
                  <a:cubicBezTo>
                    <a:pt x="841769" y="-8603"/>
                    <a:pt x="19974" y="796701"/>
                    <a:pt x="0" y="1806140"/>
                  </a:cubicBezTo>
                  <a:lnTo>
                    <a:pt x="1827355" y="1842902"/>
                  </a:lnTo>
                  <a:lnTo>
                    <a:pt x="3655066" y="1837277"/>
                  </a:lnTo>
                  <a:cubicBezTo>
                    <a:pt x="3652010" y="827844"/>
                    <a:pt x="2844139" y="8739"/>
                    <a:pt x="1843054" y="6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E60BE0DF-15F5-49A5-A953-8492B5EF8712}"/>
                </a:ext>
              </a:extLst>
            </p:cNvPr>
            <p:cNvSpPr/>
            <p:nvPr/>
          </p:nvSpPr>
          <p:spPr>
            <a:xfrm flipH="1">
              <a:off x="814218" y="2691893"/>
              <a:ext cx="4439087" cy="2395969"/>
            </a:xfrm>
            <a:custGeom>
              <a:avLst/>
              <a:gdLst>
                <a:gd name="connsiteX0" fmla="*/ 2349179 w 4439087"/>
                <a:gd name="connsiteY0" fmla="*/ 447 h 2395969"/>
                <a:gd name="connsiteX1" fmla="*/ 1768897 w 4439087"/>
                <a:gd name="connsiteY1" fmla="*/ 83535 h 2395969"/>
                <a:gd name="connsiteX2" fmla="*/ 0 w 4439087"/>
                <a:gd name="connsiteY2" fmla="*/ 2348385 h 2395969"/>
                <a:gd name="connsiteX3" fmla="*/ 2395300 w 4439087"/>
                <a:gd name="connsiteY3" fmla="*/ 2395969 h 2395969"/>
                <a:gd name="connsiteX4" fmla="*/ 4439087 w 4439087"/>
                <a:gd name="connsiteY4" fmla="*/ 1145902 h 2395969"/>
                <a:gd name="connsiteX5" fmla="*/ 2349179 w 4439087"/>
                <a:gd name="connsiteY5" fmla="*/ 447 h 2395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39087" h="2395969">
                  <a:moveTo>
                    <a:pt x="2349179" y="447"/>
                  </a:moveTo>
                  <a:cubicBezTo>
                    <a:pt x="2156233" y="4183"/>
                    <a:pt x="1961503" y="31361"/>
                    <a:pt x="1768897" y="83535"/>
                  </a:cubicBezTo>
                  <a:cubicBezTo>
                    <a:pt x="741667" y="361797"/>
                    <a:pt x="21138" y="1284344"/>
                    <a:pt x="0" y="2348385"/>
                  </a:cubicBezTo>
                  <a:lnTo>
                    <a:pt x="2395300" y="2395969"/>
                  </a:lnTo>
                  <a:lnTo>
                    <a:pt x="4439087" y="1145902"/>
                  </a:lnTo>
                  <a:cubicBezTo>
                    <a:pt x="3987902" y="408241"/>
                    <a:pt x="3185282" y="-15745"/>
                    <a:pt x="2349179" y="4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04B0399D-3402-435B-9297-29AA6E5B4B22}"/>
                </a:ext>
              </a:extLst>
            </p:cNvPr>
            <p:cNvSpPr/>
            <p:nvPr/>
          </p:nvSpPr>
          <p:spPr>
            <a:xfrm flipH="1">
              <a:off x="1903225" y="2139199"/>
              <a:ext cx="3903361" cy="2948664"/>
            </a:xfrm>
            <a:custGeom>
              <a:avLst/>
              <a:gdLst>
                <a:gd name="connsiteX0" fmla="*/ 2870829 w 3903361"/>
                <a:gd name="connsiteY0" fmla="*/ 1031 h 2948664"/>
                <a:gd name="connsiteX1" fmla="*/ 1241921 w 3903361"/>
                <a:gd name="connsiteY1" fmla="*/ 544123 h 2948664"/>
                <a:gd name="connsiteX2" fmla="*/ 0 w 3903361"/>
                <a:gd name="connsiteY2" fmla="*/ 2929350 h 2948664"/>
                <a:gd name="connsiteX3" fmla="*/ 2948580 w 3903361"/>
                <a:gd name="connsiteY3" fmla="*/ 2948664 h 2948664"/>
                <a:gd name="connsiteX4" fmla="*/ 3903361 w 3903361"/>
                <a:gd name="connsiteY4" fmla="*/ 158880 h 2948664"/>
                <a:gd name="connsiteX5" fmla="*/ 2870829 w 3903361"/>
                <a:gd name="connsiteY5" fmla="*/ 1031 h 29486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903361" h="2948664">
                  <a:moveTo>
                    <a:pt x="2870829" y="1031"/>
                  </a:moveTo>
                  <a:cubicBezTo>
                    <a:pt x="2293568" y="16299"/>
                    <a:pt x="1725382" y="200979"/>
                    <a:pt x="1241921" y="544123"/>
                  </a:cubicBezTo>
                  <a:cubicBezTo>
                    <a:pt x="468384" y="1093153"/>
                    <a:pt x="6213" y="1980796"/>
                    <a:pt x="0" y="2929350"/>
                  </a:cubicBezTo>
                  <a:lnTo>
                    <a:pt x="2948580" y="2948664"/>
                  </a:lnTo>
                  <a:lnTo>
                    <a:pt x="3903361" y="158880"/>
                  </a:lnTo>
                  <a:cubicBezTo>
                    <a:pt x="3566810" y="43698"/>
                    <a:pt x="3217186" y="-8130"/>
                    <a:pt x="2870829" y="103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72ACC4AA-2D8A-4E37-9938-BF26FF4C5DD8}"/>
                </a:ext>
              </a:extLst>
            </p:cNvPr>
            <p:cNvSpPr/>
            <p:nvPr/>
          </p:nvSpPr>
          <p:spPr>
            <a:xfrm flipH="1">
              <a:off x="2858006" y="1926232"/>
              <a:ext cx="3501292" cy="3161631"/>
            </a:xfrm>
            <a:custGeom>
              <a:avLst/>
              <a:gdLst>
                <a:gd name="connsiteX0" fmla="*/ 1996405 w 3501292"/>
                <a:gd name="connsiteY0" fmla="*/ 0 h 3161631"/>
                <a:gd name="connsiteX1" fmla="*/ 0 w 3501292"/>
                <a:gd name="connsiteY1" fmla="*/ 3122311 h 3161631"/>
                <a:gd name="connsiteX2" fmla="*/ 3501292 w 3501292"/>
                <a:gd name="connsiteY2" fmla="*/ 3161631 h 31616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501292" h="3161631">
                  <a:moveTo>
                    <a:pt x="1996405" y="0"/>
                  </a:moveTo>
                  <a:cubicBezTo>
                    <a:pt x="789561" y="574439"/>
                    <a:pt x="15009" y="1785813"/>
                    <a:pt x="0" y="3122311"/>
                  </a:cubicBezTo>
                  <a:lnTo>
                    <a:pt x="3501292" y="316163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85AA7F6A-2A77-4B99-89DF-0C2F41474D75}"/>
                </a:ext>
              </a:extLst>
            </p:cNvPr>
            <p:cNvSpPr/>
            <p:nvPr/>
          </p:nvSpPr>
          <p:spPr>
            <a:xfrm flipH="1">
              <a:off x="2858006" y="2894639"/>
              <a:ext cx="4054332" cy="2193224"/>
            </a:xfrm>
            <a:custGeom>
              <a:avLst/>
              <a:gdLst>
                <a:gd name="connsiteX0" fmla="*/ 644375 w 4054332"/>
                <a:gd name="connsiteY0" fmla="*/ 0 h 2193224"/>
                <a:gd name="connsiteX1" fmla="*/ 0 w 4054332"/>
                <a:gd name="connsiteY1" fmla="*/ 2172648 h 2193224"/>
                <a:gd name="connsiteX2" fmla="*/ 4054332 w 4054332"/>
                <a:gd name="connsiteY2" fmla="*/ 2193224 h 2193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54332" h="2193224">
                  <a:moveTo>
                    <a:pt x="644375" y="0"/>
                  </a:moveTo>
                  <a:cubicBezTo>
                    <a:pt x="227436" y="648245"/>
                    <a:pt x="3911" y="1401905"/>
                    <a:pt x="0" y="2172648"/>
                  </a:cubicBezTo>
                  <a:lnTo>
                    <a:pt x="4054332" y="219322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Oval 54">
            <a:extLst>
              <a:ext uri="{FF2B5EF4-FFF2-40B4-BE49-F238E27FC236}">
                <a16:creationId xmlns:a16="http://schemas.microsoft.com/office/drawing/2014/main" id="{2B5BA71A-D5A4-481D-99B2-7654D612BA97}"/>
              </a:ext>
            </a:extLst>
          </p:cNvPr>
          <p:cNvSpPr/>
          <p:nvPr/>
        </p:nvSpPr>
        <p:spPr>
          <a:xfrm flipH="1">
            <a:off x="1921811" y="4151667"/>
            <a:ext cx="1872388" cy="18723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3DC7ECF6-AE93-49AB-8D97-1A075CBE6980}"/>
              </a:ext>
            </a:extLst>
          </p:cNvPr>
          <p:cNvSpPr/>
          <p:nvPr/>
        </p:nvSpPr>
        <p:spPr>
          <a:xfrm flipH="1">
            <a:off x="5790584" y="3995850"/>
            <a:ext cx="600182" cy="495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ounded Rectangle 25">
            <a:extLst>
              <a:ext uri="{FF2B5EF4-FFF2-40B4-BE49-F238E27FC236}">
                <a16:creationId xmlns:a16="http://schemas.microsoft.com/office/drawing/2014/main" id="{2A87FB02-5FEE-4259-87F3-831FD295E690}"/>
              </a:ext>
            </a:extLst>
          </p:cNvPr>
          <p:cNvSpPr/>
          <p:nvPr/>
        </p:nvSpPr>
        <p:spPr>
          <a:xfrm>
            <a:off x="1311920" y="4584009"/>
            <a:ext cx="340634" cy="249630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Donut 39">
            <a:extLst>
              <a:ext uri="{FF2B5EF4-FFF2-40B4-BE49-F238E27FC236}">
                <a16:creationId xmlns:a16="http://schemas.microsoft.com/office/drawing/2014/main" id="{3F988DAF-67AA-4B07-B7F8-CC165503A80F}"/>
              </a:ext>
            </a:extLst>
          </p:cNvPr>
          <p:cNvSpPr/>
          <p:nvPr/>
        </p:nvSpPr>
        <p:spPr>
          <a:xfrm>
            <a:off x="1583857" y="3390371"/>
            <a:ext cx="492812" cy="492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DEF5F580-6581-412F-BF66-F2E78D2512A7}"/>
              </a:ext>
            </a:extLst>
          </p:cNvPr>
          <p:cNvSpPr/>
          <p:nvPr/>
        </p:nvSpPr>
        <p:spPr>
          <a:xfrm>
            <a:off x="4593209" y="2753064"/>
            <a:ext cx="490849" cy="41031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Chord 15">
            <a:extLst>
              <a:ext uri="{FF2B5EF4-FFF2-40B4-BE49-F238E27FC236}">
                <a16:creationId xmlns:a16="http://schemas.microsoft.com/office/drawing/2014/main" id="{6993C2DA-FC74-46CB-872A-DCD6142D53AD}"/>
              </a:ext>
            </a:extLst>
          </p:cNvPr>
          <p:cNvSpPr/>
          <p:nvPr/>
        </p:nvSpPr>
        <p:spPr>
          <a:xfrm>
            <a:off x="2858006" y="2459878"/>
            <a:ext cx="264251" cy="57614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 Placeholder 12">
            <a:extLst>
              <a:ext uri="{FF2B5EF4-FFF2-40B4-BE49-F238E27FC236}">
                <a16:creationId xmlns:a16="http://schemas.microsoft.com/office/drawing/2014/main" id="{AE7F7551-4610-42B1-9D4F-288A6FA4E737}"/>
              </a:ext>
            </a:extLst>
          </p:cNvPr>
          <p:cNvSpPr txBox="1">
            <a:spLocks/>
          </p:cNvSpPr>
          <p:nvPr/>
        </p:nvSpPr>
        <p:spPr>
          <a:xfrm>
            <a:off x="3794199" y="4357315"/>
            <a:ext cx="1965138" cy="45338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6" name="Group 24">
            <a:extLst>
              <a:ext uri="{FF2B5EF4-FFF2-40B4-BE49-F238E27FC236}">
                <a16:creationId xmlns:a16="http://schemas.microsoft.com/office/drawing/2014/main" id="{C1B05A1A-CA2A-4C6D-9186-8E559460E22C}"/>
              </a:ext>
            </a:extLst>
          </p:cNvPr>
          <p:cNvGrpSpPr/>
          <p:nvPr/>
        </p:nvGrpSpPr>
        <p:grpSpPr>
          <a:xfrm>
            <a:off x="6718369" y="1867154"/>
            <a:ext cx="4111556" cy="722564"/>
            <a:chOff x="4969796" y="1546333"/>
            <a:chExt cx="1984628" cy="806989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57CB80D-51FD-41C3-8A6A-A4C69650761B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FF1ADFB-6331-45FA-A047-B93E6611EE94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33">
            <a:extLst>
              <a:ext uri="{FF2B5EF4-FFF2-40B4-BE49-F238E27FC236}">
                <a16:creationId xmlns:a16="http://schemas.microsoft.com/office/drawing/2014/main" id="{2C485D2B-9B53-4E6E-B15F-71D900018E81}"/>
              </a:ext>
            </a:extLst>
          </p:cNvPr>
          <p:cNvGrpSpPr/>
          <p:nvPr/>
        </p:nvGrpSpPr>
        <p:grpSpPr>
          <a:xfrm>
            <a:off x="7283293" y="2754652"/>
            <a:ext cx="4111556" cy="722564"/>
            <a:chOff x="4969796" y="1546333"/>
            <a:chExt cx="1984628" cy="806989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BDBD55E-6B19-4DD3-9CF4-B15CE30D4D3A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E097A9-FB40-450A-87C3-A1855DF1CC0A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2" name="Group 42">
            <a:extLst>
              <a:ext uri="{FF2B5EF4-FFF2-40B4-BE49-F238E27FC236}">
                <a16:creationId xmlns:a16="http://schemas.microsoft.com/office/drawing/2014/main" id="{5C2B0FC0-6579-4669-9B58-094BFB70AAF7}"/>
              </a:ext>
            </a:extLst>
          </p:cNvPr>
          <p:cNvGrpSpPr/>
          <p:nvPr/>
        </p:nvGrpSpPr>
        <p:grpSpPr>
          <a:xfrm>
            <a:off x="7848217" y="3642150"/>
            <a:ext cx="3818244" cy="722564"/>
            <a:chOff x="4969796" y="1546333"/>
            <a:chExt cx="1984627" cy="80698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E39C9EF-01D7-426F-B0EE-D64813512E7C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2E21E1-0A2E-4917-BD5F-57F9DD285FD1}"/>
                </a:ext>
              </a:extLst>
            </p:cNvPr>
            <p:cNvSpPr txBox="1"/>
            <p:nvPr/>
          </p:nvSpPr>
          <p:spPr>
            <a:xfrm>
              <a:off x="4969796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45">
            <a:extLst>
              <a:ext uri="{FF2B5EF4-FFF2-40B4-BE49-F238E27FC236}">
                <a16:creationId xmlns:a16="http://schemas.microsoft.com/office/drawing/2014/main" id="{12050655-B039-4DE0-B114-4348C9A0BF73}"/>
              </a:ext>
            </a:extLst>
          </p:cNvPr>
          <p:cNvGrpSpPr/>
          <p:nvPr/>
        </p:nvGrpSpPr>
        <p:grpSpPr>
          <a:xfrm>
            <a:off x="7283293" y="4529648"/>
            <a:ext cx="4111556" cy="722564"/>
            <a:chOff x="4969796" y="1546333"/>
            <a:chExt cx="1984628" cy="806989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69D92E4-4EA0-427B-9B78-8153A4321EE0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4ADEB25C-2870-4DF4-B7CA-A9F0EFB29CEC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45">
            <a:extLst>
              <a:ext uri="{FF2B5EF4-FFF2-40B4-BE49-F238E27FC236}">
                <a16:creationId xmlns:a16="http://schemas.microsoft.com/office/drawing/2014/main" id="{283F04EB-C1CC-400D-AA77-1E88ACEF1355}"/>
              </a:ext>
            </a:extLst>
          </p:cNvPr>
          <p:cNvGrpSpPr/>
          <p:nvPr/>
        </p:nvGrpSpPr>
        <p:grpSpPr>
          <a:xfrm>
            <a:off x="6718369" y="5417147"/>
            <a:ext cx="4111556" cy="722564"/>
            <a:chOff x="4969796" y="1546333"/>
            <a:chExt cx="1984628" cy="806989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0EE86B-A20F-47A7-B3FB-0A32A54F0DB2}"/>
                </a:ext>
              </a:extLst>
            </p:cNvPr>
            <p:cNvSpPr txBox="1"/>
            <p:nvPr/>
          </p:nvSpPr>
          <p:spPr>
            <a:xfrm>
              <a:off x="4969796" y="1546333"/>
              <a:ext cx="1984627" cy="34373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accent5"/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81B54864-DF56-41C3-8515-BA7773BBFCE5}"/>
                </a:ext>
              </a:extLst>
            </p:cNvPr>
            <p:cNvSpPr txBox="1"/>
            <p:nvPr/>
          </p:nvSpPr>
          <p:spPr>
            <a:xfrm>
              <a:off x="4969797" y="1872090"/>
              <a:ext cx="1984627" cy="4812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A62FF67F-1BEA-438A-A57F-0D1178F15CF7}"/>
              </a:ext>
            </a:extLst>
          </p:cNvPr>
          <p:cNvGrpSpPr/>
          <p:nvPr/>
        </p:nvGrpSpPr>
        <p:grpSpPr>
          <a:xfrm>
            <a:off x="2401142" y="4648279"/>
            <a:ext cx="938123" cy="951156"/>
            <a:chOff x="11321097" y="865465"/>
            <a:chExt cx="506136" cy="513166"/>
          </a:xfrm>
        </p:grpSpPr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48349847-F7F0-47BD-A861-B8D8B5C46C78}"/>
                </a:ext>
              </a:extLst>
            </p:cNvPr>
            <p:cNvSpPr/>
            <p:nvPr/>
          </p:nvSpPr>
          <p:spPr>
            <a:xfrm>
              <a:off x="11343611" y="896604"/>
              <a:ext cx="483622" cy="482027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AD0E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4FB6F429-2AF8-439A-9210-4794F8F4D1AF}"/>
                </a:ext>
              </a:extLst>
            </p:cNvPr>
            <p:cNvSpPr/>
            <p:nvPr/>
          </p:nvSpPr>
          <p:spPr>
            <a:xfrm>
              <a:off x="11321097" y="865465"/>
              <a:ext cx="483622" cy="482027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DD2568"/>
                </a:gs>
                <a:gs pos="85000">
                  <a:srgbClr val="5C39CB"/>
                </a:gs>
                <a:gs pos="0">
                  <a:srgbClr val="FFC057"/>
                </a:gs>
                <a:gs pos="61000">
                  <a:srgbClr val="D767C1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44" name="그래픽 23">
              <a:extLst>
                <a:ext uri="{FF2B5EF4-FFF2-40B4-BE49-F238E27FC236}">
                  <a16:creationId xmlns:a16="http://schemas.microsoft.com/office/drawing/2014/main" id="{084FD062-C227-4E6C-B325-694347929D0F}"/>
                </a:ext>
              </a:extLst>
            </p:cNvPr>
            <p:cNvGrpSpPr/>
            <p:nvPr/>
          </p:nvGrpSpPr>
          <p:grpSpPr>
            <a:xfrm>
              <a:off x="11422890" y="964706"/>
              <a:ext cx="280036" cy="283581"/>
              <a:chOff x="9056751" y="2977800"/>
              <a:chExt cx="752569" cy="762095"/>
            </a:xfrm>
            <a:solidFill>
              <a:srgbClr val="FBF8FB"/>
            </a:solidFill>
          </p:grpSpPr>
          <p:sp>
            <p:nvSpPr>
              <p:cNvPr id="45" name="자유형: 도형 44">
                <a:extLst>
                  <a:ext uri="{FF2B5EF4-FFF2-40B4-BE49-F238E27FC236}">
                    <a16:creationId xmlns:a16="http://schemas.microsoft.com/office/drawing/2014/main" id="{AD4137C0-20A9-4536-A879-19F9D9DF2C66}"/>
                  </a:ext>
                </a:extLst>
              </p:cNvPr>
              <p:cNvSpPr/>
              <p:nvPr/>
            </p:nvSpPr>
            <p:spPr>
              <a:xfrm>
                <a:off x="9056751" y="2977800"/>
                <a:ext cx="752569" cy="762095"/>
              </a:xfrm>
              <a:custGeom>
                <a:avLst/>
                <a:gdLst>
                  <a:gd name="connsiteX0" fmla="*/ 563213 w 752569"/>
                  <a:gd name="connsiteY0" fmla="*/ 0 h 762095"/>
                  <a:gd name="connsiteX1" fmla="*/ 189356 w 752569"/>
                  <a:gd name="connsiteY1" fmla="*/ 0 h 762095"/>
                  <a:gd name="connsiteX2" fmla="*/ 0 w 752569"/>
                  <a:gd name="connsiteY2" fmla="*/ 189357 h 762095"/>
                  <a:gd name="connsiteX3" fmla="*/ 0 w 752569"/>
                  <a:gd name="connsiteY3" fmla="*/ 572738 h 762095"/>
                  <a:gd name="connsiteX4" fmla="*/ 189356 w 752569"/>
                  <a:gd name="connsiteY4" fmla="*/ 762095 h 762095"/>
                  <a:gd name="connsiteX5" fmla="*/ 563213 w 752569"/>
                  <a:gd name="connsiteY5" fmla="*/ 762095 h 762095"/>
                  <a:gd name="connsiteX6" fmla="*/ 752570 w 752569"/>
                  <a:gd name="connsiteY6" fmla="*/ 572738 h 762095"/>
                  <a:gd name="connsiteX7" fmla="*/ 752570 w 752569"/>
                  <a:gd name="connsiteY7" fmla="*/ 189262 h 762095"/>
                  <a:gd name="connsiteX8" fmla="*/ 563213 w 752569"/>
                  <a:gd name="connsiteY8" fmla="*/ 0 h 762095"/>
                  <a:gd name="connsiteX9" fmla="*/ 676370 w 752569"/>
                  <a:gd name="connsiteY9" fmla="*/ 560737 h 762095"/>
                  <a:gd name="connsiteX10" fmla="*/ 551306 w 752569"/>
                  <a:gd name="connsiteY10" fmla="*/ 685800 h 762095"/>
                  <a:gd name="connsiteX11" fmla="*/ 201263 w 752569"/>
                  <a:gd name="connsiteY11" fmla="*/ 685800 h 762095"/>
                  <a:gd name="connsiteX12" fmla="*/ 76200 w 752569"/>
                  <a:gd name="connsiteY12" fmla="*/ 560737 h 762095"/>
                  <a:gd name="connsiteX13" fmla="*/ 76200 w 752569"/>
                  <a:gd name="connsiteY13" fmla="*/ 201168 h 762095"/>
                  <a:gd name="connsiteX14" fmla="*/ 201263 w 752569"/>
                  <a:gd name="connsiteY14" fmla="*/ 76105 h 762095"/>
                  <a:gd name="connsiteX15" fmla="*/ 551306 w 752569"/>
                  <a:gd name="connsiteY15" fmla="*/ 76105 h 762095"/>
                  <a:gd name="connsiteX16" fmla="*/ 676370 w 752569"/>
                  <a:gd name="connsiteY16" fmla="*/ 201168 h 762095"/>
                  <a:gd name="connsiteX17" fmla="*/ 676370 w 752569"/>
                  <a:gd name="connsiteY17" fmla="*/ 560737 h 76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2569" h="762095">
                    <a:moveTo>
                      <a:pt x="563213" y="0"/>
                    </a:moveTo>
                    <a:lnTo>
                      <a:pt x="189356" y="0"/>
                    </a:lnTo>
                    <a:cubicBezTo>
                      <a:pt x="84772" y="0"/>
                      <a:pt x="0" y="84772"/>
                      <a:pt x="0" y="189357"/>
                    </a:cubicBezTo>
                    <a:lnTo>
                      <a:pt x="0" y="572738"/>
                    </a:lnTo>
                    <a:cubicBezTo>
                      <a:pt x="0" y="677323"/>
                      <a:pt x="84772" y="762095"/>
                      <a:pt x="189356" y="762095"/>
                    </a:cubicBezTo>
                    <a:lnTo>
                      <a:pt x="563213" y="762095"/>
                    </a:lnTo>
                    <a:cubicBezTo>
                      <a:pt x="667798" y="762095"/>
                      <a:pt x="752570" y="677323"/>
                      <a:pt x="752570" y="572738"/>
                    </a:cubicBezTo>
                    <a:lnTo>
                      <a:pt x="752570" y="189262"/>
                    </a:lnTo>
                    <a:cubicBezTo>
                      <a:pt x="752570" y="84677"/>
                      <a:pt x="667798" y="0"/>
                      <a:pt x="563213" y="0"/>
                    </a:cubicBezTo>
                    <a:close/>
                    <a:moveTo>
                      <a:pt x="676370" y="560737"/>
                    </a:moveTo>
                    <a:cubicBezTo>
                      <a:pt x="676370" y="629793"/>
                      <a:pt x="620363" y="685800"/>
                      <a:pt x="551306" y="685800"/>
                    </a:cubicBezTo>
                    <a:lnTo>
                      <a:pt x="201263" y="685800"/>
                    </a:lnTo>
                    <a:cubicBezTo>
                      <a:pt x="132206" y="685800"/>
                      <a:pt x="76200" y="629793"/>
                      <a:pt x="76200" y="560737"/>
                    </a:cubicBezTo>
                    <a:lnTo>
                      <a:pt x="76200" y="201168"/>
                    </a:lnTo>
                    <a:cubicBezTo>
                      <a:pt x="76200" y="132112"/>
                      <a:pt x="132206" y="76105"/>
                      <a:pt x="201263" y="76105"/>
                    </a:cubicBezTo>
                    <a:lnTo>
                      <a:pt x="551306" y="76105"/>
                    </a:lnTo>
                    <a:cubicBezTo>
                      <a:pt x="620363" y="76105"/>
                      <a:pt x="676370" y="132112"/>
                      <a:pt x="676370" y="201168"/>
                    </a:cubicBezTo>
                    <a:lnTo>
                      <a:pt x="676370" y="560737"/>
                    </a:ln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6" name="자유형: 도형 45">
                <a:extLst>
                  <a:ext uri="{FF2B5EF4-FFF2-40B4-BE49-F238E27FC236}">
                    <a16:creationId xmlns:a16="http://schemas.microsoft.com/office/drawing/2014/main" id="{D723BB46-9A88-4798-8B32-8F29C4C44082}"/>
                  </a:ext>
                </a:extLst>
              </p:cNvPr>
              <p:cNvSpPr/>
              <p:nvPr/>
            </p:nvSpPr>
            <p:spPr>
              <a:xfrm>
                <a:off x="9252108" y="3177825"/>
                <a:ext cx="361950" cy="361950"/>
              </a:xfrm>
              <a:custGeom>
                <a:avLst/>
                <a:gdLst>
                  <a:gd name="connsiteX0" fmla="*/ 180975 w 361950"/>
                  <a:gd name="connsiteY0" fmla="*/ 0 h 361950"/>
                  <a:gd name="connsiteX1" fmla="*/ 0 w 361950"/>
                  <a:gd name="connsiteY1" fmla="*/ 180975 h 361950"/>
                  <a:gd name="connsiteX2" fmla="*/ 180975 w 361950"/>
                  <a:gd name="connsiteY2" fmla="*/ 361950 h 361950"/>
                  <a:gd name="connsiteX3" fmla="*/ 361950 w 361950"/>
                  <a:gd name="connsiteY3" fmla="*/ 180975 h 361950"/>
                  <a:gd name="connsiteX4" fmla="*/ 180975 w 361950"/>
                  <a:gd name="connsiteY4" fmla="*/ 0 h 361950"/>
                  <a:gd name="connsiteX5" fmla="*/ 180975 w 361950"/>
                  <a:gd name="connsiteY5" fmla="*/ 283369 h 361950"/>
                  <a:gd name="connsiteX6" fmla="*/ 78581 w 361950"/>
                  <a:gd name="connsiteY6" fmla="*/ 180975 h 361950"/>
                  <a:gd name="connsiteX7" fmla="*/ 180975 w 361950"/>
                  <a:gd name="connsiteY7" fmla="*/ 78581 h 361950"/>
                  <a:gd name="connsiteX8" fmla="*/ 283369 w 361950"/>
                  <a:gd name="connsiteY8" fmla="*/ 180975 h 361950"/>
                  <a:gd name="connsiteX9" fmla="*/ 180975 w 361950"/>
                  <a:gd name="connsiteY9" fmla="*/ 283369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950" h="361950">
                    <a:moveTo>
                      <a:pt x="180975" y="0"/>
                    </a:moveTo>
                    <a:cubicBezTo>
                      <a:pt x="81058" y="0"/>
                      <a:pt x="0" y="81058"/>
                      <a:pt x="0" y="180975"/>
                    </a:cubicBezTo>
                    <a:cubicBezTo>
                      <a:pt x="0" y="280892"/>
                      <a:pt x="81058" y="361950"/>
                      <a:pt x="180975" y="361950"/>
                    </a:cubicBezTo>
                    <a:cubicBezTo>
                      <a:pt x="280893" y="361950"/>
                      <a:pt x="361950" y="280892"/>
                      <a:pt x="361950" y="180975"/>
                    </a:cubicBezTo>
                    <a:cubicBezTo>
                      <a:pt x="361950" y="81058"/>
                      <a:pt x="280893" y="0"/>
                      <a:pt x="180975" y="0"/>
                    </a:cubicBezTo>
                    <a:close/>
                    <a:moveTo>
                      <a:pt x="180975" y="283369"/>
                    </a:moveTo>
                    <a:cubicBezTo>
                      <a:pt x="124396" y="283369"/>
                      <a:pt x="78581" y="237554"/>
                      <a:pt x="78581" y="180975"/>
                    </a:cubicBezTo>
                    <a:cubicBezTo>
                      <a:pt x="78581" y="124396"/>
                      <a:pt x="124396" y="78581"/>
                      <a:pt x="180975" y="78581"/>
                    </a:cubicBezTo>
                    <a:cubicBezTo>
                      <a:pt x="237554" y="78581"/>
                      <a:pt x="283369" y="124396"/>
                      <a:pt x="283369" y="180975"/>
                    </a:cubicBezTo>
                    <a:cubicBezTo>
                      <a:pt x="283369" y="237554"/>
                      <a:pt x="237459" y="283369"/>
                      <a:pt x="180975" y="283369"/>
                    </a:cubicBez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47" name="자유형: 도형 46">
                <a:extLst>
                  <a:ext uri="{FF2B5EF4-FFF2-40B4-BE49-F238E27FC236}">
                    <a16:creationId xmlns:a16="http://schemas.microsoft.com/office/drawing/2014/main" id="{2829123B-F742-4EA1-A5FD-69AC9DBF3554}"/>
                  </a:ext>
                </a:extLst>
              </p:cNvPr>
              <p:cNvSpPr/>
              <p:nvPr/>
            </p:nvSpPr>
            <p:spPr>
              <a:xfrm>
                <a:off x="9601485" y="3135534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4" y="57150"/>
                      <a:pt x="0" y="44357"/>
                      <a:pt x="0" y="28575"/>
                    </a:cubicBezTo>
                    <a:cubicBezTo>
                      <a:pt x="0" y="12793"/>
                      <a:pt x="12794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D3D70A8E-02A5-42E0-B6AB-AC8EA5038DC4}"/>
              </a:ext>
            </a:extLst>
          </p:cNvPr>
          <p:cNvGrpSpPr/>
          <p:nvPr/>
        </p:nvGrpSpPr>
        <p:grpSpPr>
          <a:xfrm>
            <a:off x="3757404" y="4820053"/>
            <a:ext cx="3663758" cy="1301012"/>
            <a:chOff x="3757404" y="4820053"/>
            <a:chExt cx="3663758" cy="1301012"/>
          </a:xfrm>
        </p:grpSpPr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C80412D4-380B-4532-A435-DC3F99F51990}"/>
                </a:ext>
              </a:extLst>
            </p:cNvPr>
            <p:cNvSpPr/>
            <p:nvPr/>
          </p:nvSpPr>
          <p:spPr>
            <a:xfrm rot="5400000">
              <a:off x="4065163" y="5338394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사각형: 둥근 모서리 4">
              <a:extLst>
                <a:ext uri="{FF2B5EF4-FFF2-40B4-BE49-F238E27FC236}">
                  <a16:creationId xmlns:a16="http://schemas.microsoft.com/office/drawing/2014/main" id="{E9E97A83-4EAB-4B88-9D17-0E9D5380A445}"/>
                </a:ext>
              </a:extLst>
            </p:cNvPr>
            <p:cNvSpPr/>
            <p:nvPr/>
          </p:nvSpPr>
          <p:spPr>
            <a:xfrm rot="3711657">
              <a:off x="5600234" y="3673801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AD442AC2-4F69-44B4-8B45-87FCB9A3A766}"/>
                </a:ext>
              </a:extLst>
            </p:cNvPr>
            <p:cNvGrpSpPr/>
            <p:nvPr/>
          </p:nvGrpSpPr>
          <p:grpSpPr>
            <a:xfrm>
              <a:off x="4747366" y="4820053"/>
              <a:ext cx="2387984" cy="1266930"/>
              <a:chOff x="3127761" y="3800283"/>
              <a:chExt cx="3145875" cy="1669025"/>
            </a:xfrm>
            <a:solidFill>
              <a:schemeClr val="accent2"/>
            </a:solidFill>
          </p:grpSpPr>
          <p:sp>
            <p:nvSpPr>
              <p:cNvPr id="7" name="직각 삼각형 6">
                <a:extLst>
                  <a:ext uri="{FF2B5EF4-FFF2-40B4-BE49-F238E27FC236}">
                    <a16:creationId xmlns:a16="http://schemas.microsoft.com/office/drawing/2014/main" id="{95479A1A-A7E7-4D48-8070-20B77A042E38}"/>
                  </a:ext>
                </a:extLst>
              </p:cNvPr>
              <p:cNvSpPr/>
              <p:nvPr/>
            </p:nvSpPr>
            <p:spPr>
              <a:xfrm rot="5400000">
                <a:off x="3255949" y="5067656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8" name="직각 삼각형 7">
                <a:extLst>
                  <a:ext uri="{FF2B5EF4-FFF2-40B4-BE49-F238E27FC236}">
                    <a16:creationId xmlns:a16="http://schemas.microsoft.com/office/drawing/2014/main" id="{93C99A1B-44D1-497F-85E7-D7D2AAEC8E0F}"/>
                  </a:ext>
                </a:extLst>
              </p:cNvPr>
              <p:cNvSpPr/>
              <p:nvPr/>
            </p:nvSpPr>
            <p:spPr>
              <a:xfrm rot="5400000">
                <a:off x="3779155" y="4788546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9" name="직각 삼각형 8">
                <a:extLst>
                  <a:ext uri="{FF2B5EF4-FFF2-40B4-BE49-F238E27FC236}">
                    <a16:creationId xmlns:a16="http://schemas.microsoft.com/office/drawing/2014/main" id="{68D7BB73-05B4-4A5B-BD3E-02087CFF0677}"/>
                  </a:ext>
                </a:extLst>
              </p:cNvPr>
              <p:cNvSpPr/>
              <p:nvPr/>
            </p:nvSpPr>
            <p:spPr>
              <a:xfrm rot="5400000">
                <a:off x="4302362" y="4509433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0" name="직각 삼각형 9">
                <a:extLst>
                  <a:ext uri="{FF2B5EF4-FFF2-40B4-BE49-F238E27FC236}">
                    <a16:creationId xmlns:a16="http://schemas.microsoft.com/office/drawing/2014/main" id="{4BA5A139-BA0E-4A19-AB0C-60B88A4486DA}"/>
                  </a:ext>
                </a:extLst>
              </p:cNvPr>
              <p:cNvSpPr/>
              <p:nvPr/>
            </p:nvSpPr>
            <p:spPr>
              <a:xfrm rot="5400000">
                <a:off x="4825569" y="4230321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1" name="직각 삼각형 10">
                <a:extLst>
                  <a:ext uri="{FF2B5EF4-FFF2-40B4-BE49-F238E27FC236}">
                    <a16:creationId xmlns:a16="http://schemas.microsoft.com/office/drawing/2014/main" id="{05C63DE1-D232-42CA-BE92-8F385DCAC95C}"/>
                  </a:ext>
                </a:extLst>
              </p:cNvPr>
              <p:cNvSpPr/>
              <p:nvPr/>
            </p:nvSpPr>
            <p:spPr>
              <a:xfrm rot="5400000">
                <a:off x="5348776" y="3951208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2" name="직각 삼각형 11">
                <a:extLst>
                  <a:ext uri="{FF2B5EF4-FFF2-40B4-BE49-F238E27FC236}">
                    <a16:creationId xmlns:a16="http://schemas.microsoft.com/office/drawing/2014/main" id="{0558F86A-84FE-4E81-B421-836A2B17EB85}"/>
                  </a:ext>
                </a:extLst>
              </p:cNvPr>
              <p:cNvSpPr/>
              <p:nvPr/>
            </p:nvSpPr>
            <p:spPr>
              <a:xfrm rot="5400000">
                <a:off x="5871984" y="3672095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E0E70BE6-D421-43C7-95B2-E74EF579AF69}"/>
              </a:ext>
            </a:extLst>
          </p:cNvPr>
          <p:cNvGrpSpPr/>
          <p:nvPr/>
        </p:nvGrpSpPr>
        <p:grpSpPr>
          <a:xfrm>
            <a:off x="4672197" y="3571277"/>
            <a:ext cx="3762400" cy="1324821"/>
            <a:chOff x="4672197" y="3571277"/>
            <a:chExt cx="3762400" cy="1324821"/>
          </a:xfrm>
        </p:grpSpPr>
        <p:sp>
          <p:nvSpPr>
            <p:cNvPr id="14" name="사각형: 둥근 모서리 13">
              <a:extLst>
                <a:ext uri="{FF2B5EF4-FFF2-40B4-BE49-F238E27FC236}">
                  <a16:creationId xmlns:a16="http://schemas.microsoft.com/office/drawing/2014/main" id="{120FF646-A71D-46FC-B9C3-2B22D7AAE5AB}"/>
                </a:ext>
              </a:extLst>
            </p:cNvPr>
            <p:cNvSpPr/>
            <p:nvPr/>
          </p:nvSpPr>
          <p:spPr>
            <a:xfrm rot="5400000">
              <a:off x="7651926" y="4113427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사각형: 둥근 모서리 14">
              <a:extLst>
                <a:ext uri="{FF2B5EF4-FFF2-40B4-BE49-F238E27FC236}">
                  <a16:creationId xmlns:a16="http://schemas.microsoft.com/office/drawing/2014/main" id="{1035CE60-86A1-4DE7-B1F4-D9368D30092D}"/>
                </a:ext>
              </a:extLst>
            </p:cNvPr>
            <p:cNvSpPr/>
            <p:nvPr/>
          </p:nvSpPr>
          <p:spPr>
            <a:xfrm rot="17888343" flipH="1">
              <a:off x="6018214" y="2367513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6" name="그룹 15">
              <a:extLst>
                <a:ext uri="{FF2B5EF4-FFF2-40B4-BE49-F238E27FC236}">
                  <a16:creationId xmlns:a16="http://schemas.microsoft.com/office/drawing/2014/main" id="{75907CE7-54BE-4F6F-8BE1-EB984A1A82EA}"/>
                </a:ext>
              </a:extLst>
            </p:cNvPr>
            <p:cNvGrpSpPr/>
            <p:nvPr/>
          </p:nvGrpSpPr>
          <p:grpSpPr>
            <a:xfrm flipH="1">
              <a:off x="5049945" y="3571277"/>
              <a:ext cx="2388439" cy="1278125"/>
              <a:chOff x="3127765" y="3785538"/>
              <a:chExt cx="3146478" cy="1683774"/>
            </a:xfrm>
            <a:solidFill>
              <a:schemeClr val="accent4"/>
            </a:solidFill>
          </p:grpSpPr>
          <p:sp>
            <p:nvSpPr>
              <p:cNvPr id="17" name="직각 삼각형 16">
                <a:extLst>
                  <a:ext uri="{FF2B5EF4-FFF2-40B4-BE49-F238E27FC236}">
                    <a16:creationId xmlns:a16="http://schemas.microsoft.com/office/drawing/2014/main" id="{5328060A-3A07-4919-9629-D6DF6F2A9E56}"/>
                  </a:ext>
                </a:extLst>
              </p:cNvPr>
              <p:cNvSpPr/>
              <p:nvPr/>
            </p:nvSpPr>
            <p:spPr>
              <a:xfrm rot="5400000">
                <a:off x="3255953" y="506766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직각 삼각형 17">
                <a:extLst>
                  <a:ext uri="{FF2B5EF4-FFF2-40B4-BE49-F238E27FC236}">
                    <a16:creationId xmlns:a16="http://schemas.microsoft.com/office/drawing/2014/main" id="{FF87164A-91EA-4288-B2ED-0E1B2E2B7855}"/>
                  </a:ext>
                </a:extLst>
              </p:cNvPr>
              <p:cNvSpPr/>
              <p:nvPr/>
            </p:nvSpPr>
            <p:spPr>
              <a:xfrm rot="5400000">
                <a:off x="3779282" y="478560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직각 삼각형 18">
                <a:extLst>
                  <a:ext uri="{FF2B5EF4-FFF2-40B4-BE49-F238E27FC236}">
                    <a16:creationId xmlns:a16="http://schemas.microsoft.com/office/drawing/2014/main" id="{E17C8A30-9E0E-4246-BD68-33C0D1D1999D}"/>
                  </a:ext>
                </a:extLst>
              </p:cNvPr>
              <p:cNvSpPr/>
              <p:nvPr/>
            </p:nvSpPr>
            <p:spPr>
              <a:xfrm rot="5400000">
                <a:off x="4302611" y="4503538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직각 삼각형 19">
                <a:extLst>
                  <a:ext uri="{FF2B5EF4-FFF2-40B4-BE49-F238E27FC236}">
                    <a16:creationId xmlns:a16="http://schemas.microsoft.com/office/drawing/2014/main" id="{BD1E4E46-0B86-4A40-97D4-9E88298EF14B}"/>
                  </a:ext>
                </a:extLst>
              </p:cNvPr>
              <p:cNvSpPr/>
              <p:nvPr/>
            </p:nvSpPr>
            <p:spPr>
              <a:xfrm rot="5400000">
                <a:off x="4825939" y="4221474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1" name="직각 삼각형 20">
                <a:extLst>
                  <a:ext uri="{FF2B5EF4-FFF2-40B4-BE49-F238E27FC236}">
                    <a16:creationId xmlns:a16="http://schemas.microsoft.com/office/drawing/2014/main" id="{68D61833-19A8-4602-9DD3-A6BCE07F9661}"/>
                  </a:ext>
                </a:extLst>
              </p:cNvPr>
              <p:cNvSpPr/>
              <p:nvPr/>
            </p:nvSpPr>
            <p:spPr>
              <a:xfrm rot="5400000">
                <a:off x="5349265" y="3939415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직각 삼각형 21">
                <a:extLst>
                  <a:ext uri="{FF2B5EF4-FFF2-40B4-BE49-F238E27FC236}">
                    <a16:creationId xmlns:a16="http://schemas.microsoft.com/office/drawing/2014/main" id="{39EA4018-FB2E-4683-8C7C-D6B146F6E76B}"/>
                  </a:ext>
                </a:extLst>
              </p:cNvPr>
              <p:cNvSpPr/>
              <p:nvPr/>
            </p:nvSpPr>
            <p:spPr>
              <a:xfrm rot="5400000">
                <a:off x="5872591" y="3657350"/>
                <a:ext cx="273464" cy="529840"/>
              </a:xfrm>
              <a:prstGeom prst="rtTriangl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10BE3620-E0B7-444F-BE4E-EE35D5A21B1B}"/>
              </a:ext>
            </a:extLst>
          </p:cNvPr>
          <p:cNvGrpSpPr/>
          <p:nvPr/>
        </p:nvGrpSpPr>
        <p:grpSpPr>
          <a:xfrm>
            <a:off x="3757404" y="2304326"/>
            <a:ext cx="3663758" cy="1325755"/>
            <a:chOff x="3757404" y="2304326"/>
            <a:chExt cx="3663758" cy="1325755"/>
          </a:xfrm>
        </p:grpSpPr>
        <p:sp>
          <p:nvSpPr>
            <p:cNvPr id="24" name="사각형: 둥근 모서리 23">
              <a:extLst>
                <a:ext uri="{FF2B5EF4-FFF2-40B4-BE49-F238E27FC236}">
                  <a16:creationId xmlns:a16="http://schemas.microsoft.com/office/drawing/2014/main" id="{1D48A833-E0DF-4397-8EF4-08DCA4A622D2}"/>
                </a:ext>
              </a:extLst>
            </p:cNvPr>
            <p:cNvSpPr/>
            <p:nvPr/>
          </p:nvSpPr>
          <p:spPr>
            <a:xfrm rot="5400000">
              <a:off x="4065163" y="2847410"/>
              <a:ext cx="474912" cy="109043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사각형: 둥근 모서리 24">
              <a:extLst>
                <a:ext uri="{FF2B5EF4-FFF2-40B4-BE49-F238E27FC236}">
                  <a16:creationId xmlns:a16="http://schemas.microsoft.com/office/drawing/2014/main" id="{0E2B2561-26BD-4491-A356-5591D98A53FA}"/>
                </a:ext>
              </a:extLst>
            </p:cNvPr>
            <p:cNvSpPr/>
            <p:nvPr/>
          </p:nvSpPr>
          <p:spPr>
            <a:xfrm rot="3711657">
              <a:off x="5600234" y="1174274"/>
              <a:ext cx="474912" cy="3166945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6" name="그룹 25">
              <a:extLst>
                <a:ext uri="{FF2B5EF4-FFF2-40B4-BE49-F238E27FC236}">
                  <a16:creationId xmlns:a16="http://schemas.microsoft.com/office/drawing/2014/main" id="{3694E839-0561-4ADF-97C5-0C492D1FFA8D}"/>
                </a:ext>
              </a:extLst>
            </p:cNvPr>
            <p:cNvGrpSpPr/>
            <p:nvPr/>
          </p:nvGrpSpPr>
          <p:grpSpPr>
            <a:xfrm>
              <a:off x="4747366" y="2304326"/>
              <a:ext cx="2413159" cy="1282713"/>
              <a:chOff x="3127761" y="3779491"/>
              <a:chExt cx="3179040" cy="1689817"/>
            </a:xfrm>
          </p:grpSpPr>
          <p:sp>
            <p:nvSpPr>
              <p:cNvPr id="27" name="직각 삼각형 26">
                <a:extLst>
                  <a:ext uri="{FF2B5EF4-FFF2-40B4-BE49-F238E27FC236}">
                    <a16:creationId xmlns:a16="http://schemas.microsoft.com/office/drawing/2014/main" id="{436DF763-01BE-45E1-B812-2AB387FD23A4}"/>
                  </a:ext>
                </a:extLst>
              </p:cNvPr>
              <p:cNvSpPr/>
              <p:nvPr/>
            </p:nvSpPr>
            <p:spPr>
              <a:xfrm rot="5400000">
                <a:off x="3255949" y="5067656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8" name="직각 삼각형 27">
                <a:extLst>
                  <a:ext uri="{FF2B5EF4-FFF2-40B4-BE49-F238E27FC236}">
                    <a16:creationId xmlns:a16="http://schemas.microsoft.com/office/drawing/2014/main" id="{272AFA59-DD96-4794-AB97-294C629B0FBE}"/>
                  </a:ext>
                </a:extLst>
              </p:cNvPr>
              <p:cNvSpPr/>
              <p:nvPr/>
            </p:nvSpPr>
            <p:spPr>
              <a:xfrm rot="5400000">
                <a:off x="3785789" y="4784384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9" name="직각 삼각형 28">
                <a:extLst>
                  <a:ext uri="{FF2B5EF4-FFF2-40B4-BE49-F238E27FC236}">
                    <a16:creationId xmlns:a16="http://schemas.microsoft.com/office/drawing/2014/main" id="{A2F8DD42-655B-4494-BB78-6DAFD8EA2533}"/>
                  </a:ext>
                </a:extLst>
              </p:cNvPr>
              <p:cNvSpPr/>
              <p:nvPr/>
            </p:nvSpPr>
            <p:spPr>
              <a:xfrm rot="5400000">
                <a:off x="4315629" y="450111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0" name="직각 삼각형 29">
                <a:extLst>
                  <a:ext uri="{FF2B5EF4-FFF2-40B4-BE49-F238E27FC236}">
                    <a16:creationId xmlns:a16="http://schemas.microsoft.com/office/drawing/2014/main" id="{D2C66567-9080-43BD-A5F8-C6FBA21A7866}"/>
                  </a:ext>
                </a:extLst>
              </p:cNvPr>
              <p:cNvSpPr/>
              <p:nvPr/>
            </p:nvSpPr>
            <p:spPr>
              <a:xfrm rot="5400000">
                <a:off x="4845469" y="421784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직각 삼각형 30">
                <a:extLst>
                  <a:ext uri="{FF2B5EF4-FFF2-40B4-BE49-F238E27FC236}">
                    <a16:creationId xmlns:a16="http://schemas.microsoft.com/office/drawing/2014/main" id="{D27D874D-E412-4A4F-BDB2-EE40B1576311}"/>
                  </a:ext>
                </a:extLst>
              </p:cNvPr>
              <p:cNvSpPr/>
              <p:nvPr/>
            </p:nvSpPr>
            <p:spPr>
              <a:xfrm rot="5400000">
                <a:off x="5375309" y="393457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2" name="직각 삼각형 31">
                <a:extLst>
                  <a:ext uri="{FF2B5EF4-FFF2-40B4-BE49-F238E27FC236}">
                    <a16:creationId xmlns:a16="http://schemas.microsoft.com/office/drawing/2014/main" id="{3FC93844-2261-401F-A846-D02D319592AC}"/>
                  </a:ext>
                </a:extLst>
              </p:cNvPr>
              <p:cNvSpPr/>
              <p:nvPr/>
            </p:nvSpPr>
            <p:spPr>
              <a:xfrm rot="5400000">
                <a:off x="5905149" y="3651303"/>
                <a:ext cx="273464" cy="529840"/>
              </a:xfrm>
              <a:prstGeom prst="rt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B8390D09-1EDE-4E81-B915-805CFD0DA082}"/>
              </a:ext>
            </a:extLst>
          </p:cNvPr>
          <p:cNvSpPr/>
          <p:nvPr/>
        </p:nvSpPr>
        <p:spPr>
          <a:xfrm flipH="1">
            <a:off x="7160524" y="3660816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9A9DA32F-36AC-4FD3-B0C4-CB90D72527E9}"/>
              </a:ext>
            </a:extLst>
          </p:cNvPr>
          <p:cNvSpPr/>
          <p:nvPr/>
        </p:nvSpPr>
        <p:spPr>
          <a:xfrm>
            <a:off x="4290437" y="2394799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668F0302-DB18-470B-864F-504FE9CFBE9B}"/>
              </a:ext>
            </a:extLst>
          </p:cNvPr>
          <p:cNvSpPr/>
          <p:nvPr/>
        </p:nvSpPr>
        <p:spPr>
          <a:xfrm>
            <a:off x="4302619" y="4907162"/>
            <a:ext cx="717799" cy="1223802"/>
          </a:xfrm>
          <a:custGeom>
            <a:avLst/>
            <a:gdLst>
              <a:gd name="connsiteX0" fmla="*/ 397471 w 1298288"/>
              <a:gd name="connsiteY0" fmla="*/ 1183376 h 2213501"/>
              <a:gd name="connsiteX1" fmla="*/ 591029 w 1298288"/>
              <a:gd name="connsiteY1" fmla="*/ 1183376 h 2213501"/>
              <a:gd name="connsiteX2" fmla="*/ 603496 w 1298288"/>
              <a:gd name="connsiteY2" fmla="*/ 1183376 h 2213501"/>
              <a:gd name="connsiteX3" fmla="*/ 879041 w 1298288"/>
              <a:gd name="connsiteY3" fmla="*/ 1183376 h 2213501"/>
              <a:gd name="connsiteX4" fmla="*/ 1022783 w 1298288"/>
              <a:gd name="connsiteY4" fmla="*/ 1355645 h 2213501"/>
              <a:gd name="connsiteX5" fmla="*/ 1029545 w 1298288"/>
              <a:gd name="connsiteY5" fmla="*/ 1377515 h 2213501"/>
              <a:gd name="connsiteX6" fmla="*/ 1052261 w 1298288"/>
              <a:gd name="connsiteY6" fmla="*/ 1821895 h 2213501"/>
              <a:gd name="connsiteX7" fmla="*/ 988499 w 1298288"/>
              <a:gd name="connsiteY7" fmla="*/ 1825170 h 2213501"/>
              <a:gd name="connsiteX8" fmla="*/ 839263 w 1298288"/>
              <a:gd name="connsiteY8" fmla="*/ 1690462 h 2213501"/>
              <a:gd name="connsiteX9" fmla="*/ 827852 w 1298288"/>
              <a:gd name="connsiteY9" fmla="*/ 1467215 h 2213501"/>
              <a:gd name="connsiteX10" fmla="*/ 603496 w 1298288"/>
              <a:gd name="connsiteY10" fmla="*/ 1198273 h 2213501"/>
              <a:gd name="connsiteX11" fmla="*/ 603496 w 1298288"/>
              <a:gd name="connsiteY11" fmla="*/ 2082755 h 2213501"/>
              <a:gd name="connsiteX12" fmla="*/ 472749 w 1298288"/>
              <a:gd name="connsiteY12" fmla="*/ 2213501 h 2213501"/>
              <a:gd name="connsiteX13" fmla="*/ 397471 w 1298288"/>
              <a:gd name="connsiteY13" fmla="*/ 2213501 h 2213501"/>
              <a:gd name="connsiteX14" fmla="*/ 617337 w 1298288"/>
              <a:gd name="connsiteY14" fmla="*/ 406715 h 2213501"/>
              <a:gd name="connsiteX15" fmla="*/ 652995 w 1298288"/>
              <a:gd name="connsiteY15" fmla="*/ 406715 h 2213501"/>
              <a:gd name="connsiteX16" fmla="*/ 883479 w 1298288"/>
              <a:gd name="connsiteY16" fmla="*/ 637199 h 2213501"/>
              <a:gd name="connsiteX17" fmla="*/ 883479 w 1298288"/>
              <a:gd name="connsiteY17" fmla="*/ 769953 h 2213501"/>
              <a:gd name="connsiteX18" fmla="*/ 1294261 w 1298288"/>
              <a:gd name="connsiteY18" fmla="*/ 966364 h 2213501"/>
              <a:gd name="connsiteX19" fmla="*/ 1297589 w 1298288"/>
              <a:gd name="connsiteY19" fmla="*/ 975714 h 2213501"/>
              <a:gd name="connsiteX20" fmla="*/ 1276881 w 1298288"/>
              <a:gd name="connsiteY20" fmla="*/ 1019032 h 2213501"/>
              <a:gd name="connsiteX21" fmla="*/ 1075611 w 1298288"/>
              <a:gd name="connsiteY21" fmla="*/ 1090084 h 2213501"/>
              <a:gd name="connsiteX22" fmla="*/ 883479 w 1298288"/>
              <a:gd name="connsiteY22" fmla="*/ 998218 h 2213501"/>
              <a:gd name="connsiteX23" fmla="*/ 883479 w 1298288"/>
              <a:gd name="connsiteY23" fmla="*/ 1151522 h 2213501"/>
              <a:gd name="connsiteX24" fmla="*/ 386906 w 1298288"/>
              <a:gd name="connsiteY24" fmla="*/ 1151522 h 2213501"/>
              <a:gd name="connsiteX25" fmla="*/ 386906 w 1298288"/>
              <a:gd name="connsiteY25" fmla="*/ 871011 h 2213501"/>
              <a:gd name="connsiteX26" fmla="*/ 100742 w 1298288"/>
              <a:gd name="connsiteY26" fmla="*/ 1212273 h 2213501"/>
              <a:gd name="connsiteX27" fmla="*/ 90758 w 1298288"/>
              <a:gd name="connsiteY27" fmla="*/ 1213171 h 2213501"/>
              <a:gd name="connsiteX28" fmla="*/ 53991 w 1298288"/>
              <a:gd name="connsiteY28" fmla="*/ 1182320 h 2213501"/>
              <a:gd name="connsiteX29" fmla="*/ 35290 w 1298288"/>
              <a:gd name="connsiteY29" fmla="*/ 969692 h 2213501"/>
              <a:gd name="connsiteX30" fmla="*/ 443431 w 1298288"/>
              <a:gd name="connsiteY30" fmla="*/ 482944 h 2213501"/>
              <a:gd name="connsiteX31" fmla="*/ 452834 w 1298288"/>
              <a:gd name="connsiteY31" fmla="*/ 475813 h 2213501"/>
              <a:gd name="connsiteX32" fmla="*/ 617337 w 1298288"/>
              <a:gd name="connsiteY32" fmla="*/ 406715 h 2213501"/>
              <a:gd name="connsiteX33" fmla="*/ 717074 w 1298288"/>
              <a:gd name="connsiteY33" fmla="*/ 0 h 2213501"/>
              <a:gd name="connsiteX34" fmla="*/ 941589 w 1298288"/>
              <a:gd name="connsiteY34" fmla="*/ 192818 h 2213501"/>
              <a:gd name="connsiteX35" fmla="*/ 717074 w 1298288"/>
              <a:gd name="connsiteY35" fmla="*/ 385637 h 2213501"/>
              <a:gd name="connsiteX36" fmla="*/ 492560 w 1298288"/>
              <a:gd name="connsiteY36" fmla="*/ 192818 h 2213501"/>
              <a:gd name="connsiteX37" fmla="*/ 717074 w 1298288"/>
              <a:gd name="connsiteY37" fmla="*/ 0 h 221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298288" h="2213501">
                <a:moveTo>
                  <a:pt x="397471" y="1183376"/>
                </a:moveTo>
                <a:lnTo>
                  <a:pt x="591029" y="1183376"/>
                </a:lnTo>
                <a:lnTo>
                  <a:pt x="603496" y="1183376"/>
                </a:lnTo>
                <a:lnTo>
                  <a:pt x="879041" y="1183376"/>
                </a:lnTo>
                <a:lnTo>
                  <a:pt x="1022783" y="1355645"/>
                </a:lnTo>
                <a:cubicBezTo>
                  <a:pt x="1031394" y="1362935"/>
                  <a:pt x="1029545" y="1377515"/>
                  <a:pt x="1029545" y="1377515"/>
                </a:cubicBezTo>
                <a:lnTo>
                  <a:pt x="1052261" y="1821895"/>
                </a:lnTo>
                <a:lnTo>
                  <a:pt x="988499" y="1825170"/>
                </a:lnTo>
                <a:cubicBezTo>
                  <a:pt x="910104" y="1829185"/>
                  <a:pt x="843277" y="1768857"/>
                  <a:pt x="839263" y="1690462"/>
                </a:cubicBezTo>
                <a:lnTo>
                  <a:pt x="827852" y="1467215"/>
                </a:lnTo>
                <a:lnTo>
                  <a:pt x="603496" y="1198273"/>
                </a:lnTo>
                <a:lnTo>
                  <a:pt x="603496" y="2082755"/>
                </a:lnTo>
                <a:cubicBezTo>
                  <a:pt x="603496" y="2154969"/>
                  <a:pt x="544964" y="2213501"/>
                  <a:pt x="472749" y="2213501"/>
                </a:cubicBezTo>
                <a:lnTo>
                  <a:pt x="397471" y="2213501"/>
                </a:lnTo>
                <a:close/>
                <a:moveTo>
                  <a:pt x="617337" y="406715"/>
                </a:moveTo>
                <a:lnTo>
                  <a:pt x="652995" y="406715"/>
                </a:lnTo>
                <a:cubicBezTo>
                  <a:pt x="780308" y="406715"/>
                  <a:pt x="883479" y="509939"/>
                  <a:pt x="883479" y="637199"/>
                </a:cubicBezTo>
                <a:lnTo>
                  <a:pt x="883479" y="769953"/>
                </a:lnTo>
                <a:lnTo>
                  <a:pt x="1294261" y="966364"/>
                </a:lnTo>
                <a:cubicBezTo>
                  <a:pt x="1297801" y="968054"/>
                  <a:pt x="1299280" y="972280"/>
                  <a:pt x="1297589" y="975714"/>
                </a:cubicBezTo>
                <a:lnTo>
                  <a:pt x="1276881" y="1019032"/>
                </a:lnTo>
                <a:cubicBezTo>
                  <a:pt x="1240959" y="1094205"/>
                  <a:pt x="1150836" y="1126059"/>
                  <a:pt x="1075611" y="1090084"/>
                </a:cubicBezTo>
                <a:lnTo>
                  <a:pt x="883479" y="998218"/>
                </a:lnTo>
                <a:lnTo>
                  <a:pt x="883479" y="1151522"/>
                </a:lnTo>
                <a:lnTo>
                  <a:pt x="386906" y="1151522"/>
                </a:lnTo>
                <a:lnTo>
                  <a:pt x="386906" y="871011"/>
                </a:lnTo>
                <a:lnTo>
                  <a:pt x="100742" y="1212273"/>
                </a:lnTo>
                <a:cubicBezTo>
                  <a:pt x="98207" y="1215284"/>
                  <a:pt x="93769" y="1215707"/>
                  <a:pt x="90758" y="1213171"/>
                </a:cubicBezTo>
                <a:lnTo>
                  <a:pt x="53991" y="1182320"/>
                </a:lnTo>
                <a:cubicBezTo>
                  <a:pt x="-9930" y="1128754"/>
                  <a:pt x="-18277" y="1033559"/>
                  <a:pt x="35290" y="969692"/>
                </a:cubicBezTo>
                <a:lnTo>
                  <a:pt x="443431" y="482944"/>
                </a:lnTo>
                <a:cubicBezTo>
                  <a:pt x="446072" y="479775"/>
                  <a:pt x="449347" y="477450"/>
                  <a:pt x="452834" y="475813"/>
                </a:cubicBezTo>
                <a:cubicBezTo>
                  <a:pt x="494673" y="433181"/>
                  <a:pt x="552888" y="406715"/>
                  <a:pt x="617337" y="406715"/>
                </a:cubicBezTo>
                <a:close/>
                <a:moveTo>
                  <a:pt x="717074" y="0"/>
                </a:moveTo>
                <a:cubicBezTo>
                  <a:pt x="841070" y="0"/>
                  <a:pt x="941589" y="86328"/>
                  <a:pt x="941589" y="192818"/>
                </a:cubicBezTo>
                <a:cubicBezTo>
                  <a:pt x="941589" y="299309"/>
                  <a:pt x="841070" y="385637"/>
                  <a:pt x="717074" y="385637"/>
                </a:cubicBezTo>
                <a:cubicBezTo>
                  <a:pt x="593079" y="385637"/>
                  <a:pt x="492560" y="299309"/>
                  <a:pt x="492560" y="192818"/>
                </a:cubicBezTo>
                <a:cubicBezTo>
                  <a:pt x="492560" y="86328"/>
                  <a:pt x="593079" y="0"/>
                  <a:pt x="717074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5279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 dirty="0"/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7D287547-4128-4390-B27E-747277D53C86}"/>
              </a:ext>
            </a:extLst>
          </p:cNvPr>
          <p:cNvGrpSpPr/>
          <p:nvPr/>
        </p:nvGrpSpPr>
        <p:grpSpPr>
          <a:xfrm>
            <a:off x="8618240" y="4124249"/>
            <a:ext cx="3016606" cy="1068785"/>
            <a:chOff x="270023" y="1671305"/>
            <a:chExt cx="2279585" cy="10794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7E47114-D21F-406C-BCD2-891EBE9C39EC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F1619E40-4147-4642-B2B5-83B00275BC7B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1">
            <a:extLst>
              <a:ext uri="{FF2B5EF4-FFF2-40B4-BE49-F238E27FC236}">
                <a16:creationId xmlns:a16="http://schemas.microsoft.com/office/drawing/2014/main" id="{9BEC81B5-7E83-4A77-94A3-EF1DA288200A}"/>
              </a:ext>
            </a:extLst>
          </p:cNvPr>
          <p:cNvGrpSpPr/>
          <p:nvPr/>
        </p:nvGrpSpPr>
        <p:grpSpPr>
          <a:xfrm>
            <a:off x="555205" y="5064887"/>
            <a:ext cx="3016606" cy="1068785"/>
            <a:chOff x="270023" y="1671305"/>
            <a:chExt cx="2279585" cy="107947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3B0AA59-DDF6-48B6-AC72-4B620764B309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F8ED837-3434-49A5-8B96-0F97F1986496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2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31">
            <a:extLst>
              <a:ext uri="{FF2B5EF4-FFF2-40B4-BE49-F238E27FC236}">
                <a16:creationId xmlns:a16="http://schemas.microsoft.com/office/drawing/2014/main" id="{1FBAC067-C96B-453C-BA92-79C99CAAC338}"/>
              </a:ext>
            </a:extLst>
          </p:cNvPr>
          <p:cNvGrpSpPr/>
          <p:nvPr/>
        </p:nvGrpSpPr>
        <p:grpSpPr>
          <a:xfrm>
            <a:off x="555205" y="2860665"/>
            <a:ext cx="3016606" cy="1068785"/>
            <a:chOff x="270023" y="1671305"/>
            <a:chExt cx="2279585" cy="1079473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01347F4-6549-4ADF-A2C9-7037B2167EEC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682455A-8E9A-4522-96F0-C9443A45598B}"/>
                </a:ext>
              </a:extLst>
            </p:cNvPr>
            <p:cNvSpPr txBox="1"/>
            <p:nvPr/>
          </p:nvSpPr>
          <p:spPr>
            <a:xfrm>
              <a:off x="270023" y="1671305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3ECA7B2B-A7B6-4FF0-965E-10654F34A389}"/>
              </a:ext>
            </a:extLst>
          </p:cNvPr>
          <p:cNvSpPr txBox="1"/>
          <p:nvPr/>
        </p:nvSpPr>
        <p:spPr>
          <a:xfrm>
            <a:off x="8359179" y="1637839"/>
            <a:ext cx="3113296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FREEPPT7 Layout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sz="2400" dirty="0">
                <a:solidFill>
                  <a:schemeClr val="accent3"/>
                </a:solidFill>
                <a:cs typeface="Arial" pitchFamily="34" charset="0"/>
              </a:rPr>
              <a:t>for your Presentation</a:t>
            </a:r>
            <a:endParaRPr lang="ko-KR" altLang="en-US" sz="2400" dirty="0">
              <a:solidFill>
                <a:schemeClr val="accent3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C2D313A-3BA5-4831-8A09-0021A69CC791}"/>
              </a:ext>
            </a:extLst>
          </p:cNvPr>
          <p:cNvSpPr txBox="1"/>
          <p:nvPr/>
        </p:nvSpPr>
        <p:spPr>
          <a:xfrm>
            <a:off x="104502" y="776722"/>
            <a:ext cx="2241327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accent1"/>
                </a:solidFill>
                <a:cs typeface="Arial" pitchFamily="34" charset="0"/>
              </a:rPr>
              <a:t>FREEPPT7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Layout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1ADD274-85C4-4E87-8803-A463725652DA}"/>
              </a:ext>
            </a:extLst>
          </p:cNvPr>
          <p:cNvSpPr txBox="1"/>
          <p:nvPr/>
        </p:nvSpPr>
        <p:spPr>
          <a:xfrm>
            <a:off x="2623236" y="576668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1EBF1B5-2C05-4C16-876A-3660BDC3D746}"/>
              </a:ext>
            </a:extLst>
          </p:cNvPr>
          <p:cNvSpPr txBox="1"/>
          <p:nvPr/>
        </p:nvSpPr>
        <p:spPr>
          <a:xfrm>
            <a:off x="916362" y="2828429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2"/>
                </a:solidFill>
                <a:cs typeface="Arial" pitchFamily="34" charset="0"/>
              </a:rPr>
              <a:t>25%</a:t>
            </a:r>
            <a:endParaRPr lang="ko-KR" altLang="en-US" sz="3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7" name="Group 64">
            <a:extLst>
              <a:ext uri="{FF2B5EF4-FFF2-40B4-BE49-F238E27FC236}">
                <a16:creationId xmlns:a16="http://schemas.microsoft.com/office/drawing/2014/main" id="{D6932070-2F1D-453E-9347-CD35114263B8}"/>
              </a:ext>
            </a:extLst>
          </p:cNvPr>
          <p:cNvGrpSpPr/>
          <p:nvPr/>
        </p:nvGrpSpPr>
        <p:grpSpPr>
          <a:xfrm>
            <a:off x="916361" y="3382427"/>
            <a:ext cx="3044345" cy="684028"/>
            <a:chOff x="910640" y="2975795"/>
            <a:chExt cx="1527408" cy="171086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2404D75-31AB-44BF-990D-5FF1D494B12A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B6F374-618C-491C-986D-40F8F2AF401C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F2CD66BD-27B1-47B4-8D0F-D05489450522}"/>
              </a:ext>
            </a:extLst>
          </p:cNvPr>
          <p:cNvSpPr txBox="1"/>
          <p:nvPr/>
        </p:nvSpPr>
        <p:spPr>
          <a:xfrm>
            <a:off x="916362" y="4013247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3"/>
                </a:solidFill>
                <a:cs typeface="Arial" pitchFamily="34" charset="0"/>
              </a:rPr>
              <a:t>28%</a:t>
            </a:r>
            <a:endParaRPr lang="ko-KR" altLang="en-US" sz="3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1" name="Group 64">
            <a:extLst>
              <a:ext uri="{FF2B5EF4-FFF2-40B4-BE49-F238E27FC236}">
                <a16:creationId xmlns:a16="http://schemas.microsoft.com/office/drawing/2014/main" id="{290527BF-95CC-4FED-9AAD-E92EB59456DD}"/>
              </a:ext>
            </a:extLst>
          </p:cNvPr>
          <p:cNvGrpSpPr/>
          <p:nvPr/>
        </p:nvGrpSpPr>
        <p:grpSpPr>
          <a:xfrm>
            <a:off x="916361" y="4567245"/>
            <a:ext cx="3044345" cy="684028"/>
            <a:chOff x="910640" y="2975795"/>
            <a:chExt cx="1527408" cy="171086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7EBF4A-1E26-4A60-998F-59388ADBB459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7C0D14E-EB5B-417C-A323-E4545358140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7CB6C38-8E66-4023-904F-3AE4339CB2CD}"/>
              </a:ext>
            </a:extLst>
          </p:cNvPr>
          <p:cNvSpPr txBox="1"/>
          <p:nvPr/>
        </p:nvSpPr>
        <p:spPr>
          <a:xfrm>
            <a:off x="916362" y="5198065"/>
            <a:ext cx="1471145" cy="553998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3600" b="1" dirty="0">
                <a:solidFill>
                  <a:schemeClr val="accent4"/>
                </a:solidFill>
                <a:cs typeface="Arial" pitchFamily="34" charset="0"/>
              </a:rPr>
              <a:t>36%</a:t>
            </a:r>
            <a:endParaRPr lang="ko-KR" altLang="en-US" sz="3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15" name="Group 64">
            <a:extLst>
              <a:ext uri="{FF2B5EF4-FFF2-40B4-BE49-F238E27FC236}">
                <a16:creationId xmlns:a16="http://schemas.microsoft.com/office/drawing/2014/main" id="{F236848C-F1B2-4B21-909F-9F2375FE2D83}"/>
              </a:ext>
            </a:extLst>
          </p:cNvPr>
          <p:cNvGrpSpPr/>
          <p:nvPr/>
        </p:nvGrpSpPr>
        <p:grpSpPr>
          <a:xfrm>
            <a:off x="916361" y="5752063"/>
            <a:ext cx="3044345" cy="684028"/>
            <a:chOff x="910640" y="2975795"/>
            <a:chExt cx="1527408" cy="17108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9B0F1E5-D3E3-46A8-B2FA-48BB8BB4D3C2}"/>
                </a:ext>
              </a:extLst>
            </p:cNvPr>
            <p:cNvSpPr txBox="1"/>
            <p:nvPr/>
          </p:nvSpPr>
          <p:spPr>
            <a:xfrm>
              <a:off x="910640" y="2975795"/>
              <a:ext cx="1527408" cy="76980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D62673F-C387-4D68-87E2-2C0A360C64F1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1546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089668E-DD80-483C-9E2F-AB30668C1E9F}"/>
              </a:ext>
            </a:extLst>
          </p:cNvPr>
          <p:cNvGrpSpPr/>
          <p:nvPr/>
        </p:nvGrpSpPr>
        <p:grpSpPr>
          <a:xfrm>
            <a:off x="4589891" y="2345908"/>
            <a:ext cx="3028217" cy="3026664"/>
            <a:chOff x="4574848" y="1897856"/>
            <a:chExt cx="3028217" cy="302666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CE311599-6745-4F35-ACC5-5FD7627A9B2C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9B8F66D-1424-4425-9006-A830EA9AB6B0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56" name="Arc 192">
            <a:extLst>
              <a:ext uri="{FF2B5EF4-FFF2-40B4-BE49-F238E27FC236}">
                <a16:creationId xmlns:a16="http://schemas.microsoft.com/office/drawing/2014/main" id="{366EABC4-6546-4378-A267-ECEBE206C359}"/>
              </a:ext>
            </a:extLst>
          </p:cNvPr>
          <p:cNvSpPr/>
          <p:nvPr/>
        </p:nvSpPr>
        <p:spPr>
          <a:xfrm>
            <a:off x="3564716" y="727399"/>
            <a:ext cx="4244340" cy="4244339"/>
          </a:xfrm>
          <a:prstGeom prst="arc">
            <a:avLst>
              <a:gd name="adj1" fmla="val 2055530"/>
              <a:gd name="adj2" fmla="val 5285296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그룹 68">
            <a:extLst>
              <a:ext uri="{FF2B5EF4-FFF2-40B4-BE49-F238E27FC236}">
                <a16:creationId xmlns:a16="http://schemas.microsoft.com/office/drawing/2014/main" id="{C4147627-4AA5-49A7-8B87-E0D84B0FBC01}"/>
              </a:ext>
            </a:extLst>
          </p:cNvPr>
          <p:cNvGrpSpPr/>
          <p:nvPr/>
        </p:nvGrpSpPr>
        <p:grpSpPr>
          <a:xfrm>
            <a:off x="3487202" y="1664343"/>
            <a:ext cx="5216229" cy="4390236"/>
            <a:chOff x="3487202" y="1664343"/>
            <a:chExt cx="5216229" cy="4390236"/>
          </a:xfrm>
        </p:grpSpPr>
        <p:grpSp>
          <p:nvGrpSpPr>
            <p:cNvPr id="12" name="그룹 11">
              <a:extLst>
                <a:ext uri="{FF2B5EF4-FFF2-40B4-BE49-F238E27FC236}">
                  <a16:creationId xmlns:a16="http://schemas.microsoft.com/office/drawing/2014/main" id="{FB080898-5B0B-42D4-AF3C-B51914DB2094}"/>
                </a:ext>
              </a:extLst>
            </p:cNvPr>
            <p:cNvGrpSpPr/>
            <p:nvPr/>
          </p:nvGrpSpPr>
          <p:grpSpPr>
            <a:xfrm>
              <a:off x="6614151" y="1668100"/>
              <a:ext cx="1204845" cy="1204845"/>
              <a:chOff x="7681084" y="3063878"/>
              <a:chExt cx="982246" cy="982246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9FD845D2-ED31-4965-92E4-9B103709BF79}"/>
                  </a:ext>
                </a:extLst>
              </p:cNvPr>
              <p:cNvSpPr/>
              <p:nvPr/>
            </p:nvSpPr>
            <p:spPr>
              <a:xfrm>
                <a:off x="7681084" y="3063878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14" name="그룹 13">
                <a:extLst>
                  <a:ext uri="{FF2B5EF4-FFF2-40B4-BE49-F238E27FC236}">
                    <a16:creationId xmlns:a16="http://schemas.microsoft.com/office/drawing/2014/main" id="{CD6A4B44-AA62-4659-AD6E-E60B8FD7E8FE}"/>
                  </a:ext>
                </a:extLst>
              </p:cNvPr>
              <p:cNvGrpSpPr/>
              <p:nvPr/>
            </p:nvGrpSpPr>
            <p:grpSpPr>
              <a:xfrm>
                <a:off x="7814161" y="3110634"/>
                <a:ext cx="705241" cy="935489"/>
                <a:chOff x="7814161" y="3110634"/>
                <a:chExt cx="705241" cy="935489"/>
              </a:xfrm>
            </p:grpSpPr>
            <p:sp>
              <p:nvSpPr>
                <p:cNvPr id="15" name="Freeform: Shape 92">
                  <a:extLst>
                    <a:ext uri="{FF2B5EF4-FFF2-40B4-BE49-F238E27FC236}">
                      <a16:creationId xmlns:a16="http://schemas.microsoft.com/office/drawing/2014/main" id="{70ACBB85-940F-4700-8E1C-80DCFAB28656}"/>
                    </a:ext>
                  </a:extLst>
                </p:cNvPr>
                <p:cNvSpPr/>
                <p:nvPr/>
              </p:nvSpPr>
              <p:spPr>
                <a:xfrm flipH="1">
                  <a:off x="7948214" y="3234484"/>
                  <a:ext cx="406347" cy="653837"/>
                </a:xfrm>
                <a:custGeom>
                  <a:avLst/>
                  <a:gdLst>
                    <a:gd name="connsiteX0" fmla="*/ 1429877 w 1445447"/>
                    <a:gd name="connsiteY0" fmla="*/ 765996 h 2325810"/>
                    <a:gd name="connsiteX1" fmla="*/ 1428388 w 1445447"/>
                    <a:gd name="connsiteY1" fmla="*/ 764432 h 2325810"/>
                    <a:gd name="connsiteX2" fmla="*/ 1428612 w 1445447"/>
                    <a:gd name="connsiteY2" fmla="*/ 759295 h 2325810"/>
                    <a:gd name="connsiteX3" fmla="*/ 1426750 w 1445447"/>
                    <a:gd name="connsiteY3" fmla="*/ 734722 h 2325810"/>
                    <a:gd name="connsiteX4" fmla="*/ 1428612 w 1445447"/>
                    <a:gd name="connsiteY4" fmla="*/ 734424 h 2325810"/>
                    <a:gd name="connsiteX5" fmla="*/ 1410815 w 1445447"/>
                    <a:gd name="connsiteY5" fmla="*/ 563979 h 2325810"/>
                    <a:gd name="connsiteX6" fmla="*/ 1404635 w 1445447"/>
                    <a:gd name="connsiteY6" fmla="*/ 526003 h 2325810"/>
                    <a:gd name="connsiteX7" fmla="*/ 1394210 w 1445447"/>
                    <a:gd name="connsiteY7" fmla="*/ 446403 h 2325810"/>
                    <a:gd name="connsiteX8" fmla="*/ 1394433 w 1445447"/>
                    <a:gd name="connsiteY8" fmla="*/ 436872 h 2325810"/>
                    <a:gd name="connsiteX9" fmla="*/ 1361670 w 1445447"/>
                    <a:gd name="connsiteY9" fmla="*/ 196507 h 2325810"/>
                    <a:gd name="connsiteX10" fmla="*/ 1277378 w 1445447"/>
                    <a:gd name="connsiteY10" fmla="*/ 0 h 2325810"/>
                    <a:gd name="connsiteX11" fmla="*/ 964710 w 1445447"/>
                    <a:gd name="connsiteY11" fmla="*/ 175657 h 2325810"/>
                    <a:gd name="connsiteX12" fmla="*/ 432675 w 1445447"/>
                    <a:gd name="connsiteY12" fmla="*/ 270820 h 2325810"/>
                    <a:gd name="connsiteX13" fmla="*/ 413240 w 1445447"/>
                    <a:gd name="connsiteY13" fmla="*/ 295765 h 2325810"/>
                    <a:gd name="connsiteX14" fmla="*/ 423665 w 1445447"/>
                    <a:gd name="connsiteY14" fmla="*/ 385046 h 2325810"/>
                    <a:gd name="connsiteX15" fmla="*/ 385689 w 1445447"/>
                    <a:gd name="connsiteY15" fmla="*/ 691683 h 2325810"/>
                    <a:gd name="connsiteX16" fmla="*/ 363499 w 1445447"/>
                    <a:gd name="connsiteY16" fmla="*/ 728616 h 2325810"/>
                    <a:gd name="connsiteX17" fmla="*/ 350394 w 1445447"/>
                    <a:gd name="connsiteY17" fmla="*/ 738147 h 2325810"/>
                    <a:gd name="connsiteX18" fmla="*/ 319417 w 1445447"/>
                    <a:gd name="connsiteY18" fmla="*/ 771209 h 2325810"/>
                    <a:gd name="connsiteX19" fmla="*/ 285909 w 1445447"/>
                    <a:gd name="connsiteY19" fmla="*/ 734871 h 2325810"/>
                    <a:gd name="connsiteX20" fmla="*/ 284122 w 1445447"/>
                    <a:gd name="connsiteY20" fmla="*/ 732414 h 2325810"/>
                    <a:gd name="connsiteX21" fmla="*/ 102657 w 1445447"/>
                    <a:gd name="connsiteY21" fmla="*/ 682896 h 2325810"/>
                    <a:gd name="connsiteX22" fmla="*/ 2356 w 1445447"/>
                    <a:gd name="connsiteY22" fmla="*/ 861308 h 2325810"/>
                    <a:gd name="connsiteX23" fmla="*/ 8983 w 1445447"/>
                    <a:gd name="connsiteY23" fmla="*/ 926761 h 2325810"/>
                    <a:gd name="connsiteX24" fmla="*/ 181215 w 1445447"/>
                    <a:gd name="connsiteY24" fmla="*/ 1102120 h 2325810"/>
                    <a:gd name="connsiteX25" fmla="*/ 198416 w 1445447"/>
                    <a:gd name="connsiteY25" fmla="*/ 1111502 h 2325810"/>
                    <a:gd name="connsiteX26" fmla="*/ 319492 w 1445447"/>
                    <a:gd name="connsiteY26" fmla="*/ 1231089 h 2325810"/>
                    <a:gd name="connsiteX27" fmla="*/ 330661 w 1445447"/>
                    <a:gd name="connsiteY27" fmla="*/ 1253056 h 2325810"/>
                    <a:gd name="connsiteX28" fmla="*/ 302663 w 1445447"/>
                    <a:gd name="connsiteY28" fmla="*/ 1439212 h 2325810"/>
                    <a:gd name="connsiteX29" fmla="*/ 229318 w 1445447"/>
                    <a:gd name="connsiteY29" fmla="*/ 1974598 h 2325810"/>
                    <a:gd name="connsiteX30" fmla="*/ 367148 w 1445447"/>
                    <a:gd name="connsiteY30" fmla="*/ 2231642 h 2325810"/>
                    <a:gd name="connsiteX31" fmla="*/ 729408 w 1445447"/>
                    <a:gd name="connsiteY31" fmla="*/ 2316679 h 2325810"/>
                    <a:gd name="connsiteX32" fmla="*/ 974092 w 1445447"/>
                    <a:gd name="connsiteY32" fmla="*/ 2161499 h 2325810"/>
                    <a:gd name="connsiteX33" fmla="*/ 1030684 w 1445447"/>
                    <a:gd name="connsiteY33" fmla="*/ 1869159 h 2325810"/>
                    <a:gd name="connsiteX34" fmla="*/ 1025322 w 1445447"/>
                    <a:gd name="connsiteY34" fmla="*/ 1605785 h 2325810"/>
                    <a:gd name="connsiteX35" fmla="*/ 1019291 w 1445447"/>
                    <a:gd name="connsiteY35" fmla="*/ 1429383 h 2325810"/>
                    <a:gd name="connsiteX36" fmla="*/ 1017057 w 1445447"/>
                    <a:gd name="connsiteY36" fmla="*/ 1429457 h 2325810"/>
                    <a:gd name="connsiteX37" fmla="*/ 1019291 w 1445447"/>
                    <a:gd name="connsiteY37" fmla="*/ 1426926 h 2325810"/>
                    <a:gd name="connsiteX38" fmla="*/ 1039545 w 1445447"/>
                    <a:gd name="connsiteY38" fmla="*/ 1421490 h 2325810"/>
                    <a:gd name="connsiteX39" fmla="*/ 1400018 w 1445447"/>
                    <a:gd name="connsiteY39" fmla="*/ 1140692 h 2325810"/>
                    <a:gd name="connsiteX40" fmla="*/ 1429877 w 1445447"/>
                    <a:gd name="connsiteY40" fmla="*/ 765996 h 23258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445447" h="2325810">
                      <a:moveTo>
                        <a:pt x="1429877" y="765996"/>
                      </a:moveTo>
                      <a:cubicBezTo>
                        <a:pt x="1429356" y="765400"/>
                        <a:pt x="1428909" y="764954"/>
                        <a:pt x="1428388" y="764432"/>
                      </a:cubicBezTo>
                      <a:cubicBezTo>
                        <a:pt x="1428463" y="762720"/>
                        <a:pt x="1428612" y="761007"/>
                        <a:pt x="1428612" y="759295"/>
                      </a:cubicBezTo>
                      <a:cubicBezTo>
                        <a:pt x="1428612" y="751029"/>
                        <a:pt x="1427867" y="742838"/>
                        <a:pt x="1426750" y="734722"/>
                      </a:cubicBezTo>
                      <a:cubicBezTo>
                        <a:pt x="1427346" y="734647"/>
                        <a:pt x="1427941" y="734499"/>
                        <a:pt x="1428612" y="734424"/>
                      </a:cubicBezTo>
                      <a:cubicBezTo>
                        <a:pt x="1422580" y="692651"/>
                        <a:pt x="1420644" y="644175"/>
                        <a:pt x="1410815" y="563979"/>
                      </a:cubicBezTo>
                      <a:cubicBezTo>
                        <a:pt x="1405975" y="551693"/>
                        <a:pt x="1405305" y="538885"/>
                        <a:pt x="1404635" y="526003"/>
                      </a:cubicBezTo>
                      <a:cubicBezTo>
                        <a:pt x="1405901" y="498154"/>
                        <a:pt x="1402624" y="471348"/>
                        <a:pt x="1394210" y="446403"/>
                      </a:cubicBezTo>
                      <a:cubicBezTo>
                        <a:pt x="1394806" y="443946"/>
                        <a:pt x="1394955" y="440818"/>
                        <a:pt x="1394433" y="436872"/>
                      </a:cubicBezTo>
                      <a:cubicBezTo>
                        <a:pt x="1384232" y="356676"/>
                        <a:pt x="1380956" y="275437"/>
                        <a:pt x="1361670" y="196507"/>
                      </a:cubicBezTo>
                      <a:cubicBezTo>
                        <a:pt x="1344618" y="126735"/>
                        <a:pt x="1318035" y="60761"/>
                        <a:pt x="1277378" y="0"/>
                      </a:cubicBezTo>
                      <a:cubicBezTo>
                        <a:pt x="1187576" y="87791"/>
                        <a:pt x="1079084" y="137160"/>
                        <a:pt x="964710" y="175657"/>
                      </a:cubicBezTo>
                      <a:cubicBezTo>
                        <a:pt x="792106" y="233663"/>
                        <a:pt x="613172" y="257417"/>
                        <a:pt x="432675" y="270820"/>
                      </a:cubicBezTo>
                      <a:cubicBezTo>
                        <a:pt x="412272" y="272309"/>
                        <a:pt x="410485" y="278713"/>
                        <a:pt x="413240" y="295765"/>
                      </a:cubicBezTo>
                      <a:cubicBezTo>
                        <a:pt x="417932" y="325327"/>
                        <a:pt x="422250" y="355186"/>
                        <a:pt x="423665" y="385046"/>
                      </a:cubicBezTo>
                      <a:cubicBezTo>
                        <a:pt x="428728" y="489368"/>
                        <a:pt x="424410" y="592647"/>
                        <a:pt x="385689" y="691683"/>
                      </a:cubicBezTo>
                      <a:cubicBezTo>
                        <a:pt x="377647" y="703969"/>
                        <a:pt x="370201" y="716255"/>
                        <a:pt x="363499" y="728616"/>
                      </a:cubicBezTo>
                      <a:cubicBezTo>
                        <a:pt x="358957" y="731073"/>
                        <a:pt x="354564" y="734126"/>
                        <a:pt x="350394" y="738147"/>
                      </a:cubicBezTo>
                      <a:cubicBezTo>
                        <a:pt x="339075" y="748944"/>
                        <a:pt x="337735" y="773293"/>
                        <a:pt x="319417" y="771209"/>
                      </a:cubicBezTo>
                      <a:cubicBezTo>
                        <a:pt x="302291" y="769347"/>
                        <a:pt x="297823" y="746710"/>
                        <a:pt x="285909" y="734871"/>
                      </a:cubicBezTo>
                      <a:cubicBezTo>
                        <a:pt x="283080" y="732041"/>
                        <a:pt x="286728" y="735466"/>
                        <a:pt x="284122" y="732414"/>
                      </a:cubicBezTo>
                      <a:cubicBezTo>
                        <a:pt x="235052" y="675301"/>
                        <a:pt x="168259" y="657653"/>
                        <a:pt x="102657" y="682896"/>
                      </a:cubicBezTo>
                      <a:cubicBezTo>
                        <a:pt x="31396" y="710373"/>
                        <a:pt x="-10675" y="790420"/>
                        <a:pt x="2356" y="861308"/>
                      </a:cubicBezTo>
                      <a:cubicBezTo>
                        <a:pt x="4515" y="883126"/>
                        <a:pt x="5409" y="905167"/>
                        <a:pt x="8983" y="926761"/>
                      </a:cubicBezTo>
                      <a:cubicBezTo>
                        <a:pt x="23205" y="1012542"/>
                        <a:pt x="85382" y="1099737"/>
                        <a:pt x="181215" y="1102120"/>
                      </a:cubicBezTo>
                      <a:cubicBezTo>
                        <a:pt x="188959" y="1102343"/>
                        <a:pt x="193874" y="1105099"/>
                        <a:pt x="198416" y="1111502"/>
                      </a:cubicBezTo>
                      <a:cubicBezTo>
                        <a:pt x="231701" y="1158488"/>
                        <a:pt x="272804" y="1197655"/>
                        <a:pt x="319492" y="1231089"/>
                      </a:cubicBezTo>
                      <a:cubicBezTo>
                        <a:pt x="327013" y="1236451"/>
                        <a:pt x="332523" y="1241589"/>
                        <a:pt x="330661" y="1253056"/>
                      </a:cubicBezTo>
                      <a:cubicBezTo>
                        <a:pt x="320758" y="1315008"/>
                        <a:pt x="311897" y="1377110"/>
                        <a:pt x="302663" y="1439212"/>
                      </a:cubicBezTo>
                      <a:cubicBezTo>
                        <a:pt x="293504" y="1556639"/>
                        <a:pt x="221499" y="1898646"/>
                        <a:pt x="229318" y="1974598"/>
                      </a:cubicBezTo>
                      <a:cubicBezTo>
                        <a:pt x="240189" y="2079962"/>
                        <a:pt x="284867" y="2166637"/>
                        <a:pt x="367148" y="2231642"/>
                      </a:cubicBezTo>
                      <a:cubicBezTo>
                        <a:pt x="473853" y="2315934"/>
                        <a:pt x="596939" y="2341698"/>
                        <a:pt x="729408" y="2316679"/>
                      </a:cubicBezTo>
                      <a:cubicBezTo>
                        <a:pt x="830603" y="2297616"/>
                        <a:pt x="913926" y="2246833"/>
                        <a:pt x="974092" y="2161499"/>
                      </a:cubicBezTo>
                      <a:cubicBezTo>
                        <a:pt x="1044757" y="2061272"/>
                        <a:pt x="1041704" y="1986214"/>
                        <a:pt x="1030684" y="1869159"/>
                      </a:cubicBezTo>
                      <a:cubicBezTo>
                        <a:pt x="1028226" y="1843320"/>
                        <a:pt x="1026216" y="1606678"/>
                        <a:pt x="1025322" y="1605785"/>
                      </a:cubicBezTo>
                      <a:cubicBezTo>
                        <a:pt x="1025844" y="1604966"/>
                        <a:pt x="1019365" y="1445095"/>
                        <a:pt x="1019291" y="1429383"/>
                      </a:cubicBezTo>
                      <a:cubicBezTo>
                        <a:pt x="1018546" y="1429383"/>
                        <a:pt x="1017802" y="1429383"/>
                        <a:pt x="1017057" y="1429457"/>
                      </a:cubicBezTo>
                      <a:cubicBezTo>
                        <a:pt x="1017802" y="1428638"/>
                        <a:pt x="1018621" y="1427894"/>
                        <a:pt x="1019291" y="1426926"/>
                      </a:cubicBezTo>
                      <a:cubicBezTo>
                        <a:pt x="1026067" y="1425064"/>
                        <a:pt x="1032694" y="1422830"/>
                        <a:pt x="1039545" y="1421490"/>
                      </a:cubicBezTo>
                      <a:cubicBezTo>
                        <a:pt x="1206788" y="1388354"/>
                        <a:pt x="1325630" y="1293340"/>
                        <a:pt x="1400018" y="1140692"/>
                      </a:cubicBezTo>
                      <a:cubicBezTo>
                        <a:pt x="1458992" y="1019616"/>
                        <a:pt x="1450727" y="893402"/>
                        <a:pt x="1429877" y="765996"/>
                      </a:cubicBezTo>
                      <a:close/>
                    </a:path>
                  </a:pathLst>
                </a:custGeom>
                <a:solidFill>
                  <a:srgbClr val="F4B8B1"/>
                </a:solidFill>
                <a:ln w="7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" name="Freeform: Shape 93">
                  <a:extLst>
                    <a:ext uri="{FF2B5EF4-FFF2-40B4-BE49-F238E27FC236}">
                      <a16:creationId xmlns:a16="http://schemas.microsoft.com/office/drawing/2014/main" id="{14C24F67-8963-4059-975E-49E61EF1D8D0}"/>
                    </a:ext>
                  </a:extLst>
                </p:cNvPr>
                <p:cNvSpPr/>
                <p:nvPr/>
              </p:nvSpPr>
              <p:spPr>
                <a:xfrm flipH="1">
                  <a:off x="7906521" y="3110634"/>
                  <a:ext cx="500895" cy="367377"/>
                </a:xfrm>
                <a:custGeom>
                  <a:avLst/>
                  <a:gdLst>
                    <a:gd name="connsiteX0" fmla="*/ 1682603 w 1781773"/>
                    <a:gd name="connsiteY0" fmla="*/ 905723 h 1306821"/>
                    <a:gd name="connsiteX1" fmla="*/ 1669945 w 1781773"/>
                    <a:gd name="connsiteY1" fmla="*/ 871619 h 1306821"/>
                    <a:gd name="connsiteX2" fmla="*/ 1707846 w 1781773"/>
                    <a:gd name="connsiteY2" fmla="*/ 676676 h 1306821"/>
                    <a:gd name="connsiteX3" fmla="*/ 1566963 w 1781773"/>
                    <a:gd name="connsiteY3" fmla="*/ 402505 h 1306821"/>
                    <a:gd name="connsiteX4" fmla="*/ 1534646 w 1781773"/>
                    <a:gd name="connsiteY4" fmla="*/ 316724 h 1306821"/>
                    <a:gd name="connsiteX5" fmla="*/ 1535689 w 1781773"/>
                    <a:gd name="connsiteY5" fmla="*/ 301906 h 1306821"/>
                    <a:gd name="connsiteX6" fmla="*/ 1425633 w 1781773"/>
                    <a:gd name="connsiteY6" fmla="*/ 105176 h 1306821"/>
                    <a:gd name="connsiteX7" fmla="*/ 925543 w 1781773"/>
                    <a:gd name="connsiteY7" fmla="*/ 19544 h 1306821"/>
                    <a:gd name="connsiteX8" fmla="*/ 139739 w 1781773"/>
                    <a:gd name="connsiteY8" fmla="*/ 461852 h 1306821"/>
                    <a:gd name="connsiteX9" fmla="*/ 8090 w 1781773"/>
                    <a:gd name="connsiteY9" fmla="*/ 896341 h 1306821"/>
                    <a:gd name="connsiteX10" fmla="*/ 191714 w 1781773"/>
                    <a:gd name="connsiteY10" fmla="*/ 1305959 h 1306821"/>
                    <a:gd name="connsiteX11" fmla="*/ 198118 w 1781773"/>
                    <a:gd name="connsiteY11" fmla="*/ 1273717 h 1306821"/>
                    <a:gd name="connsiteX12" fmla="*/ 319269 w 1781773"/>
                    <a:gd name="connsiteY12" fmla="*/ 1132312 h 1306821"/>
                    <a:gd name="connsiteX13" fmla="*/ 487926 w 1781773"/>
                    <a:gd name="connsiteY13" fmla="*/ 1221444 h 1306821"/>
                    <a:gd name="connsiteX14" fmla="*/ 507733 w 1781773"/>
                    <a:gd name="connsiteY14" fmla="*/ 1251825 h 1306821"/>
                    <a:gd name="connsiteX15" fmla="*/ 542805 w 1781773"/>
                    <a:gd name="connsiteY15" fmla="*/ 1199552 h 1306821"/>
                    <a:gd name="connsiteX16" fmla="*/ 577877 w 1781773"/>
                    <a:gd name="connsiteY16" fmla="*/ 1180266 h 1306821"/>
                    <a:gd name="connsiteX17" fmla="*/ 765895 w 1781773"/>
                    <a:gd name="connsiteY17" fmla="*/ 1194042 h 1306821"/>
                    <a:gd name="connsiteX18" fmla="*/ 805137 w 1781773"/>
                    <a:gd name="connsiteY18" fmla="*/ 1221593 h 1306821"/>
                    <a:gd name="connsiteX19" fmla="*/ 962774 w 1781773"/>
                    <a:gd name="connsiteY19" fmla="*/ 1304842 h 1306821"/>
                    <a:gd name="connsiteX20" fmla="*/ 1127411 w 1781773"/>
                    <a:gd name="connsiteY20" fmla="*/ 1276174 h 1306821"/>
                    <a:gd name="connsiteX21" fmla="*/ 1247891 w 1781773"/>
                    <a:gd name="connsiteY21" fmla="*/ 1142216 h 1306821"/>
                    <a:gd name="connsiteX22" fmla="*/ 1249678 w 1781773"/>
                    <a:gd name="connsiteY22" fmla="*/ 1098581 h 1306821"/>
                    <a:gd name="connsiteX23" fmla="*/ 1296292 w 1781773"/>
                    <a:gd name="connsiteY23" fmla="*/ 1090911 h 1306821"/>
                    <a:gd name="connsiteX24" fmla="*/ 1302249 w 1781773"/>
                    <a:gd name="connsiteY24" fmla="*/ 1090316 h 1306821"/>
                    <a:gd name="connsiteX25" fmla="*/ 1327119 w 1781773"/>
                    <a:gd name="connsiteY25" fmla="*/ 1109155 h 1306821"/>
                    <a:gd name="connsiteX26" fmla="*/ 1499872 w 1781773"/>
                    <a:gd name="connsiteY26" fmla="*/ 1228816 h 1306821"/>
                    <a:gd name="connsiteX27" fmla="*/ 1614694 w 1781773"/>
                    <a:gd name="connsiteY27" fmla="*/ 1210870 h 1306821"/>
                    <a:gd name="connsiteX28" fmla="*/ 1643883 w 1781773"/>
                    <a:gd name="connsiteY28" fmla="*/ 1204392 h 1306821"/>
                    <a:gd name="connsiteX29" fmla="*/ 1780820 w 1781773"/>
                    <a:gd name="connsiteY29" fmla="*/ 1079891 h 1306821"/>
                    <a:gd name="connsiteX30" fmla="*/ 1682603 w 1781773"/>
                    <a:gd name="connsiteY30" fmla="*/ 905723 h 1306821"/>
                    <a:gd name="connsiteX31" fmla="*/ 1211553 w 1781773"/>
                    <a:gd name="connsiteY31" fmla="*/ 1171927 h 1306821"/>
                    <a:gd name="connsiteX32" fmla="*/ 1140442 w 1781773"/>
                    <a:gd name="connsiteY32" fmla="*/ 1242666 h 1306821"/>
                    <a:gd name="connsiteX33" fmla="*/ 959423 w 1781773"/>
                    <a:gd name="connsiteY33" fmla="*/ 1276472 h 1306821"/>
                    <a:gd name="connsiteX34" fmla="*/ 811615 w 1781773"/>
                    <a:gd name="connsiteY34" fmla="*/ 1143407 h 1306821"/>
                    <a:gd name="connsiteX35" fmla="*/ 919139 w 1781773"/>
                    <a:gd name="connsiteY35" fmla="*/ 1024714 h 1306821"/>
                    <a:gd name="connsiteX36" fmla="*/ 1054363 w 1781773"/>
                    <a:gd name="connsiteY36" fmla="*/ 1001631 h 1306821"/>
                    <a:gd name="connsiteX37" fmla="*/ 1211553 w 1781773"/>
                    <a:gd name="connsiteY37" fmla="*/ 1171927 h 1306821"/>
                    <a:gd name="connsiteX38" fmla="*/ 1323173 w 1781773"/>
                    <a:gd name="connsiteY38" fmla="*/ 1040351 h 1306821"/>
                    <a:gd name="connsiteX39" fmla="*/ 1294058 w 1781773"/>
                    <a:gd name="connsiteY39" fmla="*/ 1067158 h 1306821"/>
                    <a:gd name="connsiteX40" fmla="*/ 1249678 w 1781773"/>
                    <a:gd name="connsiteY40" fmla="*/ 1072519 h 1306821"/>
                    <a:gd name="connsiteX41" fmla="*/ 1232701 w 1781773"/>
                    <a:gd name="connsiteY41" fmla="*/ 1064328 h 1306821"/>
                    <a:gd name="connsiteX42" fmla="*/ 1027556 w 1781773"/>
                    <a:gd name="connsiteY42" fmla="*/ 976388 h 1306821"/>
                    <a:gd name="connsiteX43" fmla="*/ 901342 w 1781773"/>
                    <a:gd name="connsiteY43" fmla="*/ 999620 h 1306821"/>
                    <a:gd name="connsiteX44" fmla="*/ 786447 w 1781773"/>
                    <a:gd name="connsiteY44" fmla="*/ 1142142 h 1306821"/>
                    <a:gd name="connsiteX45" fmla="*/ 760459 w 1781773"/>
                    <a:gd name="connsiteY45" fmla="*/ 1166267 h 1306821"/>
                    <a:gd name="connsiteX46" fmla="*/ 665147 w 1781773"/>
                    <a:gd name="connsiteY46" fmla="*/ 1157481 h 1306821"/>
                    <a:gd name="connsiteX47" fmla="*/ 570207 w 1781773"/>
                    <a:gd name="connsiteY47" fmla="*/ 1149439 h 1306821"/>
                    <a:gd name="connsiteX48" fmla="*/ 608034 w 1781773"/>
                    <a:gd name="connsiteY48" fmla="*/ 994482 h 1306821"/>
                    <a:gd name="connsiteX49" fmla="*/ 602301 w 1781773"/>
                    <a:gd name="connsiteY49" fmla="*/ 746894 h 1306821"/>
                    <a:gd name="connsiteX50" fmla="*/ 624863 w 1781773"/>
                    <a:gd name="connsiteY50" fmla="*/ 717035 h 1306821"/>
                    <a:gd name="connsiteX51" fmla="*/ 1197033 w 1781773"/>
                    <a:gd name="connsiteY51" fmla="*/ 606086 h 1306821"/>
                    <a:gd name="connsiteX52" fmla="*/ 1463013 w 1781773"/>
                    <a:gd name="connsiteY52" fmla="*/ 447183 h 1306821"/>
                    <a:gd name="connsiteX53" fmla="*/ 1558623 w 1781773"/>
                    <a:gd name="connsiteY53" fmla="*/ 703036 h 1306821"/>
                    <a:gd name="connsiteX54" fmla="*/ 1578877 w 1781773"/>
                    <a:gd name="connsiteY54" fmla="*/ 878246 h 1306821"/>
                    <a:gd name="connsiteX55" fmla="*/ 1560038 w 1781773"/>
                    <a:gd name="connsiteY55" fmla="*/ 903489 h 1306821"/>
                    <a:gd name="connsiteX56" fmla="*/ 1448121 w 1781773"/>
                    <a:gd name="connsiteY56" fmla="*/ 922105 h 1306821"/>
                    <a:gd name="connsiteX57" fmla="*/ 1323173 w 1781773"/>
                    <a:gd name="connsiteY57" fmla="*/ 1040351 h 1306821"/>
                    <a:gd name="connsiteX58" fmla="*/ 1751481 w 1781773"/>
                    <a:gd name="connsiteY58" fmla="*/ 1074157 h 1306821"/>
                    <a:gd name="connsiteX59" fmla="*/ 1651776 w 1781773"/>
                    <a:gd name="connsiteY59" fmla="*/ 1174160 h 1306821"/>
                    <a:gd name="connsiteX60" fmla="*/ 1613502 w 1781773"/>
                    <a:gd name="connsiteY60" fmla="*/ 1179447 h 1306821"/>
                    <a:gd name="connsiteX61" fmla="*/ 1448865 w 1781773"/>
                    <a:gd name="connsiteY61" fmla="*/ 1198212 h 1306821"/>
                    <a:gd name="connsiteX62" fmla="*/ 1347671 w 1781773"/>
                    <a:gd name="connsiteY62" fmla="*/ 1061350 h 1306821"/>
                    <a:gd name="connsiteX63" fmla="*/ 1452961 w 1781773"/>
                    <a:gd name="connsiteY63" fmla="*/ 951294 h 1306821"/>
                    <a:gd name="connsiteX64" fmla="*/ 1564580 w 1781773"/>
                    <a:gd name="connsiteY64" fmla="*/ 930891 h 1306821"/>
                    <a:gd name="connsiteX65" fmla="*/ 1587440 w 1781773"/>
                    <a:gd name="connsiteY65" fmla="*/ 947199 h 1306821"/>
                    <a:gd name="connsiteX66" fmla="*/ 1595706 w 1781773"/>
                    <a:gd name="connsiteY66" fmla="*/ 1009375 h 1306821"/>
                    <a:gd name="connsiteX67" fmla="*/ 1636288 w 1781773"/>
                    <a:gd name="connsiteY67" fmla="*/ 943550 h 1306821"/>
                    <a:gd name="connsiteX68" fmla="*/ 1666892 w 1781773"/>
                    <a:gd name="connsiteY68" fmla="*/ 930370 h 1306821"/>
                    <a:gd name="connsiteX69" fmla="*/ 1751481 w 1781773"/>
                    <a:gd name="connsiteY69" fmla="*/ 1074157 h 13068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</a:cxnLst>
                  <a:rect l="l" t="t" r="r" b="b"/>
                  <a:pathLst>
                    <a:path w="1781773" h="1306821">
                      <a:moveTo>
                        <a:pt x="1682603" y="905723"/>
                      </a:moveTo>
                      <a:cubicBezTo>
                        <a:pt x="1659669" y="896787"/>
                        <a:pt x="1663094" y="888001"/>
                        <a:pt x="1669945" y="871619"/>
                      </a:cubicBezTo>
                      <a:cubicBezTo>
                        <a:pt x="1696007" y="809294"/>
                        <a:pt x="1711644" y="744288"/>
                        <a:pt x="1707846" y="676676"/>
                      </a:cubicBezTo>
                      <a:cubicBezTo>
                        <a:pt x="1701591" y="565057"/>
                        <a:pt x="1650436" y="474808"/>
                        <a:pt x="1566963" y="402505"/>
                      </a:cubicBezTo>
                      <a:cubicBezTo>
                        <a:pt x="1539859" y="379049"/>
                        <a:pt x="1508063" y="359764"/>
                        <a:pt x="1534646" y="316724"/>
                      </a:cubicBezTo>
                      <a:cubicBezTo>
                        <a:pt x="1536955" y="313001"/>
                        <a:pt x="1535391" y="306895"/>
                        <a:pt x="1535689" y="301906"/>
                      </a:cubicBezTo>
                      <a:cubicBezTo>
                        <a:pt x="1541348" y="212700"/>
                        <a:pt x="1492054" y="153577"/>
                        <a:pt x="1425633" y="105176"/>
                      </a:cubicBezTo>
                      <a:cubicBezTo>
                        <a:pt x="1273357" y="-5773"/>
                        <a:pt x="1101572" y="-18878"/>
                        <a:pt x="925543" y="19544"/>
                      </a:cubicBezTo>
                      <a:cubicBezTo>
                        <a:pt x="619353" y="86337"/>
                        <a:pt x="359478" y="239358"/>
                        <a:pt x="139739" y="461852"/>
                      </a:cubicBezTo>
                      <a:cubicBezTo>
                        <a:pt x="19482" y="583524"/>
                        <a:pt x="-18568" y="730959"/>
                        <a:pt x="8090" y="896341"/>
                      </a:cubicBezTo>
                      <a:cubicBezTo>
                        <a:pt x="32662" y="1048766"/>
                        <a:pt x="99604" y="1183245"/>
                        <a:pt x="191714" y="1305959"/>
                      </a:cubicBezTo>
                      <a:cubicBezTo>
                        <a:pt x="193874" y="1295236"/>
                        <a:pt x="196182" y="1284514"/>
                        <a:pt x="198118" y="1273717"/>
                      </a:cubicBezTo>
                      <a:cubicBezTo>
                        <a:pt x="210553" y="1203350"/>
                        <a:pt x="263496" y="1141471"/>
                        <a:pt x="319269" y="1132312"/>
                      </a:cubicBezTo>
                      <a:cubicBezTo>
                        <a:pt x="385913" y="1121366"/>
                        <a:pt x="448014" y="1154577"/>
                        <a:pt x="487926" y="1221444"/>
                      </a:cubicBezTo>
                      <a:cubicBezTo>
                        <a:pt x="493809" y="1231273"/>
                        <a:pt x="495224" y="1244155"/>
                        <a:pt x="507733" y="1251825"/>
                      </a:cubicBezTo>
                      <a:cubicBezTo>
                        <a:pt x="519722" y="1234252"/>
                        <a:pt x="533051" y="1217870"/>
                        <a:pt x="542805" y="1199552"/>
                      </a:cubicBezTo>
                      <a:cubicBezTo>
                        <a:pt x="550996" y="1184213"/>
                        <a:pt x="560676" y="1178852"/>
                        <a:pt x="577877" y="1180266"/>
                      </a:cubicBezTo>
                      <a:cubicBezTo>
                        <a:pt x="640500" y="1185553"/>
                        <a:pt x="703198" y="1189649"/>
                        <a:pt x="765895" y="1194042"/>
                      </a:cubicBezTo>
                      <a:cubicBezTo>
                        <a:pt x="784660" y="1195382"/>
                        <a:pt x="796276" y="1201414"/>
                        <a:pt x="805137" y="1221593"/>
                      </a:cubicBezTo>
                      <a:cubicBezTo>
                        <a:pt x="831124" y="1280940"/>
                        <a:pt x="900821" y="1315714"/>
                        <a:pt x="962774" y="1304842"/>
                      </a:cubicBezTo>
                      <a:cubicBezTo>
                        <a:pt x="1017653" y="1295236"/>
                        <a:pt x="1072532" y="1285705"/>
                        <a:pt x="1127411" y="1276174"/>
                      </a:cubicBezTo>
                      <a:cubicBezTo>
                        <a:pt x="1193831" y="1264632"/>
                        <a:pt x="1242902" y="1208934"/>
                        <a:pt x="1247891" y="1142216"/>
                      </a:cubicBezTo>
                      <a:cubicBezTo>
                        <a:pt x="1249008" y="1127175"/>
                        <a:pt x="1234711" y="1108261"/>
                        <a:pt x="1249678" y="1098581"/>
                      </a:cubicBezTo>
                      <a:cubicBezTo>
                        <a:pt x="1261816" y="1090688"/>
                        <a:pt x="1280506" y="1093071"/>
                        <a:pt x="1296292" y="1090911"/>
                      </a:cubicBezTo>
                      <a:cubicBezTo>
                        <a:pt x="1298302" y="1090613"/>
                        <a:pt x="1300313" y="1090688"/>
                        <a:pt x="1302249" y="1090316"/>
                      </a:cubicBezTo>
                      <a:cubicBezTo>
                        <a:pt x="1317588" y="1087486"/>
                        <a:pt x="1323768" y="1091730"/>
                        <a:pt x="1327119" y="1109155"/>
                      </a:cubicBezTo>
                      <a:cubicBezTo>
                        <a:pt x="1343948" y="1197616"/>
                        <a:pt x="1430473" y="1242964"/>
                        <a:pt x="1499872" y="1228816"/>
                      </a:cubicBezTo>
                      <a:cubicBezTo>
                        <a:pt x="1537774" y="1221072"/>
                        <a:pt x="1576345" y="1216753"/>
                        <a:pt x="1614694" y="1210870"/>
                      </a:cubicBezTo>
                      <a:cubicBezTo>
                        <a:pt x="1624374" y="1208637"/>
                        <a:pt x="1634054" y="1205733"/>
                        <a:pt x="1643883" y="1204392"/>
                      </a:cubicBezTo>
                      <a:cubicBezTo>
                        <a:pt x="1719313" y="1194191"/>
                        <a:pt x="1774639" y="1146163"/>
                        <a:pt x="1780820" y="1079891"/>
                      </a:cubicBezTo>
                      <a:cubicBezTo>
                        <a:pt x="1787447" y="1008332"/>
                        <a:pt x="1760044" y="935955"/>
                        <a:pt x="1682603" y="905723"/>
                      </a:cubicBezTo>
                      <a:close/>
                      <a:moveTo>
                        <a:pt x="1211553" y="1171927"/>
                      </a:moveTo>
                      <a:cubicBezTo>
                        <a:pt x="1199863" y="1207669"/>
                        <a:pt x="1176035" y="1234475"/>
                        <a:pt x="1140442" y="1242666"/>
                      </a:cubicBezTo>
                      <a:cubicBezTo>
                        <a:pt x="1074766" y="1257856"/>
                        <a:pt x="1007749" y="1267685"/>
                        <a:pt x="959423" y="1276472"/>
                      </a:cubicBezTo>
                      <a:cubicBezTo>
                        <a:pt x="868653" y="1276174"/>
                        <a:pt x="817274" y="1223157"/>
                        <a:pt x="811615" y="1143407"/>
                      </a:cubicBezTo>
                      <a:cubicBezTo>
                        <a:pt x="807445" y="1084582"/>
                        <a:pt x="852346" y="1035437"/>
                        <a:pt x="919139" y="1024714"/>
                      </a:cubicBezTo>
                      <a:cubicBezTo>
                        <a:pt x="964263" y="1017491"/>
                        <a:pt x="1009313" y="1009673"/>
                        <a:pt x="1054363" y="1001631"/>
                      </a:cubicBezTo>
                      <a:cubicBezTo>
                        <a:pt x="1159727" y="982717"/>
                        <a:pt x="1243647" y="1073487"/>
                        <a:pt x="1211553" y="1171927"/>
                      </a:cubicBezTo>
                      <a:close/>
                      <a:moveTo>
                        <a:pt x="1323173" y="1040351"/>
                      </a:moveTo>
                      <a:cubicBezTo>
                        <a:pt x="1319375" y="1057776"/>
                        <a:pt x="1315205" y="1068647"/>
                        <a:pt x="1294058" y="1067158"/>
                      </a:cubicBezTo>
                      <a:cubicBezTo>
                        <a:pt x="1279463" y="1066190"/>
                        <a:pt x="1264422" y="1070360"/>
                        <a:pt x="1249678" y="1072519"/>
                      </a:cubicBezTo>
                      <a:cubicBezTo>
                        <a:pt x="1242008" y="1073636"/>
                        <a:pt x="1236349" y="1071998"/>
                        <a:pt x="1232701" y="1064328"/>
                      </a:cubicBezTo>
                      <a:cubicBezTo>
                        <a:pt x="1190183" y="974750"/>
                        <a:pt x="1116614" y="958070"/>
                        <a:pt x="1027556" y="976388"/>
                      </a:cubicBezTo>
                      <a:cubicBezTo>
                        <a:pt x="985634" y="985026"/>
                        <a:pt x="943265" y="991131"/>
                        <a:pt x="901342" y="999620"/>
                      </a:cubicBezTo>
                      <a:cubicBezTo>
                        <a:pt x="830603" y="1013917"/>
                        <a:pt x="785330" y="1069392"/>
                        <a:pt x="786447" y="1142142"/>
                      </a:cubicBezTo>
                      <a:cubicBezTo>
                        <a:pt x="786745" y="1163289"/>
                        <a:pt x="782649" y="1169767"/>
                        <a:pt x="760459" y="1166267"/>
                      </a:cubicBezTo>
                      <a:cubicBezTo>
                        <a:pt x="729036" y="1161278"/>
                        <a:pt x="696943" y="1160162"/>
                        <a:pt x="665147" y="1157481"/>
                      </a:cubicBezTo>
                      <a:cubicBezTo>
                        <a:pt x="634469" y="1154875"/>
                        <a:pt x="603269" y="1157630"/>
                        <a:pt x="570207" y="1149439"/>
                      </a:cubicBezTo>
                      <a:cubicBezTo>
                        <a:pt x="587706" y="1098581"/>
                        <a:pt x="602673" y="1047723"/>
                        <a:pt x="608034" y="994482"/>
                      </a:cubicBezTo>
                      <a:cubicBezTo>
                        <a:pt x="616449" y="911680"/>
                        <a:pt x="616076" y="828952"/>
                        <a:pt x="602301" y="746894"/>
                      </a:cubicBezTo>
                      <a:cubicBezTo>
                        <a:pt x="598652" y="725226"/>
                        <a:pt x="600663" y="718896"/>
                        <a:pt x="624863" y="717035"/>
                      </a:cubicBezTo>
                      <a:cubicBezTo>
                        <a:pt x="819806" y="702142"/>
                        <a:pt x="1012589" y="675559"/>
                        <a:pt x="1197033" y="606086"/>
                      </a:cubicBezTo>
                      <a:cubicBezTo>
                        <a:pt x="1294579" y="569376"/>
                        <a:pt x="1386094" y="522613"/>
                        <a:pt x="1463013" y="447183"/>
                      </a:cubicBezTo>
                      <a:cubicBezTo>
                        <a:pt x="1514169" y="526485"/>
                        <a:pt x="1544997" y="611819"/>
                        <a:pt x="1558623" y="703036"/>
                      </a:cubicBezTo>
                      <a:cubicBezTo>
                        <a:pt x="1567261" y="761117"/>
                        <a:pt x="1570984" y="819942"/>
                        <a:pt x="1578877" y="878246"/>
                      </a:cubicBezTo>
                      <a:cubicBezTo>
                        <a:pt x="1581260" y="895968"/>
                        <a:pt x="1575452" y="901106"/>
                        <a:pt x="1560038" y="903489"/>
                      </a:cubicBezTo>
                      <a:cubicBezTo>
                        <a:pt x="1522658" y="909223"/>
                        <a:pt x="1485427" y="915999"/>
                        <a:pt x="1448121" y="922105"/>
                      </a:cubicBezTo>
                      <a:cubicBezTo>
                        <a:pt x="1378945" y="933498"/>
                        <a:pt x="1338438" y="970952"/>
                        <a:pt x="1323173" y="1040351"/>
                      </a:cubicBezTo>
                      <a:close/>
                      <a:moveTo>
                        <a:pt x="1751481" y="1074157"/>
                      </a:moveTo>
                      <a:cubicBezTo>
                        <a:pt x="1747535" y="1124494"/>
                        <a:pt x="1707772" y="1164555"/>
                        <a:pt x="1651776" y="1174160"/>
                      </a:cubicBezTo>
                      <a:cubicBezTo>
                        <a:pt x="1639117" y="1176320"/>
                        <a:pt x="1626235" y="1177735"/>
                        <a:pt x="1613502" y="1179447"/>
                      </a:cubicBezTo>
                      <a:cubicBezTo>
                        <a:pt x="1558772" y="1187489"/>
                        <a:pt x="1505382" y="1210200"/>
                        <a:pt x="1448865" y="1198212"/>
                      </a:cubicBezTo>
                      <a:cubicBezTo>
                        <a:pt x="1385200" y="1184734"/>
                        <a:pt x="1346554" y="1131047"/>
                        <a:pt x="1347671" y="1061350"/>
                      </a:cubicBezTo>
                      <a:cubicBezTo>
                        <a:pt x="1348564" y="1003045"/>
                        <a:pt x="1386838" y="963134"/>
                        <a:pt x="1452961" y="951294"/>
                      </a:cubicBezTo>
                      <a:cubicBezTo>
                        <a:pt x="1490192" y="944667"/>
                        <a:pt x="1527796" y="939529"/>
                        <a:pt x="1564580" y="930891"/>
                      </a:cubicBezTo>
                      <a:cubicBezTo>
                        <a:pt x="1582004" y="926796"/>
                        <a:pt x="1585057" y="933423"/>
                        <a:pt x="1587440" y="947199"/>
                      </a:cubicBezTo>
                      <a:cubicBezTo>
                        <a:pt x="1591014" y="967825"/>
                        <a:pt x="1587887" y="989344"/>
                        <a:pt x="1595706" y="1009375"/>
                      </a:cubicBezTo>
                      <a:cubicBezTo>
                        <a:pt x="1609407" y="987483"/>
                        <a:pt x="1624225" y="966261"/>
                        <a:pt x="1636288" y="943550"/>
                      </a:cubicBezTo>
                      <a:cubicBezTo>
                        <a:pt x="1643808" y="929402"/>
                        <a:pt x="1651478" y="925158"/>
                        <a:pt x="1666892" y="930370"/>
                      </a:cubicBezTo>
                      <a:cubicBezTo>
                        <a:pt x="1720952" y="948613"/>
                        <a:pt x="1756619" y="1008407"/>
                        <a:pt x="1751481" y="1074157"/>
                      </a:cubicBezTo>
                      <a:close/>
                    </a:path>
                  </a:pathLst>
                </a:custGeom>
                <a:solidFill>
                  <a:srgbClr val="2C347F"/>
                </a:solidFill>
                <a:ln w="74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" name="자유형: 도형 16">
                  <a:extLst>
                    <a:ext uri="{FF2B5EF4-FFF2-40B4-BE49-F238E27FC236}">
                      <a16:creationId xmlns:a16="http://schemas.microsoft.com/office/drawing/2014/main" id="{E1CAD06A-1932-4406-AABE-D8C0BE84165D}"/>
                    </a:ext>
                  </a:extLst>
                </p:cNvPr>
                <p:cNvSpPr/>
                <p:nvPr/>
              </p:nvSpPr>
              <p:spPr>
                <a:xfrm flipH="1">
                  <a:off x="7814161" y="3727172"/>
                  <a:ext cx="705241" cy="318951"/>
                </a:xfrm>
                <a:custGeom>
                  <a:avLst/>
                  <a:gdLst>
                    <a:gd name="connsiteX0" fmla="*/ 459608 w 705241"/>
                    <a:gd name="connsiteY0" fmla="*/ 0 h 318951"/>
                    <a:gd name="connsiteX1" fmla="*/ 457693 w 705241"/>
                    <a:gd name="connsiteY1" fmla="*/ 1282 h 318951"/>
                    <a:gd name="connsiteX2" fmla="*/ 296454 w 705241"/>
                    <a:gd name="connsiteY2" fmla="*/ 16934 h 318951"/>
                    <a:gd name="connsiteX3" fmla="*/ 234588 w 705241"/>
                    <a:gd name="connsiteY3" fmla="*/ 16 h 318951"/>
                    <a:gd name="connsiteX4" fmla="*/ 220297 w 705241"/>
                    <a:gd name="connsiteY4" fmla="*/ 4226 h 318951"/>
                    <a:gd name="connsiteX5" fmla="*/ 98861 w 705241"/>
                    <a:gd name="connsiteY5" fmla="*/ 42732 h 318951"/>
                    <a:gd name="connsiteX6" fmla="*/ 26518 w 705241"/>
                    <a:gd name="connsiteY6" fmla="*/ 96937 h 318951"/>
                    <a:gd name="connsiteX7" fmla="*/ 3633 w 705241"/>
                    <a:gd name="connsiteY7" fmla="*/ 160797 h 318951"/>
                    <a:gd name="connsiteX8" fmla="*/ 3763 w 705241"/>
                    <a:gd name="connsiteY8" fmla="*/ 173419 h 318951"/>
                    <a:gd name="connsiteX9" fmla="*/ 13384 w 705241"/>
                    <a:gd name="connsiteY9" fmla="*/ 174823 h 318951"/>
                    <a:gd name="connsiteX10" fmla="*/ 0 w 705241"/>
                    <a:gd name="connsiteY10" fmla="*/ 175024 h 318951"/>
                    <a:gd name="connsiteX11" fmla="*/ 354865 w 705241"/>
                    <a:gd name="connsiteY11" fmla="*/ 318896 h 318951"/>
                    <a:gd name="connsiteX12" fmla="*/ 705241 w 705241"/>
                    <a:gd name="connsiteY12" fmla="*/ 164413 h 318951"/>
                    <a:gd name="connsiteX13" fmla="*/ 691444 w 705241"/>
                    <a:gd name="connsiteY13" fmla="*/ 164621 h 318951"/>
                    <a:gd name="connsiteX14" fmla="*/ 688933 w 705241"/>
                    <a:gd name="connsiteY14" fmla="*/ 149909 h 318951"/>
                    <a:gd name="connsiteX15" fmla="*/ 609389 w 705241"/>
                    <a:gd name="connsiteY15" fmla="*/ 47875 h 318951"/>
                    <a:gd name="connsiteX16" fmla="*/ 570393 w 705241"/>
                    <a:gd name="connsiteY16" fmla="*/ 35610 h 318951"/>
                    <a:gd name="connsiteX17" fmla="*/ 459608 w 705241"/>
                    <a:gd name="connsiteY17" fmla="*/ 0 h 31895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05241" h="318951">
                      <a:moveTo>
                        <a:pt x="459608" y="0"/>
                      </a:moveTo>
                      <a:cubicBezTo>
                        <a:pt x="458975" y="443"/>
                        <a:pt x="458390" y="1029"/>
                        <a:pt x="457693" y="1282"/>
                      </a:cubicBezTo>
                      <a:cubicBezTo>
                        <a:pt x="405308" y="20496"/>
                        <a:pt x="351419" y="25148"/>
                        <a:pt x="296454" y="16934"/>
                      </a:cubicBezTo>
                      <a:cubicBezTo>
                        <a:pt x="275262" y="13769"/>
                        <a:pt x="254340" y="8800"/>
                        <a:pt x="234588" y="16"/>
                      </a:cubicBezTo>
                      <a:cubicBezTo>
                        <a:pt x="229824" y="1425"/>
                        <a:pt x="225045" y="2770"/>
                        <a:pt x="220297" y="4226"/>
                      </a:cubicBezTo>
                      <a:cubicBezTo>
                        <a:pt x="179718" y="16776"/>
                        <a:pt x="139740" y="31115"/>
                        <a:pt x="98861" y="42732"/>
                      </a:cubicBezTo>
                      <a:cubicBezTo>
                        <a:pt x="67967" y="51515"/>
                        <a:pt x="44133" y="70396"/>
                        <a:pt x="26518" y="96937"/>
                      </a:cubicBezTo>
                      <a:cubicBezTo>
                        <a:pt x="13699" y="116246"/>
                        <a:pt x="6545" y="137801"/>
                        <a:pt x="3633" y="160797"/>
                      </a:cubicBezTo>
                      <a:cubicBezTo>
                        <a:pt x="2715" y="168014"/>
                        <a:pt x="2224" y="171618"/>
                        <a:pt x="3763" y="173419"/>
                      </a:cubicBezTo>
                      <a:lnTo>
                        <a:pt x="13384" y="174823"/>
                      </a:lnTo>
                      <a:lnTo>
                        <a:pt x="0" y="175024"/>
                      </a:lnTo>
                      <a:cubicBezTo>
                        <a:pt x="93968" y="268992"/>
                        <a:pt x="221989" y="320895"/>
                        <a:pt x="354865" y="318896"/>
                      </a:cubicBezTo>
                      <a:cubicBezTo>
                        <a:pt x="487741" y="316897"/>
                        <a:pt x="614142" y="261166"/>
                        <a:pt x="705241" y="164413"/>
                      </a:cubicBezTo>
                      <a:lnTo>
                        <a:pt x="691444" y="164621"/>
                      </a:lnTo>
                      <a:lnTo>
                        <a:pt x="688933" y="149909"/>
                      </a:lnTo>
                      <a:cubicBezTo>
                        <a:pt x="679453" y="102666"/>
                        <a:pt x="653735" y="68007"/>
                        <a:pt x="609389" y="47875"/>
                      </a:cubicBezTo>
                      <a:cubicBezTo>
                        <a:pt x="596886" y="42210"/>
                        <a:pt x="583355" y="39788"/>
                        <a:pt x="570393" y="35610"/>
                      </a:cubicBezTo>
                      <a:cubicBezTo>
                        <a:pt x="533470" y="23692"/>
                        <a:pt x="496531" y="11870"/>
                        <a:pt x="45960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그룹 5">
              <a:extLst>
                <a:ext uri="{FF2B5EF4-FFF2-40B4-BE49-F238E27FC236}">
                  <a16:creationId xmlns:a16="http://schemas.microsoft.com/office/drawing/2014/main" id="{B788FD4F-F4C6-46DB-B4C2-8165E1D94E4D}"/>
                </a:ext>
              </a:extLst>
            </p:cNvPr>
            <p:cNvGrpSpPr/>
            <p:nvPr/>
          </p:nvGrpSpPr>
          <p:grpSpPr>
            <a:xfrm>
              <a:off x="7498586" y="3258917"/>
              <a:ext cx="1204845" cy="1204845"/>
              <a:chOff x="3529224" y="3063878"/>
              <a:chExt cx="982246" cy="982246"/>
            </a:xfrm>
          </p:grpSpPr>
          <p:sp>
            <p:nvSpPr>
              <p:cNvPr id="7" name="타원 6">
                <a:extLst>
                  <a:ext uri="{FF2B5EF4-FFF2-40B4-BE49-F238E27FC236}">
                    <a16:creationId xmlns:a16="http://schemas.microsoft.com/office/drawing/2014/main" id="{CEAA02A3-3603-48A2-AE19-231E45E08669}"/>
                  </a:ext>
                </a:extLst>
              </p:cNvPr>
              <p:cNvSpPr/>
              <p:nvPr/>
            </p:nvSpPr>
            <p:spPr>
              <a:xfrm>
                <a:off x="3529224" y="3063878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8" name="그룹 7">
                <a:extLst>
                  <a:ext uri="{FF2B5EF4-FFF2-40B4-BE49-F238E27FC236}">
                    <a16:creationId xmlns:a16="http://schemas.microsoft.com/office/drawing/2014/main" id="{A9117C4C-4315-4942-9CF9-C2B5A9E8684F}"/>
                  </a:ext>
                </a:extLst>
              </p:cNvPr>
              <p:cNvGrpSpPr/>
              <p:nvPr/>
            </p:nvGrpSpPr>
            <p:grpSpPr>
              <a:xfrm>
                <a:off x="3652193" y="3087239"/>
                <a:ext cx="741615" cy="958884"/>
                <a:chOff x="3652193" y="3087239"/>
                <a:chExt cx="741615" cy="958884"/>
              </a:xfrm>
            </p:grpSpPr>
            <p:sp>
              <p:nvSpPr>
                <p:cNvPr id="9" name="Graphic 57">
                  <a:extLst>
                    <a:ext uri="{FF2B5EF4-FFF2-40B4-BE49-F238E27FC236}">
                      <a16:creationId xmlns:a16="http://schemas.microsoft.com/office/drawing/2014/main" id="{9CB3C6F4-58FE-4A98-B410-E049A2063EF2}"/>
                    </a:ext>
                  </a:extLst>
                </p:cNvPr>
                <p:cNvSpPr/>
                <p:nvPr/>
              </p:nvSpPr>
              <p:spPr>
                <a:xfrm>
                  <a:off x="3815801" y="3275329"/>
                  <a:ext cx="425229" cy="446913"/>
                </a:xfrm>
                <a:custGeom>
                  <a:avLst/>
                  <a:gdLst>
                    <a:gd name="connsiteX0" fmla="*/ 357753 w 1617910"/>
                    <a:gd name="connsiteY0" fmla="*/ 1607900 h 1700414"/>
                    <a:gd name="connsiteX1" fmla="*/ 429453 w 1617910"/>
                    <a:gd name="connsiteY1" fmla="*/ 1582684 h 1700414"/>
                    <a:gd name="connsiteX2" fmla="*/ 497014 w 1617910"/>
                    <a:gd name="connsiteY2" fmla="*/ 1505571 h 1700414"/>
                    <a:gd name="connsiteX3" fmla="*/ 511214 w 1617910"/>
                    <a:gd name="connsiteY3" fmla="*/ 1300532 h 1700414"/>
                    <a:gd name="connsiteX4" fmla="*/ 495104 w 1617910"/>
                    <a:gd name="connsiteY4" fmla="*/ 1271813 h 1700414"/>
                    <a:gd name="connsiteX5" fmla="*/ 317382 w 1617910"/>
                    <a:gd name="connsiteY5" fmla="*/ 1129177 h 1700414"/>
                    <a:gd name="connsiteX6" fmla="*/ 232373 w 1617910"/>
                    <a:gd name="connsiteY6" fmla="*/ 989916 h 1700414"/>
                    <a:gd name="connsiteX7" fmla="*/ 191429 w 1617910"/>
                    <a:gd name="connsiteY7" fmla="*/ 856895 h 1700414"/>
                    <a:gd name="connsiteX8" fmla="*/ 179394 w 1617910"/>
                    <a:gd name="connsiteY8" fmla="*/ 832379 h 1700414"/>
                    <a:gd name="connsiteX9" fmla="*/ 19756 w 1617910"/>
                    <a:gd name="connsiteY9" fmla="*/ 629059 h 1700414"/>
                    <a:gd name="connsiteX10" fmla="*/ 31727 w 1617910"/>
                    <a:gd name="connsiteY10" fmla="*/ 415486 h 1700414"/>
                    <a:gd name="connsiteX11" fmla="*/ 85789 w 1617910"/>
                    <a:gd name="connsiteY11" fmla="*/ 375243 h 1700414"/>
                    <a:gd name="connsiteX12" fmla="*/ 123804 w 1617910"/>
                    <a:gd name="connsiteY12" fmla="*/ 327867 h 1700414"/>
                    <a:gd name="connsiteX13" fmla="*/ 138259 w 1617910"/>
                    <a:gd name="connsiteY13" fmla="*/ 349645 h 1700414"/>
                    <a:gd name="connsiteX14" fmla="*/ 221675 w 1617910"/>
                    <a:gd name="connsiteY14" fmla="*/ 678472 h 1700414"/>
                    <a:gd name="connsiteX15" fmla="*/ 225050 w 1617910"/>
                    <a:gd name="connsiteY15" fmla="*/ 692099 h 1700414"/>
                    <a:gd name="connsiteX16" fmla="*/ 219574 w 1617910"/>
                    <a:gd name="connsiteY16" fmla="*/ 405935 h 1700414"/>
                    <a:gd name="connsiteX17" fmla="*/ 299170 w 1617910"/>
                    <a:gd name="connsiteY17" fmla="*/ 59533 h 1700414"/>
                    <a:gd name="connsiteX18" fmla="*/ 352913 w 1617910"/>
                    <a:gd name="connsiteY18" fmla="*/ 20053 h 1700414"/>
                    <a:gd name="connsiteX19" fmla="*/ 1236494 w 1617910"/>
                    <a:gd name="connsiteY19" fmla="*/ 886 h 1700414"/>
                    <a:gd name="connsiteX20" fmla="*/ 1372826 w 1617910"/>
                    <a:gd name="connsiteY20" fmla="*/ 66155 h 1700414"/>
                    <a:gd name="connsiteX21" fmla="*/ 1430135 w 1617910"/>
                    <a:gd name="connsiteY21" fmla="*/ 229168 h 1700414"/>
                    <a:gd name="connsiteX22" fmla="*/ 1435166 w 1617910"/>
                    <a:gd name="connsiteY22" fmla="*/ 593845 h 1700414"/>
                    <a:gd name="connsiteX23" fmla="*/ 1445290 w 1617910"/>
                    <a:gd name="connsiteY23" fmla="*/ 685413 h 1700414"/>
                    <a:gd name="connsiteX24" fmla="*/ 1483178 w 1617910"/>
                    <a:gd name="connsiteY24" fmla="*/ 434844 h 1700414"/>
                    <a:gd name="connsiteX25" fmla="*/ 1499034 w 1617910"/>
                    <a:gd name="connsiteY25" fmla="*/ 398421 h 1700414"/>
                    <a:gd name="connsiteX26" fmla="*/ 1551185 w 1617910"/>
                    <a:gd name="connsiteY26" fmla="*/ 380719 h 1700414"/>
                    <a:gd name="connsiteX27" fmla="*/ 1617664 w 1617910"/>
                    <a:gd name="connsiteY27" fmla="*/ 506799 h 1700414"/>
                    <a:gd name="connsiteX28" fmla="*/ 1470634 w 1617910"/>
                    <a:gd name="connsiteY28" fmla="*/ 817861 h 1700414"/>
                    <a:gd name="connsiteX29" fmla="*/ 1402691 w 1617910"/>
                    <a:gd name="connsiteY29" fmla="*/ 908728 h 1700414"/>
                    <a:gd name="connsiteX30" fmla="*/ 1326215 w 1617910"/>
                    <a:gd name="connsiteY30" fmla="*/ 1088679 h 1700414"/>
                    <a:gd name="connsiteX31" fmla="*/ 1201599 w 1617910"/>
                    <a:gd name="connsiteY31" fmla="*/ 1205080 h 1700414"/>
                    <a:gd name="connsiteX32" fmla="*/ 1181541 w 1617910"/>
                    <a:gd name="connsiteY32" fmla="*/ 1220362 h 1700414"/>
                    <a:gd name="connsiteX33" fmla="*/ 1112133 w 1617910"/>
                    <a:gd name="connsiteY33" fmla="*/ 1414704 h 1700414"/>
                    <a:gd name="connsiteX34" fmla="*/ 1121239 w 1617910"/>
                    <a:gd name="connsiteY34" fmla="*/ 1492963 h 1700414"/>
                    <a:gd name="connsiteX35" fmla="*/ 1205929 w 1617910"/>
                    <a:gd name="connsiteY35" fmla="*/ 1589052 h 1700414"/>
                    <a:gd name="connsiteX36" fmla="*/ 1262983 w 1617910"/>
                    <a:gd name="connsiteY36" fmla="*/ 1607900 h 1700414"/>
                    <a:gd name="connsiteX37" fmla="*/ 1237704 w 1617910"/>
                    <a:gd name="connsiteY37" fmla="*/ 1628340 h 1700414"/>
                    <a:gd name="connsiteX38" fmla="*/ 858126 w 1617910"/>
                    <a:gd name="connsiteY38" fmla="*/ 1699531 h 1700414"/>
                    <a:gd name="connsiteX39" fmla="*/ 392266 w 1617910"/>
                    <a:gd name="connsiteY39" fmla="*/ 1631333 h 1700414"/>
                    <a:gd name="connsiteX40" fmla="*/ 357753 w 1617910"/>
                    <a:gd name="connsiteY40" fmla="*/ 1607900 h 17004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</a:cxnLst>
                  <a:rect l="l" t="t" r="r" b="b"/>
                  <a:pathLst>
                    <a:path w="1617910" h="1700414">
                      <a:moveTo>
                        <a:pt x="357753" y="1607900"/>
                      </a:moveTo>
                      <a:cubicBezTo>
                        <a:pt x="381632" y="1599431"/>
                        <a:pt x="405447" y="1590644"/>
                        <a:pt x="429453" y="1582684"/>
                      </a:cubicBezTo>
                      <a:cubicBezTo>
                        <a:pt x="467277" y="1570139"/>
                        <a:pt x="490837" y="1543077"/>
                        <a:pt x="497014" y="1505571"/>
                      </a:cubicBezTo>
                      <a:cubicBezTo>
                        <a:pt x="508094" y="1437882"/>
                        <a:pt x="511532" y="1369239"/>
                        <a:pt x="511214" y="1300532"/>
                      </a:cubicBezTo>
                      <a:cubicBezTo>
                        <a:pt x="511150" y="1287223"/>
                        <a:pt x="505483" y="1278945"/>
                        <a:pt x="495104" y="1271813"/>
                      </a:cubicBezTo>
                      <a:cubicBezTo>
                        <a:pt x="432446" y="1228577"/>
                        <a:pt x="373990" y="1179928"/>
                        <a:pt x="317382" y="1129177"/>
                      </a:cubicBezTo>
                      <a:cubicBezTo>
                        <a:pt x="275355" y="1091480"/>
                        <a:pt x="250203" y="1042385"/>
                        <a:pt x="232373" y="989916"/>
                      </a:cubicBezTo>
                      <a:cubicBezTo>
                        <a:pt x="217473" y="946042"/>
                        <a:pt x="199325" y="903124"/>
                        <a:pt x="191429" y="856895"/>
                      </a:cubicBezTo>
                      <a:cubicBezTo>
                        <a:pt x="190028" y="848553"/>
                        <a:pt x="189773" y="836900"/>
                        <a:pt x="179394" y="832379"/>
                      </a:cubicBezTo>
                      <a:cubicBezTo>
                        <a:pt x="89546" y="793345"/>
                        <a:pt x="51531" y="712603"/>
                        <a:pt x="19756" y="629059"/>
                      </a:cubicBezTo>
                      <a:cubicBezTo>
                        <a:pt x="-7498" y="557422"/>
                        <a:pt x="-9281" y="484894"/>
                        <a:pt x="31727" y="415486"/>
                      </a:cubicBezTo>
                      <a:cubicBezTo>
                        <a:pt x="44526" y="393773"/>
                        <a:pt x="63120" y="376771"/>
                        <a:pt x="85789" y="375243"/>
                      </a:cubicBezTo>
                      <a:cubicBezTo>
                        <a:pt x="119983" y="372950"/>
                        <a:pt x="125523" y="355121"/>
                        <a:pt x="123804" y="327867"/>
                      </a:cubicBezTo>
                      <a:cubicBezTo>
                        <a:pt x="136285" y="330032"/>
                        <a:pt x="137049" y="340539"/>
                        <a:pt x="138259" y="349645"/>
                      </a:cubicBezTo>
                      <a:cubicBezTo>
                        <a:pt x="153223" y="462480"/>
                        <a:pt x="178821" y="572641"/>
                        <a:pt x="221675" y="678472"/>
                      </a:cubicBezTo>
                      <a:cubicBezTo>
                        <a:pt x="224031" y="684330"/>
                        <a:pt x="225114" y="690698"/>
                        <a:pt x="225050" y="692099"/>
                      </a:cubicBezTo>
                      <a:cubicBezTo>
                        <a:pt x="213588" y="650391"/>
                        <a:pt x="212570" y="455666"/>
                        <a:pt x="219574" y="405935"/>
                      </a:cubicBezTo>
                      <a:cubicBezTo>
                        <a:pt x="226387" y="357668"/>
                        <a:pt x="293312" y="79846"/>
                        <a:pt x="299170" y="59533"/>
                      </a:cubicBezTo>
                      <a:cubicBezTo>
                        <a:pt x="307066" y="32152"/>
                        <a:pt x="324450" y="19926"/>
                        <a:pt x="352913" y="20053"/>
                      </a:cubicBezTo>
                      <a:cubicBezTo>
                        <a:pt x="409140" y="20308"/>
                        <a:pt x="1085580" y="14386"/>
                        <a:pt x="1236494" y="886"/>
                      </a:cubicBezTo>
                      <a:cubicBezTo>
                        <a:pt x="1297751" y="-4590"/>
                        <a:pt x="1339778" y="15086"/>
                        <a:pt x="1372826" y="66155"/>
                      </a:cubicBezTo>
                      <a:cubicBezTo>
                        <a:pt x="1405365" y="116460"/>
                        <a:pt x="1426315" y="169885"/>
                        <a:pt x="1430135" y="229168"/>
                      </a:cubicBezTo>
                      <a:cubicBezTo>
                        <a:pt x="1433765" y="285204"/>
                        <a:pt x="1432937" y="528450"/>
                        <a:pt x="1435166" y="593845"/>
                      </a:cubicBezTo>
                      <a:cubicBezTo>
                        <a:pt x="1436184" y="624410"/>
                        <a:pt x="1439878" y="655039"/>
                        <a:pt x="1445290" y="685413"/>
                      </a:cubicBezTo>
                      <a:cubicBezTo>
                        <a:pt x="1463184" y="602760"/>
                        <a:pt x="1477702" y="519535"/>
                        <a:pt x="1483178" y="434844"/>
                      </a:cubicBezTo>
                      <a:cubicBezTo>
                        <a:pt x="1484070" y="421154"/>
                        <a:pt x="1486044" y="407208"/>
                        <a:pt x="1499034" y="398421"/>
                      </a:cubicBezTo>
                      <a:cubicBezTo>
                        <a:pt x="1509986" y="370594"/>
                        <a:pt x="1523868" y="365946"/>
                        <a:pt x="1551185" y="380719"/>
                      </a:cubicBezTo>
                      <a:cubicBezTo>
                        <a:pt x="1601362" y="407909"/>
                        <a:pt x="1616008" y="457640"/>
                        <a:pt x="1617664" y="506799"/>
                      </a:cubicBezTo>
                      <a:cubicBezTo>
                        <a:pt x="1621930" y="634026"/>
                        <a:pt x="1570861" y="738328"/>
                        <a:pt x="1470634" y="817861"/>
                      </a:cubicBezTo>
                      <a:cubicBezTo>
                        <a:pt x="1416763" y="824992"/>
                        <a:pt x="1414725" y="869694"/>
                        <a:pt x="1402691" y="908728"/>
                      </a:cubicBezTo>
                      <a:cubicBezTo>
                        <a:pt x="1383460" y="971258"/>
                        <a:pt x="1365694" y="1034808"/>
                        <a:pt x="1326215" y="1088679"/>
                      </a:cubicBezTo>
                      <a:cubicBezTo>
                        <a:pt x="1292084" y="1135226"/>
                        <a:pt x="1243944" y="1167129"/>
                        <a:pt x="1201599" y="1205080"/>
                      </a:cubicBezTo>
                      <a:cubicBezTo>
                        <a:pt x="1195359" y="1210683"/>
                        <a:pt x="1189054" y="1217115"/>
                        <a:pt x="1181541" y="1220362"/>
                      </a:cubicBezTo>
                      <a:cubicBezTo>
                        <a:pt x="1088700" y="1260224"/>
                        <a:pt x="1108057" y="1341412"/>
                        <a:pt x="1112133" y="1414704"/>
                      </a:cubicBezTo>
                      <a:cubicBezTo>
                        <a:pt x="1113534" y="1440366"/>
                        <a:pt x="1116590" y="1466919"/>
                        <a:pt x="1121239" y="1492963"/>
                      </a:cubicBezTo>
                      <a:cubicBezTo>
                        <a:pt x="1130217" y="1543777"/>
                        <a:pt x="1157917" y="1574279"/>
                        <a:pt x="1205929" y="1589052"/>
                      </a:cubicBezTo>
                      <a:cubicBezTo>
                        <a:pt x="1225032" y="1594910"/>
                        <a:pt x="1243944" y="1601596"/>
                        <a:pt x="1262983" y="1607900"/>
                      </a:cubicBezTo>
                      <a:cubicBezTo>
                        <a:pt x="1261200" y="1622864"/>
                        <a:pt x="1248083" y="1624583"/>
                        <a:pt x="1237704" y="1628340"/>
                      </a:cubicBezTo>
                      <a:cubicBezTo>
                        <a:pt x="1115062" y="1672723"/>
                        <a:pt x="988281" y="1695010"/>
                        <a:pt x="858126" y="1699531"/>
                      </a:cubicBezTo>
                      <a:cubicBezTo>
                        <a:pt x="698679" y="1705071"/>
                        <a:pt x="542989" y="1684822"/>
                        <a:pt x="392266" y="1631333"/>
                      </a:cubicBezTo>
                      <a:cubicBezTo>
                        <a:pt x="379212" y="1626685"/>
                        <a:pt x="362147" y="1626175"/>
                        <a:pt x="357753" y="1607900"/>
                      </a:cubicBezTo>
                      <a:close/>
                    </a:path>
                  </a:pathLst>
                </a:custGeom>
                <a:solidFill>
                  <a:srgbClr val="F8D4B4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0" name="자유형: 도형 9">
                  <a:extLst>
                    <a:ext uri="{FF2B5EF4-FFF2-40B4-BE49-F238E27FC236}">
                      <a16:creationId xmlns:a16="http://schemas.microsoft.com/office/drawing/2014/main" id="{32E67E97-AA3D-4837-9518-B285CDF59595}"/>
                    </a:ext>
                  </a:extLst>
                </p:cNvPr>
                <p:cNvSpPr/>
                <p:nvPr/>
              </p:nvSpPr>
              <p:spPr>
                <a:xfrm>
                  <a:off x="3652193" y="3697910"/>
                  <a:ext cx="741615" cy="348213"/>
                </a:xfrm>
                <a:custGeom>
                  <a:avLst/>
                  <a:gdLst>
                    <a:gd name="connsiteX0" fmla="*/ 495586 w 741615"/>
                    <a:gd name="connsiteY0" fmla="*/ 0 h 348213"/>
                    <a:gd name="connsiteX1" fmla="*/ 612738 w 741615"/>
                    <a:gd name="connsiteY1" fmla="*/ 37656 h 348213"/>
                    <a:gd name="connsiteX2" fmla="*/ 653975 w 741615"/>
                    <a:gd name="connsiteY2" fmla="*/ 50627 h 348213"/>
                    <a:gd name="connsiteX3" fmla="*/ 738090 w 741615"/>
                    <a:gd name="connsiteY3" fmla="*/ 158524 h 348213"/>
                    <a:gd name="connsiteX4" fmla="*/ 741161 w 741615"/>
                    <a:gd name="connsiteY4" fmla="*/ 176516 h 348213"/>
                    <a:gd name="connsiteX5" fmla="*/ 741615 w 741615"/>
                    <a:gd name="connsiteY5" fmla="*/ 176513 h 348213"/>
                    <a:gd name="connsiteX6" fmla="*/ 739087 w 741615"/>
                    <a:gd name="connsiteY6" fmla="*/ 178893 h 348213"/>
                    <a:gd name="connsiteX7" fmla="*/ 733337 w 741615"/>
                    <a:gd name="connsiteY7" fmla="*/ 185318 h 348213"/>
                    <a:gd name="connsiteX8" fmla="*/ 732264 w 741615"/>
                    <a:gd name="connsiteY8" fmla="*/ 185313 h 348213"/>
                    <a:gd name="connsiteX9" fmla="*/ 664834 w 741615"/>
                    <a:gd name="connsiteY9" fmla="*/ 248761 h 348213"/>
                    <a:gd name="connsiteX10" fmla="*/ 372053 w 741615"/>
                    <a:gd name="connsiteY10" fmla="*/ 348200 h 348213"/>
                    <a:gd name="connsiteX11" fmla="*/ 0 w 741615"/>
                    <a:gd name="connsiteY11" fmla="*/ 181980 h 348213"/>
                    <a:gd name="connsiteX12" fmla="*/ 13530 w 741615"/>
                    <a:gd name="connsiteY12" fmla="*/ 181880 h 348213"/>
                    <a:gd name="connsiteX13" fmla="*/ 13408 w 741615"/>
                    <a:gd name="connsiteY13" fmla="*/ 170038 h 348213"/>
                    <a:gd name="connsiteX14" fmla="*/ 37608 w 741615"/>
                    <a:gd name="connsiteY14" fmla="*/ 102508 h 348213"/>
                    <a:gd name="connsiteX15" fmla="*/ 114108 w 741615"/>
                    <a:gd name="connsiteY15" fmla="*/ 45187 h 348213"/>
                    <a:gd name="connsiteX16" fmla="*/ 242522 w 741615"/>
                    <a:gd name="connsiteY16" fmla="*/ 4469 h 348213"/>
                    <a:gd name="connsiteX17" fmla="*/ 257635 w 741615"/>
                    <a:gd name="connsiteY17" fmla="*/ 17 h 348213"/>
                    <a:gd name="connsiteX18" fmla="*/ 323056 w 741615"/>
                    <a:gd name="connsiteY18" fmla="*/ 17908 h 348213"/>
                    <a:gd name="connsiteX19" fmla="*/ 493561 w 741615"/>
                    <a:gd name="connsiteY19" fmla="*/ 1356 h 348213"/>
                    <a:gd name="connsiteX20" fmla="*/ 495586 w 741615"/>
                    <a:gd name="connsiteY20" fmla="*/ 0 h 3482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741615" h="348213">
                      <a:moveTo>
                        <a:pt x="495586" y="0"/>
                      </a:moveTo>
                      <a:cubicBezTo>
                        <a:pt x="534631" y="12552"/>
                        <a:pt x="573693" y="25054"/>
                        <a:pt x="612738" y="37656"/>
                      </a:cubicBezTo>
                      <a:cubicBezTo>
                        <a:pt x="626444" y="42075"/>
                        <a:pt x="640754" y="44635"/>
                        <a:pt x="653975" y="50627"/>
                      </a:cubicBezTo>
                      <a:cubicBezTo>
                        <a:pt x="700869" y="71915"/>
                        <a:pt x="728065" y="108567"/>
                        <a:pt x="738090" y="158524"/>
                      </a:cubicBezTo>
                      <a:lnTo>
                        <a:pt x="741161" y="176516"/>
                      </a:lnTo>
                      <a:lnTo>
                        <a:pt x="741615" y="176513"/>
                      </a:lnTo>
                      <a:lnTo>
                        <a:pt x="739087" y="178893"/>
                      </a:lnTo>
                      <a:lnTo>
                        <a:pt x="733337" y="185318"/>
                      </a:lnTo>
                      <a:lnTo>
                        <a:pt x="732264" y="185313"/>
                      </a:lnTo>
                      <a:lnTo>
                        <a:pt x="664834" y="248761"/>
                      </a:lnTo>
                      <a:cubicBezTo>
                        <a:pt x="581217" y="311992"/>
                        <a:pt x="478725" y="347414"/>
                        <a:pt x="372053" y="348200"/>
                      </a:cubicBezTo>
                      <a:cubicBezTo>
                        <a:pt x="229824" y="349248"/>
                        <a:pt x="94118" y="288620"/>
                        <a:pt x="0" y="181980"/>
                      </a:cubicBezTo>
                      <a:lnTo>
                        <a:pt x="13530" y="181880"/>
                      </a:lnTo>
                      <a:lnTo>
                        <a:pt x="13408" y="170038"/>
                      </a:lnTo>
                      <a:cubicBezTo>
                        <a:pt x="16487" y="145721"/>
                        <a:pt x="24052" y="122926"/>
                        <a:pt x="37608" y="102508"/>
                      </a:cubicBezTo>
                      <a:cubicBezTo>
                        <a:pt x="56235" y="74442"/>
                        <a:pt x="81439" y="54476"/>
                        <a:pt x="114108" y="45187"/>
                      </a:cubicBezTo>
                      <a:cubicBezTo>
                        <a:pt x="157336" y="32903"/>
                        <a:pt x="199611" y="17740"/>
                        <a:pt x="242522" y="4469"/>
                      </a:cubicBezTo>
                      <a:cubicBezTo>
                        <a:pt x="247543" y="2929"/>
                        <a:pt x="252597" y="1506"/>
                        <a:pt x="257635" y="17"/>
                      </a:cubicBezTo>
                      <a:cubicBezTo>
                        <a:pt x="278521" y="9305"/>
                        <a:pt x="300646" y="14560"/>
                        <a:pt x="323056" y="17908"/>
                      </a:cubicBezTo>
                      <a:cubicBezTo>
                        <a:pt x="381180" y="26594"/>
                        <a:pt x="438165" y="21673"/>
                        <a:pt x="493561" y="1356"/>
                      </a:cubicBezTo>
                      <a:cubicBezTo>
                        <a:pt x="494298" y="1088"/>
                        <a:pt x="494917" y="469"/>
                        <a:pt x="495586" y="0"/>
                      </a:cubicBezTo>
                      <a:close/>
                    </a:path>
                  </a:pathLst>
                </a:custGeom>
                <a:solidFill>
                  <a:srgbClr val="01A3D2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11" name="Graphic 57">
                  <a:extLst>
                    <a:ext uri="{FF2B5EF4-FFF2-40B4-BE49-F238E27FC236}">
                      <a16:creationId xmlns:a16="http://schemas.microsoft.com/office/drawing/2014/main" id="{65B45D13-7A16-400C-84AB-7D5F7763DE64}"/>
                    </a:ext>
                  </a:extLst>
                </p:cNvPr>
                <p:cNvSpPr/>
                <p:nvPr/>
              </p:nvSpPr>
              <p:spPr>
                <a:xfrm>
                  <a:off x="3847679" y="3087239"/>
                  <a:ext cx="362394" cy="380787"/>
                </a:xfrm>
                <a:custGeom>
                  <a:avLst/>
                  <a:gdLst>
                    <a:gd name="connsiteX0" fmla="*/ 1377934 w 1378839"/>
                    <a:gd name="connsiteY0" fmla="*/ 1114004 h 1448817"/>
                    <a:gd name="connsiteX1" fmla="*/ 1332214 w 1378839"/>
                    <a:gd name="connsiteY1" fmla="*/ 1408001 h 1448817"/>
                    <a:gd name="connsiteX2" fmla="*/ 1322090 w 1378839"/>
                    <a:gd name="connsiteY2" fmla="*/ 1442641 h 1448817"/>
                    <a:gd name="connsiteX3" fmla="*/ 1299166 w 1378839"/>
                    <a:gd name="connsiteY3" fmla="*/ 1076308 h 1448817"/>
                    <a:gd name="connsiteX4" fmla="*/ 1295664 w 1378839"/>
                    <a:gd name="connsiteY4" fmla="*/ 914760 h 1448817"/>
                    <a:gd name="connsiteX5" fmla="*/ 1253701 w 1378839"/>
                    <a:gd name="connsiteY5" fmla="*/ 802943 h 1448817"/>
                    <a:gd name="connsiteX6" fmla="*/ 1097883 w 1378839"/>
                    <a:gd name="connsiteY6" fmla="*/ 727677 h 1448817"/>
                    <a:gd name="connsiteX7" fmla="*/ 939583 w 1378839"/>
                    <a:gd name="connsiteY7" fmla="*/ 738629 h 1448817"/>
                    <a:gd name="connsiteX8" fmla="*/ 227484 w 1378839"/>
                    <a:gd name="connsiteY8" fmla="*/ 743342 h 1448817"/>
                    <a:gd name="connsiteX9" fmla="*/ 189787 w 1378839"/>
                    <a:gd name="connsiteY9" fmla="*/ 770977 h 1448817"/>
                    <a:gd name="connsiteX10" fmla="*/ 103505 w 1378839"/>
                    <a:gd name="connsiteY10" fmla="*/ 1343241 h 1448817"/>
                    <a:gd name="connsiteX11" fmla="*/ 115540 w 1378839"/>
                    <a:gd name="connsiteY11" fmla="*/ 1448818 h 1448817"/>
                    <a:gd name="connsiteX12" fmla="*/ 39828 w 1378839"/>
                    <a:gd name="connsiteY12" fmla="*/ 1238620 h 1448817"/>
                    <a:gd name="connsiteX13" fmla="*/ 2577 w 1378839"/>
                    <a:gd name="connsiteY13" fmla="*/ 1043514 h 1448817"/>
                    <a:gd name="connsiteX14" fmla="*/ 48871 w 1378839"/>
                    <a:gd name="connsiteY14" fmla="*/ 557087 h 1448817"/>
                    <a:gd name="connsiteX15" fmla="*/ 148015 w 1378839"/>
                    <a:gd name="connsiteY15" fmla="*/ 416552 h 1448817"/>
                    <a:gd name="connsiteX16" fmla="*/ 515813 w 1378839"/>
                    <a:gd name="connsiteY16" fmla="*/ 243987 h 1448817"/>
                    <a:gd name="connsiteX17" fmla="*/ 649980 w 1378839"/>
                    <a:gd name="connsiteY17" fmla="*/ 219090 h 1448817"/>
                    <a:gd name="connsiteX18" fmla="*/ 665199 w 1378839"/>
                    <a:gd name="connsiteY18" fmla="*/ 176808 h 1448817"/>
                    <a:gd name="connsiteX19" fmla="*/ 495755 w 1378839"/>
                    <a:gd name="connsiteY19" fmla="*/ 78045 h 1448817"/>
                    <a:gd name="connsiteX20" fmla="*/ 394509 w 1378839"/>
                    <a:gd name="connsiteY20" fmla="*/ 71550 h 1448817"/>
                    <a:gd name="connsiteX21" fmla="*/ 372604 w 1378839"/>
                    <a:gd name="connsiteY21" fmla="*/ 65692 h 1448817"/>
                    <a:gd name="connsiteX22" fmla="*/ 388396 w 1378839"/>
                    <a:gd name="connsiteY22" fmla="*/ 48499 h 1448817"/>
                    <a:gd name="connsiteX23" fmla="*/ 552300 w 1378839"/>
                    <a:gd name="connsiteY23" fmla="*/ 2206 h 1448817"/>
                    <a:gd name="connsiteX24" fmla="*/ 708627 w 1378839"/>
                    <a:gd name="connsiteY24" fmla="*/ 20354 h 1448817"/>
                    <a:gd name="connsiteX25" fmla="*/ 1011283 w 1378839"/>
                    <a:gd name="connsiteY25" fmla="*/ 71805 h 1448817"/>
                    <a:gd name="connsiteX26" fmla="*/ 1190661 w 1378839"/>
                    <a:gd name="connsiteY26" fmla="*/ 186551 h 1448817"/>
                    <a:gd name="connsiteX27" fmla="*/ 1187540 w 1378839"/>
                    <a:gd name="connsiteY27" fmla="*/ 349818 h 1448817"/>
                    <a:gd name="connsiteX28" fmla="*/ 1193972 w 1378839"/>
                    <a:gd name="connsiteY28" fmla="*/ 383376 h 1448817"/>
                    <a:gd name="connsiteX29" fmla="*/ 1259877 w 1378839"/>
                    <a:gd name="connsiteY29" fmla="*/ 442914 h 1448817"/>
                    <a:gd name="connsiteX30" fmla="*/ 1352209 w 1378839"/>
                    <a:gd name="connsiteY30" fmla="*/ 655595 h 1448817"/>
                    <a:gd name="connsiteX31" fmla="*/ 1377934 w 1378839"/>
                    <a:gd name="connsiteY31" fmla="*/ 1114004 h 14488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</a:cxnLst>
                  <a:rect l="l" t="t" r="r" b="b"/>
                  <a:pathLst>
                    <a:path w="1378839" h="1448817">
                      <a:moveTo>
                        <a:pt x="1377934" y="1114004"/>
                      </a:moveTo>
                      <a:cubicBezTo>
                        <a:pt x="1365454" y="1212449"/>
                        <a:pt x="1356348" y="1311403"/>
                        <a:pt x="1332214" y="1408001"/>
                      </a:cubicBezTo>
                      <a:cubicBezTo>
                        <a:pt x="1329986" y="1416979"/>
                        <a:pt x="1327056" y="1425830"/>
                        <a:pt x="1322090" y="1442641"/>
                      </a:cubicBezTo>
                      <a:cubicBezTo>
                        <a:pt x="1300376" y="1315860"/>
                        <a:pt x="1291716" y="1196784"/>
                        <a:pt x="1299166" y="1076308"/>
                      </a:cubicBezTo>
                      <a:cubicBezTo>
                        <a:pt x="1302477" y="1022692"/>
                        <a:pt x="1304515" y="968694"/>
                        <a:pt x="1295664" y="914760"/>
                      </a:cubicBezTo>
                      <a:cubicBezTo>
                        <a:pt x="1288978" y="874261"/>
                        <a:pt x="1272931" y="838539"/>
                        <a:pt x="1253701" y="802943"/>
                      </a:cubicBezTo>
                      <a:cubicBezTo>
                        <a:pt x="1219443" y="739648"/>
                        <a:pt x="1170985" y="714305"/>
                        <a:pt x="1097883" y="727677"/>
                      </a:cubicBezTo>
                      <a:cubicBezTo>
                        <a:pt x="1046178" y="737101"/>
                        <a:pt x="992498" y="736337"/>
                        <a:pt x="939583" y="738629"/>
                      </a:cubicBezTo>
                      <a:cubicBezTo>
                        <a:pt x="702259" y="748818"/>
                        <a:pt x="464872" y="749009"/>
                        <a:pt x="227484" y="743342"/>
                      </a:cubicBezTo>
                      <a:cubicBezTo>
                        <a:pt x="205261" y="742832"/>
                        <a:pt x="196665" y="750473"/>
                        <a:pt x="189787" y="770977"/>
                      </a:cubicBezTo>
                      <a:cubicBezTo>
                        <a:pt x="127639" y="956786"/>
                        <a:pt x="89178" y="1146034"/>
                        <a:pt x="103505" y="1343241"/>
                      </a:cubicBezTo>
                      <a:cubicBezTo>
                        <a:pt x="105861" y="1375780"/>
                        <a:pt x="110828" y="1408065"/>
                        <a:pt x="115540" y="1448818"/>
                      </a:cubicBezTo>
                      <a:cubicBezTo>
                        <a:pt x="80518" y="1376608"/>
                        <a:pt x="58868" y="1308156"/>
                        <a:pt x="39828" y="1238620"/>
                      </a:cubicBezTo>
                      <a:cubicBezTo>
                        <a:pt x="22317" y="1174497"/>
                        <a:pt x="14994" y="1108528"/>
                        <a:pt x="2577" y="1043514"/>
                      </a:cubicBezTo>
                      <a:cubicBezTo>
                        <a:pt x="-4745" y="879228"/>
                        <a:pt x="1431" y="716343"/>
                        <a:pt x="48871" y="557087"/>
                      </a:cubicBezTo>
                      <a:cubicBezTo>
                        <a:pt x="66318" y="498568"/>
                        <a:pt x="106307" y="456668"/>
                        <a:pt x="148015" y="416552"/>
                      </a:cubicBezTo>
                      <a:cubicBezTo>
                        <a:pt x="250790" y="317661"/>
                        <a:pt x="377443" y="268121"/>
                        <a:pt x="515813" y="243987"/>
                      </a:cubicBezTo>
                      <a:cubicBezTo>
                        <a:pt x="560642" y="236155"/>
                        <a:pt x="605343" y="227941"/>
                        <a:pt x="649980" y="219090"/>
                      </a:cubicBezTo>
                      <a:cubicBezTo>
                        <a:pt x="681118" y="212913"/>
                        <a:pt x="685512" y="202279"/>
                        <a:pt x="665199" y="176808"/>
                      </a:cubicBezTo>
                      <a:cubicBezTo>
                        <a:pt x="621644" y="122364"/>
                        <a:pt x="562616" y="93137"/>
                        <a:pt x="495755" y="78045"/>
                      </a:cubicBezTo>
                      <a:cubicBezTo>
                        <a:pt x="462388" y="70531"/>
                        <a:pt x="428512" y="70659"/>
                        <a:pt x="394509" y="71550"/>
                      </a:cubicBezTo>
                      <a:cubicBezTo>
                        <a:pt x="386867" y="71741"/>
                        <a:pt x="375406" y="76517"/>
                        <a:pt x="372604" y="65692"/>
                      </a:cubicBezTo>
                      <a:cubicBezTo>
                        <a:pt x="370057" y="55758"/>
                        <a:pt x="381646" y="52129"/>
                        <a:pt x="388396" y="48499"/>
                      </a:cubicBezTo>
                      <a:cubicBezTo>
                        <a:pt x="439465" y="20800"/>
                        <a:pt x="495054" y="7937"/>
                        <a:pt x="552300" y="2206"/>
                      </a:cubicBezTo>
                      <a:cubicBezTo>
                        <a:pt x="605597" y="-3143"/>
                        <a:pt x="658067" y="614"/>
                        <a:pt x="708627" y="20354"/>
                      </a:cubicBezTo>
                      <a:cubicBezTo>
                        <a:pt x="805989" y="58369"/>
                        <a:pt x="909527" y="59770"/>
                        <a:pt x="1011283" y="71805"/>
                      </a:cubicBezTo>
                      <a:cubicBezTo>
                        <a:pt x="1089096" y="81038"/>
                        <a:pt x="1153537" y="114469"/>
                        <a:pt x="1190661" y="186551"/>
                      </a:cubicBezTo>
                      <a:cubicBezTo>
                        <a:pt x="1218487" y="240549"/>
                        <a:pt x="1218997" y="296457"/>
                        <a:pt x="1187540" y="349818"/>
                      </a:cubicBezTo>
                      <a:cubicBezTo>
                        <a:pt x="1178626" y="364973"/>
                        <a:pt x="1180727" y="372678"/>
                        <a:pt x="1193972" y="383376"/>
                      </a:cubicBezTo>
                      <a:cubicBezTo>
                        <a:pt x="1217023" y="401906"/>
                        <a:pt x="1237973" y="422983"/>
                        <a:pt x="1259877" y="442914"/>
                      </a:cubicBezTo>
                      <a:cubicBezTo>
                        <a:pt x="1322599" y="500032"/>
                        <a:pt x="1338009" y="576763"/>
                        <a:pt x="1352209" y="655595"/>
                      </a:cubicBezTo>
                      <a:cubicBezTo>
                        <a:pt x="1379526" y="807655"/>
                        <a:pt x="1380418" y="960671"/>
                        <a:pt x="1377934" y="1114004"/>
                      </a:cubicBezTo>
                      <a:close/>
                    </a:path>
                  </a:pathLst>
                </a:custGeom>
                <a:solidFill>
                  <a:srgbClr val="E08B27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18" name="그룹 17">
              <a:extLst>
                <a:ext uri="{FF2B5EF4-FFF2-40B4-BE49-F238E27FC236}">
                  <a16:creationId xmlns:a16="http://schemas.microsoft.com/office/drawing/2014/main" id="{B04BDAA1-259B-4B1A-BBCF-C284CC484684}"/>
                </a:ext>
              </a:extLst>
            </p:cNvPr>
            <p:cNvGrpSpPr/>
            <p:nvPr/>
          </p:nvGrpSpPr>
          <p:grpSpPr>
            <a:xfrm>
              <a:off x="6614151" y="4849734"/>
              <a:ext cx="1204845" cy="1204845"/>
              <a:chOff x="3751931" y="4624410"/>
              <a:chExt cx="982246" cy="982246"/>
            </a:xfrm>
          </p:grpSpPr>
          <p:sp>
            <p:nvSpPr>
              <p:cNvPr id="19" name="타원 18">
                <a:extLst>
                  <a:ext uri="{FF2B5EF4-FFF2-40B4-BE49-F238E27FC236}">
                    <a16:creationId xmlns:a16="http://schemas.microsoft.com/office/drawing/2014/main" id="{E677FD56-9D52-4363-90F1-DDB67336AE96}"/>
                  </a:ext>
                </a:extLst>
              </p:cNvPr>
              <p:cNvSpPr/>
              <p:nvPr/>
            </p:nvSpPr>
            <p:spPr>
              <a:xfrm>
                <a:off x="3751931" y="4624410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B3C0F241-74D0-4782-8612-F67CCE8F9D43}"/>
                  </a:ext>
                </a:extLst>
              </p:cNvPr>
              <p:cNvGrpSpPr/>
              <p:nvPr/>
            </p:nvGrpSpPr>
            <p:grpSpPr>
              <a:xfrm>
                <a:off x="3897912" y="4665945"/>
                <a:ext cx="692890" cy="940710"/>
                <a:chOff x="3897912" y="4665945"/>
                <a:chExt cx="692890" cy="940710"/>
              </a:xfrm>
            </p:grpSpPr>
            <p:sp>
              <p:nvSpPr>
                <p:cNvPr id="21" name="Freeform: Shape 44">
                  <a:extLst>
                    <a:ext uri="{FF2B5EF4-FFF2-40B4-BE49-F238E27FC236}">
                      <a16:creationId xmlns:a16="http://schemas.microsoft.com/office/drawing/2014/main" id="{9FC5ACD2-9261-4605-92CF-384D8EF0896C}"/>
                    </a:ext>
                  </a:extLst>
                </p:cNvPr>
                <p:cNvSpPr/>
                <p:nvPr/>
              </p:nvSpPr>
              <p:spPr>
                <a:xfrm>
                  <a:off x="3910636" y="4832881"/>
                  <a:ext cx="678084" cy="631899"/>
                </a:xfrm>
                <a:custGeom>
                  <a:avLst/>
                  <a:gdLst>
                    <a:gd name="connsiteX0" fmla="*/ 1606188 w 1891355"/>
                    <a:gd name="connsiteY0" fmla="*/ 1318422 h 1762532"/>
                    <a:gd name="connsiteX1" fmla="*/ 1514841 w 1891355"/>
                    <a:gd name="connsiteY1" fmla="*/ 1295585 h 1762532"/>
                    <a:gd name="connsiteX2" fmla="*/ 1140669 w 1891355"/>
                    <a:gd name="connsiteY2" fmla="*/ 1112891 h 1762532"/>
                    <a:gd name="connsiteX3" fmla="*/ 1135984 w 1891355"/>
                    <a:gd name="connsiteY3" fmla="*/ 942493 h 1762532"/>
                    <a:gd name="connsiteX4" fmla="*/ 1302283 w 1891355"/>
                    <a:gd name="connsiteY4" fmla="*/ 845876 h 1762532"/>
                    <a:gd name="connsiteX5" fmla="*/ 1391874 w 1891355"/>
                    <a:gd name="connsiteY5" fmla="*/ 748673 h 1762532"/>
                    <a:gd name="connsiteX6" fmla="*/ 1408269 w 1891355"/>
                    <a:gd name="connsiteY6" fmla="*/ 715882 h 1762532"/>
                    <a:gd name="connsiteX7" fmla="*/ 1444574 w 1891355"/>
                    <a:gd name="connsiteY7" fmla="*/ 596428 h 1762532"/>
                    <a:gd name="connsiteX8" fmla="*/ 1474437 w 1891355"/>
                    <a:gd name="connsiteY8" fmla="*/ 563051 h 1762532"/>
                    <a:gd name="connsiteX9" fmla="*/ 1534165 w 1891355"/>
                    <a:gd name="connsiteY9" fmla="*/ 515621 h 1762532"/>
                    <a:gd name="connsiteX10" fmla="*/ 1567541 w 1891355"/>
                    <a:gd name="connsiteY10" fmla="*/ 467019 h 1762532"/>
                    <a:gd name="connsiteX11" fmla="*/ 1588621 w 1891355"/>
                    <a:gd name="connsiteY11" fmla="*/ 424859 h 1762532"/>
                    <a:gd name="connsiteX12" fmla="*/ 1605017 w 1891355"/>
                    <a:gd name="connsiteY12" fmla="*/ 355177 h 1762532"/>
                    <a:gd name="connsiteX13" fmla="*/ 1605017 w 1891355"/>
                    <a:gd name="connsiteY13" fmla="*/ 332926 h 1762532"/>
                    <a:gd name="connsiteX14" fmla="*/ 1572811 w 1891355"/>
                    <a:gd name="connsiteY14" fmla="*/ 326485 h 1762532"/>
                    <a:gd name="connsiteX15" fmla="*/ 1497860 w 1891355"/>
                    <a:gd name="connsiteY15" fmla="*/ 385626 h 1762532"/>
                    <a:gd name="connsiteX16" fmla="*/ 1439890 w 1891355"/>
                    <a:gd name="connsiteY16" fmla="*/ 409049 h 1762532"/>
                    <a:gd name="connsiteX17" fmla="*/ 1412368 w 1891355"/>
                    <a:gd name="connsiteY17" fmla="*/ 387383 h 1762532"/>
                    <a:gd name="connsiteX18" fmla="*/ 1387189 w 1891355"/>
                    <a:gd name="connsiteY18" fmla="*/ 270271 h 1762532"/>
                    <a:gd name="connsiteX19" fmla="*/ 1241970 w 1891355"/>
                    <a:gd name="connsiteY19" fmla="*/ 125638 h 1762532"/>
                    <a:gd name="connsiteX20" fmla="*/ 1078600 w 1891355"/>
                    <a:gd name="connsiteY20" fmla="*/ 104558 h 1762532"/>
                    <a:gd name="connsiteX21" fmla="*/ 929868 w 1891355"/>
                    <a:gd name="connsiteY21" fmla="*/ 94604 h 1762532"/>
                    <a:gd name="connsiteX22" fmla="*/ 692716 w 1891355"/>
                    <a:gd name="connsiteY22" fmla="*/ 6770 h 1762532"/>
                    <a:gd name="connsiteX23" fmla="*/ 640016 w 1891355"/>
                    <a:gd name="connsiteY23" fmla="*/ 11454 h 1762532"/>
                    <a:gd name="connsiteX24" fmla="*/ 512950 w 1891355"/>
                    <a:gd name="connsiteY24" fmla="*/ 155502 h 1762532"/>
                    <a:gd name="connsiteX25" fmla="*/ 391153 w 1891355"/>
                    <a:gd name="connsiteY25" fmla="*/ 270271 h 1762532"/>
                    <a:gd name="connsiteX26" fmla="*/ 327328 w 1891355"/>
                    <a:gd name="connsiteY26" fmla="*/ 270271 h 1762532"/>
                    <a:gd name="connsiteX27" fmla="*/ 302734 w 1891355"/>
                    <a:gd name="connsiteY27" fmla="*/ 277298 h 1762532"/>
                    <a:gd name="connsiteX28" fmla="*/ 291023 w 1891355"/>
                    <a:gd name="connsiteY28" fmla="*/ 307161 h 1762532"/>
                    <a:gd name="connsiteX29" fmla="*/ 303319 w 1891355"/>
                    <a:gd name="connsiteY29" fmla="*/ 424273 h 1762532"/>
                    <a:gd name="connsiteX30" fmla="*/ 426873 w 1891355"/>
                    <a:gd name="connsiteY30" fmla="*/ 566564 h 1762532"/>
                    <a:gd name="connsiteX31" fmla="*/ 443268 w 1891355"/>
                    <a:gd name="connsiteY31" fmla="*/ 589987 h 1762532"/>
                    <a:gd name="connsiteX32" fmla="*/ 465519 w 1891355"/>
                    <a:gd name="connsiteY32" fmla="*/ 669622 h 1762532"/>
                    <a:gd name="connsiteX33" fmla="*/ 520562 w 1891355"/>
                    <a:gd name="connsiteY33" fmla="*/ 780293 h 1762532"/>
                    <a:gd name="connsiteX34" fmla="*/ 720238 w 1891355"/>
                    <a:gd name="connsiteY34" fmla="*/ 925512 h 1762532"/>
                    <a:gd name="connsiteX35" fmla="*/ 751272 w 1891355"/>
                    <a:gd name="connsiteY35" fmla="*/ 972357 h 1762532"/>
                    <a:gd name="connsiteX36" fmla="*/ 743074 w 1891355"/>
                    <a:gd name="connsiteY36" fmla="*/ 1156222 h 1762532"/>
                    <a:gd name="connsiteX37" fmla="*/ 679248 w 1891355"/>
                    <a:gd name="connsiteY37" fmla="*/ 1222390 h 1762532"/>
                    <a:gd name="connsiteX38" fmla="*/ 415161 w 1891355"/>
                    <a:gd name="connsiteY38" fmla="*/ 1305539 h 1762532"/>
                    <a:gd name="connsiteX39" fmla="*/ 348408 w 1891355"/>
                    <a:gd name="connsiteY39" fmla="*/ 1324863 h 1762532"/>
                    <a:gd name="connsiteX40" fmla="*/ 330841 w 1891355"/>
                    <a:gd name="connsiteY40" fmla="*/ 1328376 h 1762532"/>
                    <a:gd name="connsiteX41" fmla="*/ 0 w 1891355"/>
                    <a:gd name="connsiteY41" fmla="*/ 1692008 h 1762532"/>
                    <a:gd name="connsiteX42" fmla="*/ 0 w 1891355"/>
                    <a:gd name="connsiteY42" fmla="*/ 1767546 h 1762532"/>
                    <a:gd name="connsiteX43" fmla="*/ 1891355 w 1891355"/>
                    <a:gd name="connsiteY43" fmla="*/ 1767546 h 1762532"/>
                    <a:gd name="connsiteX44" fmla="*/ 1891355 w 1891355"/>
                    <a:gd name="connsiteY44" fmla="*/ 1634038 h 1762532"/>
                    <a:gd name="connsiteX45" fmla="*/ 1606188 w 1891355"/>
                    <a:gd name="connsiteY45" fmla="*/ 1318422 h 17625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</a:cxnLst>
                  <a:rect l="l" t="t" r="r" b="b"/>
                  <a:pathLst>
                    <a:path w="1891355" h="1762532">
                      <a:moveTo>
                        <a:pt x="1606188" y="1318422"/>
                      </a:moveTo>
                      <a:cubicBezTo>
                        <a:pt x="1606188" y="1318422"/>
                        <a:pt x="1540606" y="1303783"/>
                        <a:pt x="1514841" y="1295585"/>
                      </a:cubicBezTo>
                      <a:cubicBezTo>
                        <a:pt x="1489662" y="1287973"/>
                        <a:pt x="1144182" y="1258109"/>
                        <a:pt x="1140669" y="1112891"/>
                      </a:cubicBezTo>
                      <a:cubicBezTo>
                        <a:pt x="1140669" y="1095909"/>
                        <a:pt x="1135984" y="962987"/>
                        <a:pt x="1135984" y="942493"/>
                      </a:cubicBezTo>
                      <a:cubicBezTo>
                        <a:pt x="1196297" y="918485"/>
                        <a:pt x="1247826" y="879253"/>
                        <a:pt x="1302283" y="845876"/>
                      </a:cubicBezTo>
                      <a:cubicBezTo>
                        <a:pt x="1316922" y="834164"/>
                        <a:pt x="1378991" y="771510"/>
                        <a:pt x="1391874" y="748673"/>
                      </a:cubicBezTo>
                      <a:cubicBezTo>
                        <a:pt x="1397144" y="737547"/>
                        <a:pt x="1402414" y="727007"/>
                        <a:pt x="1408269" y="715882"/>
                      </a:cubicBezTo>
                      <a:cubicBezTo>
                        <a:pt x="1424665" y="677235"/>
                        <a:pt x="1435791" y="636831"/>
                        <a:pt x="1444574" y="596428"/>
                      </a:cubicBezTo>
                      <a:cubicBezTo>
                        <a:pt x="1448673" y="579446"/>
                        <a:pt x="1456871" y="567150"/>
                        <a:pt x="1474437" y="563051"/>
                      </a:cubicBezTo>
                      <a:cubicBezTo>
                        <a:pt x="1496689" y="550168"/>
                        <a:pt x="1516598" y="534359"/>
                        <a:pt x="1534165" y="515621"/>
                      </a:cubicBezTo>
                      <a:cubicBezTo>
                        <a:pt x="1547047" y="500396"/>
                        <a:pt x="1558758" y="485171"/>
                        <a:pt x="1567541" y="467019"/>
                      </a:cubicBezTo>
                      <a:cubicBezTo>
                        <a:pt x="1574568" y="452966"/>
                        <a:pt x="1581595" y="438912"/>
                        <a:pt x="1588621" y="424859"/>
                      </a:cubicBezTo>
                      <a:cubicBezTo>
                        <a:pt x="1600918" y="403193"/>
                        <a:pt x="1599747" y="378600"/>
                        <a:pt x="1605017" y="355177"/>
                      </a:cubicBezTo>
                      <a:cubicBezTo>
                        <a:pt x="1606774" y="347565"/>
                        <a:pt x="1606774" y="340538"/>
                        <a:pt x="1605017" y="332926"/>
                      </a:cubicBezTo>
                      <a:cubicBezTo>
                        <a:pt x="1595648" y="307747"/>
                        <a:pt x="1592135" y="307161"/>
                        <a:pt x="1572811" y="326485"/>
                      </a:cubicBezTo>
                      <a:cubicBezTo>
                        <a:pt x="1549975" y="348736"/>
                        <a:pt x="1524796" y="368645"/>
                        <a:pt x="1497860" y="385626"/>
                      </a:cubicBezTo>
                      <a:cubicBezTo>
                        <a:pt x="1479708" y="396752"/>
                        <a:pt x="1461555" y="406121"/>
                        <a:pt x="1439890" y="409049"/>
                      </a:cubicBezTo>
                      <a:cubicBezTo>
                        <a:pt x="1423494" y="410805"/>
                        <a:pt x="1414125" y="406121"/>
                        <a:pt x="1412368" y="387383"/>
                      </a:cubicBezTo>
                      <a:cubicBezTo>
                        <a:pt x="1408855" y="347565"/>
                        <a:pt x="1400657" y="308333"/>
                        <a:pt x="1387189" y="270271"/>
                      </a:cubicBezTo>
                      <a:cubicBezTo>
                        <a:pt x="1362010" y="198833"/>
                        <a:pt x="1312238" y="151988"/>
                        <a:pt x="1241970" y="125638"/>
                      </a:cubicBezTo>
                      <a:cubicBezTo>
                        <a:pt x="1189270" y="105729"/>
                        <a:pt x="1134228" y="103973"/>
                        <a:pt x="1078600" y="104558"/>
                      </a:cubicBezTo>
                      <a:cubicBezTo>
                        <a:pt x="1028827" y="105143"/>
                        <a:pt x="979055" y="106900"/>
                        <a:pt x="929868" y="94604"/>
                      </a:cubicBezTo>
                      <a:cubicBezTo>
                        <a:pt x="847304" y="74109"/>
                        <a:pt x="767668" y="46588"/>
                        <a:pt x="692716" y="6770"/>
                      </a:cubicBezTo>
                      <a:cubicBezTo>
                        <a:pt x="673393" y="-3185"/>
                        <a:pt x="657583" y="-2599"/>
                        <a:pt x="640016" y="11454"/>
                      </a:cubicBezTo>
                      <a:cubicBezTo>
                        <a:pt x="588487" y="51858"/>
                        <a:pt x="544570" y="98117"/>
                        <a:pt x="512950" y="155502"/>
                      </a:cubicBezTo>
                      <a:cubicBezTo>
                        <a:pt x="484843" y="207031"/>
                        <a:pt x="444439" y="245678"/>
                        <a:pt x="391153" y="270271"/>
                      </a:cubicBezTo>
                      <a:cubicBezTo>
                        <a:pt x="370073" y="280226"/>
                        <a:pt x="348993" y="284910"/>
                        <a:pt x="327328" y="270271"/>
                      </a:cubicBezTo>
                      <a:cubicBezTo>
                        <a:pt x="316202" y="262659"/>
                        <a:pt x="308590" y="267343"/>
                        <a:pt x="302734" y="277298"/>
                      </a:cubicBezTo>
                      <a:cubicBezTo>
                        <a:pt x="297464" y="286667"/>
                        <a:pt x="293951" y="296621"/>
                        <a:pt x="291023" y="307161"/>
                      </a:cubicBezTo>
                      <a:cubicBezTo>
                        <a:pt x="279312" y="347565"/>
                        <a:pt x="286924" y="386798"/>
                        <a:pt x="303319" y="424273"/>
                      </a:cubicBezTo>
                      <a:cubicBezTo>
                        <a:pt x="329670" y="484000"/>
                        <a:pt x="362461" y="539043"/>
                        <a:pt x="426873" y="566564"/>
                      </a:cubicBezTo>
                      <a:cubicBezTo>
                        <a:pt x="437413" y="571249"/>
                        <a:pt x="440926" y="580032"/>
                        <a:pt x="443268" y="589987"/>
                      </a:cubicBezTo>
                      <a:cubicBezTo>
                        <a:pt x="450295" y="616922"/>
                        <a:pt x="457907" y="643272"/>
                        <a:pt x="465519" y="669622"/>
                      </a:cubicBezTo>
                      <a:cubicBezTo>
                        <a:pt x="477231" y="710026"/>
                        <a:pt x="494797" y="747502"/>
                        <a:pt x="520562" y="780293"/>
                      </a:cubicBezTo>
                      <a:cubicBezTo>
                        <a:pt x="573262" y="847047"/>
                        <a:pt x="644700" y="889793"/>
                        <a:pt x="720238" y="925512"/>
                      </a:cubicBezTo>
                      <a:cubicBezTo>
                        <a:pt x="742489" y="936052"/>
                        <a:pt x="750101" y="947763"/>
                        <a:pt x="751272" y="972357"/>
                      </a:cubicBezTo>
                      <a:cubicBezTo>
                        <a:pt x="752443" y="1008661"/>
                        <a:pt x="747173" y="1131043"/>
                        <a:pt x="743074" y="1156222"/>
                      </a:cubicBezTo>
                      <a:cubicBezTo>
                        <a:pt x="737804" y="1193112"/>
                        <a:pt x="713797" y="1211850"/>
                        <a:pt x="679248" y="1222390"/>
                      </a:cubicBezTo>
                      <a:cubicBezTo>
                        <a:pt x="590829" y="1248740"/>
                        <a:pt x="502995" y="1277433"/>
                        <a:pt x="415161" y="1305539"/>
                      </a:cubicBezTo>
                      <a:cubicBezTo>
                        <a:pt x="410477" y="1311395"/>
                        <a:pt x="363047" y="1318422"/>
                        <a:pt x="348408" y="1324863"/>
                      </a:cubicBezTo>
                      <a:cubicBezTo>
                        <a:pt x="342552" y="1327205"/>
                        <a:pt x="336696" y="1327205"/>
                        <a:pt x="330841" y="1328376"/>
                      </a:cubicBezTo>
                      <a:cubicBezTo>
                        <a:pt x="133507" y="1364681"/>
                        <a:pt x="0" y="1497017"/>
                        <a:pt x="0" y="1692008"/>
                      </a:cubicBezTo>
                      <a:lnTo>
                        <a:pt x="0" y="1767546"/>
                      </a:lnTo>
                      <a:lnTo>
                        <a:pt x="1891355" y="1767546"/>
                      </a:lnTo>
                      <a:lnTo>
                        <a:pt x="1891355" y="1634038"/>
                      </a:lnTo>
                      <a:cubicBezTo>
                        <a:pt x="1891355" y="1468325"/>
                        <a:pt x="1777757" y="1370537"/>
                        <a:pt x="1606188" y="1318422"/>
                      </a:cubicBezTo>
                      <a:close/>
                    </a:path>
                  </a:pathLst>
                </a:custGeom>
                <a:solidFill>
                  <a:srgbClr val="F1BB9D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2" name="자유형: 도형 21">
                  <a:extLst>
                    <a:ext uri="{FF2B5EF4-FFF2-40B4-BE49-F238E27FC236}">
                      <a16:creationId xmlns:a16="http://schemas.microsoft.com/office/drawing/2014/main" id="{4A1EF614-E5B5-4C3A-8BB4-8B616430E659}"/>
                    </a:ext>
                  </a:extLst>
                </p:cNvPr>
                <p:cNvSpPr/>
                <p:nvPr/>
              </p:nvSpPr>
              <p:spPr>
                <a:xfrm>
                  <a:off x="3897912" y="5291686"/>
                  <a:ext cx="692890" cy="314969"/>
                </a:xfrm>
                <a:custGeom>
                  <a:avLst/>
                  <a:gdLst>
                    <a:gd name="connsiteX0" fmla="*/ 559179 w 692890"/>
                    <a:gd name="connsiteY0" fmla="*/ 16 h 314969"/>
                    <a:gd name="connsiteX1" fmla="*/ 659527 w 692890"/>
                    <a:gd name="connsiteY1" fmla="*/ 45572 h 314969"/>
                    <a:gd name="connsiteX2" fmla="*/ 650710 w 692890"/>
                    <a:gd name="connsiteY2" fmla="*/ 89658 h 314969"/>
                    <a:gd name="connsiteX3" fmla="*/ 619712 w 692890"/>
                    <a:gd name="connsiteY3" fmla="*/ 165353 h 314969"/>
                    <a:gd name="connsiteX4" fmla="*/ 615891 w 692890"/>
                    <a:gd name="connsiteY4" fmla="*/ 171269 h 314969"/>
                    <a:gd name="connsiteX5" fmla="*/ 692890 w 692890"/>
                    <a:gd name="connsiteY5" fmla="*/ 171042 h 314969"/>
                    <a:gd name="connsiteX6" fmla="*/ 0 w 692890"/>
                    <a:gd name="connsiteY6" fmla="*/ 173084 h 314969"/>
                    <a:gd name="connsiteX7" fmla="*/ 79892 w 692890"/>
                    <a:gd name="connsiteY7" fmla="*/ 172849 h 314969"/>
                    <a:gd name="connsiteX8" fmla="*/ 77638 w 692890"/>
                    <a:gd name="connsiteY8" fmla="*/ 167429 h 314969"/>
                    <a:gd name="connsiteX9" fmla="*/ 59748 w 692890"/>
                    <a:gd name="connsiteY9" fmla="*/ 107293 h 314969"/>
                    <a:gd name="connsiteX10" fmla="*/ 46522 w 692890"/>
                    <a:gd name="connsiteY10" fmla="*/ 48301 h 314969"/>
                    <a:gd name="connsiteX11" fmla="*/ 145401 w 692890"/>
                    <a:gd name="connsiteY11" fmla="*/ 2956 h 314969"/>
                    <a:gd name="connsiteX12" fmla="*/ 161355 w 692890"/>
                    <a:gd name="connsiteY12" fmla="*/ 9463 h 314969"/>
                    <a:gd name="connsiteX13" fmla="*/ 205442 w 692890"/>
                    <a:gd name="connsiteY13" fmla="*/ 70344 h 314969"/>
                    <a:gd name="connsiteX14" fmla="*/ 292144 w 692890"/>
                    <a:gd name="connsiteY14" fmla="*/ 104354 h 314969"/>
                    <a:gd name="connsiteX15" fmla="*/ 437628 w 692890"/>
                    <a:gd name="connsiteY15" fmla="*/ 106243 h 314969"/>
                    <a:gd name="connsiteX16" fmla="*/ 528949 w 692890"/>
                    <a:gd name="connsiteY16" fmla="*/ 56489 h 314969"/>
                    <a:gd name="connsiteX17" fmla="*/ 559179 w 692890"/>
                    <a:gd name="connsiteY17" fmla="*/ 16 h 3149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692890" h="314969">
                      <a:moveTo>
                        <a:pt x="559179" y="16"/>
                      </a:moveTo>
                      <a:cubicBezTo>
                        <a:pt x="563798" y="-824"/>
                        <a:pt x="653649" y="31296"/>
                        <a:pt x="659527" y="45572"/>
                      </a:cubicBezTo>
                      <a:cubicBezTo>
                        <a:pt x="665405" y="53759"/>
                        <a:pt x="653439" y="80421"/>
                        <a:pt x="650710" y="89658"/>
                      </a:cubicBezTo>
                      <a:cubicBezTo>
                        <a:pt x="644097" y="112646"/>
                        <a:pt x="628627" y="148387"/>
                        <a:pt x="619712" y="165353"/>
                      </a:cubicBezTo>
                      <a:lnTo>
                        <a:pt x="615891" y="171269"/>
                      </a:lnTo>
                      <a:lnTo>
                        <a:pt x="692890" y="171042"/>
                      </a:lnTo>
                      <a:cubicBezTo>
                        <a:pt x="501786" y="362146"/>
                        <a:pt x="192227" y="363059"/>
                        <a:pt x="0" y="173084"/>
                      </a:cubicBezTo>
                      <a:lnTo>
                        <a:pt x="79892" y="172849"/>
                      </a:lnTo>
                      <a:lnTo>
                        <a:pt x="77638" y="167429"/>
                      </a:lnTo>
                      <a:cubicBezTo>
                        <a:pt x="73800" y="154292"/>
                        <a:pt x="67778" y="126659"/>
                        <a:pt x="59748" y="107293"/>
                      </a:cubicBezTo>
                      <a:cubicBezTo>
                        <a:pt x="53870" y="89868"/>
                        <a:pt x="44842" y="67405"/>
                        <a:pt x="46522" y="48301"/>
                      </a:cubicBezTo>
                      <a:cubicBezTo>
                        <a:pt x="46942" y="44102"/>
                        <a:pt x="142672" y="4005"/>
                        <a:pt x="145401" y="2956"/>
                      </a:cubicBezTo>
                      <a:cubicBezTo>
                        <a:pt x="157157" y="-1034"/>
                        <a:pt x="157157" y="-1034"/>
                        <a:pt x="161355" y="9463"/>
                      </a:cubicBezTo>
                      <a:cubicBezTo>
                        <a:pt x="168703" y="35075"/>
                        <a:pt x="184448" y="54809"/>
                        <a:pt x="205442" y="70344"/>
                      </a:cubicBezTo>
                      <a:cubicBezTo>
                        <a:pt x="231263" y="89239"/>
                        <a:pt x="261284" y="98056"/>
                        <a:pt x="292144" y="104354"/>
                      </a:cubicBezTo>
                      <a:cubicBezTo>
                        <a:pt x="339379" y="114221"/>
                        <a:pt x="390603" y="117579"/>
                        <a:pt x="437628" y="106243"/>
                      </a:cubicBezTo>
                      <a:cubicBezTo>
                        <a:pt x="475416" y="93227"/>
                        <a:pt x="507325" y="83150"/>
                        <a:pt x="528949" y="56489"/>
                      </a:cubicBezTo>
                      <a:cubicBezTo>
                        <a:pt x="531048" y="53970"/>
                        <a:pt x="554771" y="856"/>
                        <a:pt x="559179" y="16"/>
                      </a:cubicBezTo>
                      <a:close/>
                    </a:path>
                  </a:pathLst>
                </a:custGeom>
                <a:solidFill>
                  <a:srgbClr val="983398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3" name="Freeform: Shape 46">
                  <a:extLst>
                    <a:ext uri="{FF2B5EF4-FFF2-40B4-BE49-F238E27FC236}">
                      <a16:creationId xmlns:a16="http://schemas.microsoft.com/office/drawing/2014/main" id="{E0E3B893-42B4-4E57-A070-39C7503CEBA3}"/>
                    </a:ext>
                  </a:extLst>
                </p:cNvPr>
                <p:cNvSpPr/>
                <p:nvPr/>
              </p:nvSpPr>
              <p:spPr>
                <a:xfrm>
                  <a:off x="4004979" y="4665945"/>
                  <a:ext cx="501740" cy="724270"/>
                </a:xfrm>
                <a:custGeom>
                  <a:avLst/>
                  <a:gdLst>
                    <a:gd name="connsiteX0" fmla="*/ 1269844 w 1399485"/>
                    <a:gd name="connsiteY0" fmla="*/ 256325 h 2020178"/>
                    <a:gd name="connsiteX1" fmla="*/ 998145 w 1399485"/>
                    <a:gd name="connsiteY1" fmla="*/ 65433 h 2020178"/>
                    <a:gd name="connsiteX2" fmla="*/ 550778 w 1399485"/>
                    <a:gd name="connsiteY2" fmla="*/ 9804 h 2020178"/>
                    <a:gd name="connsiteX3" fmla="*/ 44855 w 1399485"/>
                    <a:gd name="connsiteY3" fmla="*/ 463027 h 2020178"/>
                    <a:gd name="connsiteX4" fmla="*/ 22604 w 1399485"/>
                    <a:gd name="connsiteY4" fmla="*/ 989445 h 2020178"/>
                    <a:gd name="connsiteX5" fmla="*/ 488123 w 1399485"/>
                    <a:gd name="connsiteY5" fmla="*/ 1539285 h 2020178"/>
                    <a:gd name="connsiteX6" fmla="*/ 492807 w 1399485"/>
                    <a:gd name="connsiteY6" fmla="*/ 1417488 h 2020178"/>
                    <a:gd name="connsiteX7" fmla="*/ 478168 w 1399485"/>
                    <a:gd name="connsiteY7" fmla="*/ 1395237 h 2020178"/>
                    <a:gd name="connsiteX8" fmla="*/ 368669 w 1399485"/>
                    <a:gd name="connsiteY8" fmla="*/ 1337267 h 2020178"/>
                    <a:gd name="connsiteX9" fmla="*/ 214082 w 1399485"/>
                    <a:gd name="connsiteY9" fmla="*/ 1155158 h 2020178"/>
                    <a:gd name="connsiteX10" fmla="*/ 189488 w 1399485"/>
                    <a:gd name="connsiteY10" fmla="*/ 1071423 h 2020178"/>
                    <a:gd name="connsiteX11" fmla="*/ 147913 w 1399485"/>
                    <a:gd name="connsiteY11" fmla="*/ 1019308 h 2020178"/>
                    <a:gd name="connsiteX12" fmla="*/ 116293 w 1399485"/>
                    <a:gd name="connsiteY12" fmla="*/ 997057 h 2020178"/>
                    <a:gd name="connsiteX13" fmla="*/ 32558 w 1399485"/>
                    <a:gd name="connsiteY13" fmla="*/ 854181 h 2020178"/>
                    <a:gd name="connsiteX14" fmla="*/ 50125 w 1399485"/>
                    <a:gd name="connsiteY14" fmla="*/ 734141 h 2020178"/>
                    <a:gd name="connsiteX15" fmla="*/ 144400 w 1399485"/>
                    <a:gd name="connsiteY15" fmla="*/ 759320 h 2020178"/>
                    <a:gd name="connsiteX16" fmla="*/ 252143 w 1399485"/>
                    <a:gd name="connsiteY16" fmla="*/ 626984 h 2020178"/>
                    <a:gd name="connsiteX17" fmla="*/ 388578 w 1399485"/>
                    <a:gd name="connsiteY17" fmla="*/ 475910 h 2020178"/>
                    <a:gd name="connsiteX18" fmla="*/ 413172 w 1399485"/>
                    <a:gd name="connsiteY18" fmla="*/ 473567 h 2020178"/>
                    <a:gd name="connsiteX19" fmla="*/ 481682 w 1399485"/>
                    <a:gd name="connsiteY19" fmla="*/ 505773 h 2020178"/>
                    <a:gd name="connsiteX20" fmla="*/ 792614 w 1399485"/>
                    <a:gd name="connsiteY20" fmla="*/ 578968 h 2020178"/>
                    <a:gd name="connsiteX21" fmla="*/ 893915 w 1399485"/>
                    <a:gd name="connsiteY21" fmla="*/ 587166 h 2020178"/>
                    <a:gd name="connsiteX22" fmla="*/ 1094177 w 1399485"/>
                    <a:gd name="connsiteY22" fmla="*/ 729457 h 2020178"/>
                    <a:gd name="connsiteX23" fmla="*/ 1141021 w 1399485"/>
                    <a:gd name="connsiteY23" fmla="*/ 850667 h 2020178"/>
                    <a:gd name="connsiteX24" fmla="*/ 1176155 w 1399485"/>
                    <a:gd name="connsiteY24" fmla="*/ 894584 h 2020178"/>
                    <a:gd name="connsiteX25" fmla="*/ 1240566 w 1399485"/>
                    <a:gd name="connsiteY25" fmla="*/ 862379 h 2020178"/>
                    <a:gd name="connsiteX26" fmla="*/ 1318446 w 1399485"/>
                    <a:gd name="connsiteY26" fmla="*/ 782157 h 2020178"/>
                    <a:gd name="connsiteX27" fmla="*/ 1210703 w 1399485"/>
                    <a:gd name="connsiteY27" fmla="*/ 1022236 h 2020178"/>
                    <a:gd name="connsiteX28" fmla="*/ 1174398 w 1399485"/>
                    <a:gd name="connsiteY28" fmla="*/ 1059712 h 2020178"/>
                    <a:gd name="connsiteX29" fmla="*/ 1138094 w 1399485"/>
                    <a:gd name="connsiteY29" fmla="*/ 1180337 h 2020178"/>
                    <a:gd name="connsiteX30" fmla="*/ 869322 w 1399485"/>
                    <a:gd name="connsiteY30" fmla="*/ 1402264 h 2020178"/>
                    <a:gd name="connsiteX31" fmla="*/ 865223 w 1399485"/>
                    <a:gd name="connsiteY31" fmla="*/ 1606624 h 2020178"/>
                    <a:gd name="connsiteX32" fmla="*/ 944274 w 1399485"/>
                    <a:gd name="connsiteY32" fmla="*/ 1689773 h 2020178"/>
                    <a:gd name="connsiteX33" fmla="*/ 958913 w 1399485"/>
                    <a:gd name="connsiteY33" fmla="*/ 1764139 h 2020178"/>
                    <a:gd name="connsiteX34" fmla="*/ 917923 w 1399485"/>
                    <a:gd name="connsiteY34" fmla="*/ 1826208 h 2020178"/>
                    <a:gd name="connsiteX35" fmla="*/ 934319 w 1399485"/>
                    <a:gd name="connsiteY35" fmla="*/ 1898232 h 2020178"/>
                    <a:gd name="connsiteX36" fmla="*/ 905627 w 1399485"/>
                    <a:gd name="connsiteY36" fmla="*/ 1993093 h 2020178"/>
                    <a:gd name="connsiteX37" fmla="*/ 878106 w 1399485"/>
                    <a:gd name="connsiteY37" fmla="*/ 2015930 h 2020178"/>
                    <a:gd name="connsiteX38" fmla="*/ 917338 w 1399485"/>
                    <a:gd name="connsiteY38" fmla="*/ 2021785 h 2020178"/>
                    <a:gd name="connsiteX39" fmla="*/ 1035621 w 1399485"/>
                    <a:gd name="connsiteY39" fmla="*/ 2015344 h 2020178"/>
                    <a:gd name="connsiteX40" fmla="*/ 1172642 w 1399485"/>
                    <a:gd name="connsiteY40" fmla="*/ 1892377 h 2020178"/>
                    <a:gd name="connsiteX41" fmla="*/ 1183182 w 1399485"/>
                    <a:gd name="connsiteY41" fmla="*/ 1806299 h 2020178"/>
                    <a:gd name="connsiteX42" fmla="*/ 1167957 w 1399485"/>
                    <a:gd name="connsiteY42" fmla="*/ 1757113 h 2020178"/>
                    <a:gd name="connsiteX43" fmla="*/ 1169714 w 1399485"/>
                    <a:gd name="connsiteY43" fmla="*/ 1560950 h 2020178"/>
                    <a:gd name="connsiteX44" fmla="*/ 1162687 w 1399485"/>
                    <a:gd name="connsiteY44" fmla="*/ 1529330 h 2020178"/>
                    <a:gd name="connsiteX45" fmla="*/ 1218315 w 1399485"/>
                    <a:gd name="connsiteY45" fmla="*/ 1480143 h 2020178"/>
                    <a:gd name="connsiteX46" fmla="*/ 1232954 w 1399485"/>
                    <a:gd name="connsiteY46" fmla="*/ 1343708 h 2020178"/>
                    <a:gd name="connsiteX47" fmla="*/ 1222414 w 1399485"/>
                    <a:gd name="connsiteY47" fmla="*/ 1261729 h 2020178"/>
                    <a:gd name="connsiteX48" fmla="*/ 1338940 w 1399485"/>
                    <a:gd name="connsiteY48" fmla="*/ 1036875 h 2020178"/>
                    <a:gd name="connsiteX49" fmla="*/ 1386371 w 1399485"/>
                    <a:gd name="connsiteY49" fmla="*/ 767518 h 2020178"/>
                    <a:gd name="connsiteX50" fmla="*/ 1384028 w 1399485"/>
                    <a:gd name="connsiteY50" fmla="*/ 683197 h 2020178"/>
                    <a:gd name="connsiteX51" fmla="*/ 1399838 w 1399485"/>
                    <a:gd name="connsiteY51" fmla="*/ 607075 h 2020178"/>
                    <a:gd name="connsiteX52" fmla="*/ 1269844 w 1399485"/>
                    <a:gd name="connsiteY52" fmla="*/ 256325 h 202017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</a:cxnLst>
                  <a:rect l="l" t="t" r="r" b="b"/>
                  <a:pathLst>
                    <a:path w="1399485" h="2020178">
                      <a:moveTo>
                        <a:pt x="1269844" y="256325"/>
                      </a:moveTo>
                      <a:cubicBezTo>
                        <a:pt x="1194307" y="170248"/>
                        <a:pt x="1095933" y="118719"/>
                        <a:pt x="998145" y="65433"/>
                      </a:cubicBezTo>
                      <a:cubicBezTo>
                        <a:pt x="856440" y="-11861"/>
                        <a:pt x="703023" y="-6006"/>
                        <a:pt x="550778" y="9804"/>
                      </a:cubicBezTo>
                      <a:cubicBezTo>
                        <a:pt x="358129" y="29714"/>
                        <a:pt x="103997" y="215921"/>
                        <a:pt x="44855" y="463027"/>
                      </a:cubicBezTo>
                      <a:cubicBezTo>
                        <a:pt x="2695" y="639280"/>
                        <a:pt x="-19557" y="812606"/>
                        <a:pt x="22604" y="989445"/>
                      </a:cubicBezTo>
                      <a:cubicBezTo>
                        <a:pt x="84673" y="1250018"/>
                        <a:pt x="487538" y="1542798"/>
                        <a:pt x="488123" y="1539285"/>
                      </a:cubicBezTo>
                      <a:cubicBezTo>
                        <a:pt x="492222" y="1498881"/>
                        <a:pt x="492807" y="1458478"/>
                        <a:pt x="492807" y="1417488"/>
                      </a:cubicBezTo>
                      <a:cubicBezTo>
                        <a:pt x="492807" y="1405777"/>
                        <a:pt x="489880" y="1399922"/>
                        <a:pt x="478168" y="1395237"/>
                      </a:cubicBezTo>
                      <a:cubicBezTo>
                        <a:pt x="440107" y="1379427"/>
                        <a:pt x="403217" y="1359518"/>
                        <a:pt x="368669" y="1337267"/>
                      </a:cubicBezTo>
                      <a:cubicBezTo>
                        <a:pt x="298988" y="1292179"/>
                        <a:pt x="241017" y="1236551"/>
                        <a:pt x="214082" y="1155158"/>
                      </a:cubicBezTo>
                      <a:cubicBezTo>
                        <a:pt x="205298" y="1127637"/>
                        <a:pt x="195344" y="1100115"/>
                        <a:pt x="189488" y="1071423"/>
                      </a:cubicBezTo>
                      <a:cubicBezTo>
                        <a:pt x="184218" y="1046244"/>
                        <a:pt x="177191" y="1025749"/>
                        <a:pt x="147913" y="1019308"/>
                      </a:cubicBezTo>
                      <a:cubicBezTo>
                        <a:pt x="135031" y="1016380"/>
                        <a:pt x="125662" y="1005840"/>
                        <a:pt x="116293" y="997057"/>
                      </a:cubicBezTo>
                      <a:cubicBezTo>
                        <a:pt x="75304" y="957239"/>
                        <a:pt x="46026" y="909809"/>
                        <a:pt x="32558" y="854181"/>
                      </a:cubicBezTo>
                      <a:cubicBezTo>
                        <a:pt x="22604" y="813191"/>
                        <a:pt x="24946" y="772202"/>
                        <a:pt x="50125" y="734141"/>
                      </a:cubicBezTo>
                      <a:cubicBezTo>
                        <a:pt x="72376" y="758735"/>
                        <a:pt x="118050" y="771031"/>
                        <a:pt x="144400" y="759320"/>
                      </a:cubicBezTo>
                      <a:cubicBezTo>
                        <a:pt x="200028" y="734141"/>
                        <a:pt x="222865" y="680855"/>
                        <a:pt x="252143" y="626984"/>
                      </a:cubicBezTo>
                      <a:cubicBezTo>
                        <a:pt x="285520" y="566085"/>
                        <a:pt x="332950" y="517484"/>
                        <a:pt x="388578" y="475910"/>
                      </a:cubicBezTo>
                      <a:cubicBezTo>
                        <a:pt x="396776" y="469468"/>
                        <a:pt x="403217" y="468297"/>
                        <a:pt x="413172" y="473567"/>
                      </a:cubicBezTo>
                      <a:cubicBezTo>
                        <a:pt x="435423" y="485278"/>
                        <a:pt x="458845" y="495818"/>
                        <a:pt x="481682" y="505773"/>
                      </a:cubicBezTo>
                      <a:cubicBezTo>
                        <a:pt x="581227" y="547933"/>
                        <a:pt x="682529" y="583067"/>
                        <a:pt x="792614" y="578968"/>
                      </a:cubicBezTo>
                      <a:cubicBezTo>
                        <a:pt x="834189" y="577797"/>
                        <a:pt x="852926" y="579553"/>
                        <a:pt x="893915" y="587166"/>
                      </a:cubicBezTo>
                      <a:cubicBezTo>
                        <a:pt x="994046" y="605318"/>
                        <a:pt x="1060214" y="660946"/>
                        <a:pt x="1094177" y="729457"/>
                      </a:cubicBezTo>
                      <a:cubicBezTo>
                        <a:pt x="1109987" y="761077"/>
                        <a:pt x="1140436" y="814948"/>
                        <a:pt x="1141021" y="850667"/>
                      </a:cubicBezTo>
                      <a:cubicBezTo>
                        <a:pt x="1141021" y="872333"/>
                        <a:pt x="1156831" y="899854"/>
                        <a:pt x="1176155" y="894584"/>
                      </a:cubicBezTo>
                      <a:cubicBezTo>
                        <a:pt x="1212460" y="884630"/>
                        <a:pt x="1220072" y="874675"/>
                        <a:pt x="1240566" y="862379"/>
                      </a:cubicBezTo>
                      <a:cubicBezTo>
                        <a:pt x="1275114" y="841884"/>
                        <a:pt x="1290339" y="812020"/>
                        <a:pt x="1318446" y="782157"/>
                      </a:cubicBezTo>
                      <a:cubicBezTo>
                        <a:pt x="1340697" y="923862"/>
                        <a:pt x="1248179" y="1019308"/>
                        <a:pt x="1210703" y="1022236"/>
                      </a:cubicBezTo>
                      <a:cubicBezTo>
                        <a:pt x="1187866" y="1023993"/>
                        <a:pt x="1178497" y="1038046"/>
                        <a:pt x="1174398" y="1059712"/>
                      </a:cubicBezTo>
                      <a:cubicBezTo>
                        <a:pt x="1166786" y="1101287"/>
                        <a:pt x="1153318" y="1141104"/>
                        <a:pt x="1138094" y="1180337"/>
                      </a:cubicBezTo>
                      <a:cubicBezTo>
                        <a:pt x="1097690" y="1240650"/>
                        <a:pt x="981749" y="1363031"/>
                        <a:pt x="869322" y="1402264"/>
                      </a:cubicBezTo>
                      <a:cubicBezTo>
                        <a:pt x="869322" y="1403435"/>
                        <a:pt x="868736" y="1587886"/>
                        <a:pt x="865223" y="1606624"/>
                      </a:cubicBezTo>
                      <a:cubicBezTo>
                        <a:pt x="871664" y="1656982"/>
                        <a:pt x="944274" y="1689773"/>
                        <a:pt x="944274" y="1689773"/>
                      </a:cubicBezTo>
                      <a:cubicBezTo>
                        <a:pt x="962426" y="1707340"/>
                        <a:pt x="961840" y="1758284"/>
                        <a:pt x="958913" y="1764139"/>
                      </a:cubicBezTo>
                      <a:cubicBezTo>
                        <a:pt x="947787" y="1789318"/>
                        <a:pt x="923779" y="1793417"/>
                        <a:pt x="917923" y="1826208"/>
                      </a:cubicBezTo>
                      <a:cubicBezTo>
                        <a:pt x="912653" y="1854315"/>
                        <a:pt x="926707" y="1870711"/>
                        <a:pt x="934319" y="1898232"/>
                      </a:cubicBezTo>
                      <a:cubicBezTo>
                        <a:pt x="945445" y="1936879"/>
                        <a:pt x="933148" y="1967328"/>
                        <a:pt x="905627" y="1993093"/>
                      </a:cubicBezTo>
                      <a:cubicBezTo>
                        <a:pt x="898014" y="2000705"/>
                        <a:pt x="888646" y="2007146"/>
                        <a:pt x="878106" y="2015930"/>
                      </a:cubicBezTo>
                      <a:cubicBezTo>
                        <a:pt x="893330" y="2018272"/>
                        <a:pt x="905041" y="2020028"/>
                        <a:pt x="917338" y="2021785"/>
                      </a:cubicBezTo>
                      <a:cubicBezTo>
                        <a:pt x="957156" y="2028226"/>
                        <a:pt x="996974" y="2025884"/>
                        <a:pt x="1035621" y="2015344"/>
                      </a:cubicBezTo>
                      <a:cubicBezTo>
                        <a:pt x="1107644" y="1995435"/>
                        <a:pt x="1135752" y="1980796"/>
                        <a:pt x="1172642" y="1892377"/>
                      </a:cubicBezTo>
                      <a:cubicBezTo>
                        <a:pt x="1183182" y="1866026"/>
                        <a:pt x="1188452" y="1822109"/>
                        <a:pt x="1183182" y="1806299"/>
                      </a:cubicBezTo>
                      <a:cubicBezTo>
                        <a:pt x="1176741" y="1786976"/>
                        <a:pt x="1165029" y="1772923"/>
                        <a:pt x="1167957" y="1757113"/>
                      </a:cubicBezTo>
                      <a:cubicBezTo>
                        <a:pt x="1209532" y="1686260"/>
                        <a:pt x="1211288" y="1628875"/>
                        <a:pt x="1169714" y="1560950"/>
                      </a:cubicBezTo>
                      <a:cubicBezTo>
                        <a:pt x="1163858" y="1550996"/>
                        <a:pt x="1157417" y="1534014"/>
                        <a:pt x="1162687" y="1529330"/>
                      </a:cubicBezTo>
                      <a:cubicBezTo>
                        <a:pt x="1182596" y="1510592"/>
                        <a:pt x="1206604" y="1505908"/>
                        <a:pt x="1218315" y="1480143"/>
                      </a:cubicBezTo>
                      <a:cubicBezTo>
                        <a:pt x="1235882" y="1451451"/>
                        <a:pt x="1261061" y="1399922"/>
                        <a:pt x="1232954" y="1343708"/>
                      </a:cubicBezTo>
                      <a:cubicBezTo>
                        <a:pt x="1208361" y="1306818"/>
                        <a:pt x="1213045" y="1269342"/>
                        <a:pt x="1222414" y="1261729"/>
                      </a:cubicBezTo>
                      <a:cubicBezTo>
                        <a:pt x="1239981" y="1247091"/>
                        <a:pt x="1332499" y="1052685"/>
                        <a:pt x="1338940" y="1036875"/>
                      </a:cubicBezTo>
                      <a:cubicBezTo>
                        <a:pt x="1377587" y="942600"/>
                        <a:pt x="1391055" y="869405"/>
                        <a:pt x="1386371" y="767518"/>
                      </a:cubicBezTo>
                      <a:cubicBezTo>
                        <a:pt x="1385785" y="748780"/>
                        <a:pt x="1377002" y="700764"/>
                        <a:pt x="1384028" y="683197"/>
                      </a:cubicBezTo>
                      <a:cubicBezTo>
                        <a:pt x="1393397" y="659190"/>
                        <a:pt x="1398082" y="633425"/>
                        <a:pt x="1399838" y="607075"/>
                      </a:cubicBezTo>
                      <a:cubicBezTo>
                        <a:pt x="1410378" y="471225"/>
                        <a:pt x="1358849" y="357041"/>
                        <a:pt x="1269844" y="256325"/>
                      </a:cubicBezTo>
                      <a:close/>
                    </a:path>
                  </a:pathLst>
                </a:custGeom>
                <a:solidFill>
                  <a:srgbClr val="262020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6AC5A872-10F1-4C67-85F9-AD31738F49E1}"/>
                </a:ext>
              </a:extLst>
            </p:cNvPr>
            <p:cNvGrpSpPr/>
            <p:nvPr/>
          </p:nvGrpSpPr>
          <p:grpSpPr>
            <a:xfrm>
              <a:off x="4608228" y="1664343"/>
              <a:ext cx="1204845" cy="1208602"/>
              <a:chOff x="6621035" y="1810350"/>
              <a:chExt cx="982246" cy="985309"/>
            </a:xfrm>
          </p:grpSpPr>
          <p:sp>
            <p:nvSpPr>
              <p:cNvPr id="25" name="타원 24">
                <a:extLst>
                  <a:ext uri="{FF2B5EF4-FFF2-40B4-BE49-F238E27FC236}">
                    <a16:creationId xmlns:a16="http://schemas.microsoft.com/office/drawing/2014/main" id="{B14A80F2-1C2C-4BCE-9676-A2CC397F994A}"/>
                  </a:ext>
                </a:extLst>
              </p:cNvPr>
              <p:cNvSpPr/>
              <p:nvPr/>
            </p:nvSpPr>
            <p:spPr>
              <a:xfrm>
                <a:off x="6621035" y="1810350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6" name="그룹 25">
                <a:extLst>
                  <a:ext uri="{FF2B5EF4-FFF2-40B4-BE49-F238E27FC236}">
                    <a16:creationId xmlns:a16="http://schemas.microsoft.com/office/drawing/2014/main" id="{79282B65-FA84-43BF-8E86-BE6A63B95FED}"/>
                  </a:ext>
                </a:extLst>
              </p:cNvPr>
              <p:cNvGrpSpPr/>
              <p:nvPr/>
            </p:nvGrpSpPr>
            <p:grpSpPr>
              <a:xfrm>
                <a:off x="6739136" y="1867204"/>
                <a:ext cx="746799" cy="928455"/>
                <a:chOff x="6739136" y="1867204"/>
                <a:chExt cx="746799" cy="928455"/>
              </a:xfrm>
            </p:grpSpPr>
            <p:sp>
              <p:nvSpPr>
                <p:cNvPr id="27" name="Freeform: Shape 53">
                  <a:extLst>
                    <a:ext uri="{FF2B5EF4-FFF2-40B4-BE49-F238E27FC236}">
                      <a16:creationId xmlns:a16="http://schemas.microsoft.com/office/drawing/2014/main" id="{8B064E93-16FC-4480-9A51-E6492BDC512B}"/>
                    </a:ext>
                  </a:extLst>
                </p:cNvPr>
                <p:cNvSpPr/>
                <p:nvPr/>
              </p:nvSpPr>
              <p:spPr>
                <a:xfrm>
                  <a:off x="6925528" y="1867204"/>
                  <a:ext cx="378341" cy="646986"/>
                </a:xfrm>
                <a:custGeom>
                  <a:avLst/>
                  <a:gdLst>
                    <a:gd name="connsiteX0" fmla="*/ 216364 w 989594"/>
                    <a:gd name="connsiteY0" fmla="*/ 1501182 h 1692265"/>
                    <a:gd name="connsiteX1" fmla="*/ 128530 w 989594"/>
                    <a:gd name="connsiteY1" fmla="*/ 1386412 h 1692265"/>
                    <a:gd name="connsiteX2" fmla="*/ 36597 w 989594"/>
                    <a:gd name="connsiteY2" fmla="*/ 1159215 h 1692265"/>
                    <a:gd name="connsiteX3" fmla="*/ 35426 w 989594"/>
                    <a:gd name="connsiteY3" fmla="*/ 1145162 h 1692265"/>
                    <a:gd name="connsiteX4" fmla="*/ 13175 w 989594"/>
                    <a:gd name="connsiteY4" fmla="*/ 938460 h 1692265"/>
                    <a:gd name="connsiteX5" fmla="*/ 2635 w 989594"/>
                    <a:gd name="connsiteY5" fmla="*/ 839500 h 1692265"/>
                    <a:gd name="connsiteX6" fmla="*/ 6734 w 989594"/>
                    <a:gd name="connsiteY6" fmla="*/ 783872 h 1692265"/>
                    <a:gd name="connsiteX7" fmla="*/ 1464 w 989594"/>
                    <a:gd name="connsiteY7" fmla="*/ 670274 h 1692265"/>
                    <a:gd name="connsiteX8" fmla="*/ 3806 w 989594"/>
                    <a:gd name="connsiteY8" fmla="*/ 643338 h 1692265"/>
                    <a:gd name="connsiteX9" fmla="*/ 1464 w 989594"/>
                    <a:gd name="connsiteY9" fmla="*/ 458301 h 1692265"/>
                    <a:gd name="connsiteX10" fmla="*/ 43624 w 989594"/>
                    <a:gd name="connsiteY10" fmla="*/ 223492 h 1692265"/>
                    <a:gd name="connsiteX11" fmla="*/ 50065 w 989594"/>
                    <a:gd name="connsiteY11" fmla="*/ 206511 h 1692265"/>
                    <a:gd name="connsiteX12" fmla="*/ 65875 w 989594"/>
                    <a:gd name="connsiteY12" fmla="*/ 169035 h 1692265"/>
                    <a:gd name="connsiteX13" fmla="*/ 139656 w 989594"/>
                    <a:gd name="connsiteY13" fmla="*/ 101110 h 1692265"/>
                    <a:gd name="connsiteX14" fmla="*/ 165420 w 989594"/>
                    <a:gd name="connsiteY14" fmla="*/ 85300 h 1692265"/>
                    <a:gd name="connsiteX15" fmla="*/ 296000 w 989594"/>
                    <a:gd name="connsiteY15" fmla="*/ 27915 h 1692265"/>
                    <a:gd name="connsiteX16" fmla="*/ 481037 w 989594"/>
                    <a:gd name="connsiteY16" fmla="*/ 2151 h 1692265"/>
                    <a:gd name="connsiteX17" fmla="*/ 776158 w 989594"/>
                    <a:gd name="connsiteY17" fmla="*/ 57193 h 1692265"/>
                    <a:gd name="connsiteX18" fmla="*/ 900297 w 989594"/>
                    <a:gd name="connsiteY18" fmla="*/ 173720 h 1692265"/>
                    <a:gd name="connsiteX19" fmla="*/ 993401 w 989594"/>
                    <a:gd name="connsiteY19" fmla="*/ 525641 h 1692265"/>
                    <a:gd name="connsiteX20" fmla="*/ 988716 w 989594"/>
                    <a:gd name="connsiteY20" fmla="*/ 647437 h 1692265"/>
                    <a:gd name="connsiteX21" fmla="*/ 991059 w 989594"/>
                    <a:gd name="connsiteY21" fmla="*/ 674958 h 1692265"/>
                    <a:gd name="connsiteX22" fmla="*/ 981690 w 989594"/>
                    <a:gd name="connsiteY22" fmla="*/ 874634 h 1692265"/>
                    <a:gd name="connsiteX23" fmla="*/ 965880 w 989594"/>
                    <a:gd name="connsiteY23" fmla="*/ 953099 h 1692265"/>
                    <a:gd name="connsiteX24" fmla="*/ 955339 w 989594"/>
                    <a:gd name="connsiteY24" fmla="*/ 1105344 h 1692265"/>
                    <a:gd name="connsiteX25" fmla="*/ 911423 w 989594"/>
                    <a:gd name="connsiteY25" fmla="*/ 1322001 h 1692265"/>
                    <a:gd name="connsiteX26" fmla="*/ 832372 w 989594"/>
                    <a:gd name="connsiteY26" fmla="*/ 1481273 h 1692265"/>
                    <a:gd name="connsiteX27" fmla="*/ 810121 w 989594"/>
                    <a:gd name="connsiteY27" fmla="*/ 1511136 h 1692265"/>
                    <a:gd name="connsiteX28" fmla="*/ 777330 w 989594"/>
                    <a:gd name="connsiteY28" fmla="*/ 1555639 h 1692265"/>
                    <a:gd name="connsiteX29" fmla="*/ 644993 w 989594"/>
                    <a:gd name="connsiteY29" fmla="*/ 1663382 h 1692265"/>
                    <a:gd name="connsiteX30" fmla="*/ 517341 w 989594"/>
                    <a:gd name="connsiteY30" fmla="*/ 1692660 h 1692265"/>
                    <a:gd name="connsiteX31" fmla="*/ 304783 w 989594"/>
                    <a:gd name="connsiteY31" fmla="*/ 1592529 h 1692265"/>
                    <a:gd name="connsiteX32" fmla="*/ 231003 w 989594"/>
                    <a:gd name="connsiteY32" fmla="*/ 1524019 h 1692265"/>
                    <a:gd name="connsiteX33" fmla="*/ 216364 w 989594"/>
                    <a:gd name="connsiteY33" fmla="*/ 1501182 h 16922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</a:cxnLst>
                  <a:rect l="l" t="t" r="r" b="b"/>
                  <a:pathLst>
                    <a:path w="989594" h="1692265">
                      <a:moveTo>
                        <a:pt x="216364" y="1501182"/>
                      </a:moveTo>
                      <a:cubicBezTo>
                        <a:pt x="186501" y="1463120"/>
                        <a:pt x="153709" y="1427987"/>
                        <a:pt x="128530" y="1386412"/>
                      </a:cubicBezTo>
                      <a:cubicBezTo>
                        <a:pt x="85784" y="1316731"/>
                        <a:pt x="59434" y="1272814"/>
                        <a:pt x="36597" y="1159215"/>
                      </a:cubicBezTo>
                      <a:cubicBezTo>
                        <a:pt x="36597" y="1154531"/>
                        <a:pt x="37183" y="1149261"/>
                        <a:pt x="35426" y="1145162"/>
                      </a:cubicBezTo>
                      <a:cubicBezTo>
                        <a:pt x="16103" y="1065526"/>
                        <a:pt x="23130" y="1008141"/>
                        <a:pt x="13175" y="938460"/>
                      </a:cubicBezTo>
                      <a:cubicBezTo>
                        <a:pt x="2635" y="906254"/>
                        <a:pt x="878" y="872877"/>
                        <a:pt x="2635" y="839500"/>
                      </a:cubicBezTo>
                      <a:cubicBezTo>
                        <a:pt x="3806" y="820762"/>
                        <a:pt x="3806" y="802024"/>
                        <a:pt x="6734" y="783872"/>
                      </a:cubicBezTo>
                      <a:cubicBezTo>
                        <a:pt x="12590" y="745225"/>
                        <a:pt x="7319" y="707749"/>
                        <a:pt x="1464" y="670274"/>
                      </a:cubicBezTo>
                      <a:cubicBezTo>
                        <a:pt x="293" y="661490"/>
                        <a:pt x="-2049" y="651536"/>
                        <a:pt x="3806" y="643338"/>
                      </a:cubicBezTo>
                      <a:cubicBezTo>
                        <a:pt x="-878" y="581854"/>
                        <a:pt x="-293" y="520371"/>
                        <a:pt x="1464" y="458301"/>
                      </a:cubicBezTo>
                      <a:cubicBezTo>
                        <a:pt x="4392" y="373981"/>
                        <a:pt x="10247" y="298444"/>
                        <a:pt x="43624" y="223492"/>
                      </a:cubicBezTo>
                      <a:cubicBezTo>
                        <a:pt x="45966" y="218222"/>
                        <a:pt x="51236" y="212952"/>
                        <a:pt x="50065" y="206511"/>
                      </a:cubicBezTo>
                      <a:cubicBezTo>
                        <a:pt x="49480" y="191286"/>
                        <a:pt x="57678" y="179575"/>
                        <a:pt x="65875" y="169035"/>
                      </a:cubicBezTo>
                      <a:cubicBezTo>
                        <a:pt x="81685" y="149712"/>
                        <a:pt x="116233" y="113993"/>
                        <a:pt x="139656" y="101110"/>
                      </a:cubicBezTo>
                      <a:cubicBezTo>
                        <a:pt x="147854" y="94669"/>
                        <a:pt x="156051" y="89399"/>
                        <a:pt x="165420" y="85300"/>
                      </a:cubicBezTo>
                      <a:cubicBezTo>
                        <a:pt x="209337" y="66562"/>
                        <a:pt x="253254" y="48410"/>
                        <a:pt x="296000" y="27915"/>
                      </a:cubicBezTo>
                      <a:cubicBezTo>
                        <a:pt x="355142" y="-191"/>
                        <a:pt x="416625" y="-3119"/>
                        <a:pt x="481037" y="2151"/>
                      </a:cubicBezTo>
                      <a:cubicBezTo>
                        <a:pt x="581753" y="10349"/>
                        <a:pt x="680712" y="22060"/>
                        <a:pt x="776158" y="57193"/>
                      </a:cubicBezTo>
                      <a:cubicBezTo>
                        <a:pt x="830615" y="77688"/>
                        <a:pt x="872776" y="122776"/>
                        <a:pt x="900297" y="173720"/>
                      </a:cubicBezTo>
                      <a:cubicBezTo>
                        <a:pt x="960024" y="283219"/>
                        <a:pt x="998671" y="398574"/>
                        <a:pt x="993401" y="525641"/>
                      </a:cubicBezTo>
                      <a:cubicBezTo>
                        <a:pt x="991644" y="566044"/>
                        <a:pt x="991059" y="606448"/>
                        <a:pt x="988716" y="647437"/>
                      </a:cubicBezTo>
                      <a:cubicBezTo>
                        <a:pt x="993401" y="656220"/>
                        <a:pt x="992815" y="665589"/>
                        <a:pt x="991059" y="674958"/>
                      </a:cubicBezTo>
                      <a:cubicBezTo>
                        <a:pt x="978762" y="741126"/>
                        <a:pt x="983446" y="807880"/>
                        <a:pt x="981690" y="874634"/>
                      </a:cubicBezTo>
                      <a:cubicBezTo>
                        <a:pt x="981104" y="901569"/>
                        <a:pt x="982275" y="929091"/>
                        <a:pt x="965880" y="953099"/>
                      </a:cubicBezTo>
                      <a:cubicBezTo>
                        <a:pt x="951241" y="1002871"/>
                        <a:pt x="955339" y="1053815"/>
                        <a:pt x="955339" y="1105344"/>
                      </a:cubicBezTo>
                      <a:cubicBezTo>
                        <a:pt x="954754" y="1179710"/>
                        <a:pt x="923719" y="1249977"/>
                        <a:pt x="911423" y="1322001"/>
                      </a:cubicBezTo>
                      <a:cubicBezTo>
                        <a:pt x="900882" y="1383484"/>
                        <a:pt x="867506" y="1432671"/>
                        <a:pt x="832372" y="1481273"/>
                      </a:cubicBezTo>
                      <a:cubicBezTo>
                        <a:pt x="825345" y="1491227"/>
                        <a:pt x="817148" y="1501182"/>
                        <a:pt x="810121" y="1511136"/>
                      </a:cubicBezTo>
                      <a:cubicBezTo>
                        <a:pt x="805436" y="1530460"/>
                        <a:pt x="790797" y="1543342"/>
                        <a:pt x="777330" y="1555639"/>
                      </a:cubicBezTo>
                      <a:cubicBezTo>
                        <a:pt x="734584" y="1593700"/>
                        <a:pt x="691838" y="1631176"/>
                        <a:pt x="644993" y="1663382"/>
                      </a:cubicBezTo>
                      <a:cubicBezTo>
                        <a:pt x="606346" y="1689732"/>
                        <a:pt x="561844" y="1693245"/>
                        <a:pt x="517341" y="1692660"/>
                      </a:cubicBezTo>
                      <a:cubicBezTo>
                        <a:pt x="431850" y="1691488"/>
                        <a:pt x="363339" y="1651670"/>
                        <a:pt x="304783" y="1592529"/>
                      </a:cubicBezTo>
                      <a:cubicBezTo>
                        <a:pt x="280776" y="1568521"/>
                        <a:pt x="253840" y="1548612"/>
                        <a:pt x="231003" y="1524019"/>
                      </a:cubicBezTo>
                      <a:cubicBezTo>
                        <a:pt x="224562" y="1517578"/>
                        <a:pt x="216364" y="1511722"/>
                        <a:pt x="216364" y="1501182"/>
                      </a:cubicBezTo>
                      <a:close/>
                    </a:path>
                  </a:pathLst>
                </a:custGeom>
                <a:solidFill>
                  <a:srgbClr val="714B25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8" name="자유형: 도형 27">
                  <a:extLst>
                    <a:ext uri="{FF2B5EF4-FFF2-40B4-BE49-F238E27FC236}">
                      <a16:creationId xmlns:a16="http://schemas.microsoft.com/office/drawing/2014/main" id="{422433FD-E5DA-468B-BCE1-3CB15934E9D6}"/>
                    </a:ext>
                  </a:extLst>
                </p:cNvPr>
                <p:cNvSpPr/>
                <p:nvPr/>
              </p:nvSpPr>
              <p:spPr>
                <a:xfrm>
                  <a:off x="6739136" y="2455553"/>
                  <a:ext cx="746799" cy="340106"/>
                </a:xfrm>
                <a:custGeom>
                  <a:avLst/>
                  <a:gdLst>
                    <a:gd name="connsiteX0" fmla="*/ 222446 w 746799"/>
                    <a:gd name="connsiteY0" fmla="*/ 135 h 340106"/>
                    <a:gd name="connsiteX1" fmla="*/ 228042 w 746799"/>
                    <a:gd name="connsiteY1" fmla="*/ 11104 h 340106"/>
                    <a:gd name="connsiteX2" fmla="*/ 338411 w 746799"/>
                    <a:gd name="connsiteY2" fmla="*/ 128412 h 340106"/>
                    <a:gd name="connsiteX3" fmla="*/ 408034 w 746799"/>
                    <a:gd name="connsiteY3" fmla="*/ 126621 h 340106"/>
                    <a:gd name="connsiteX4" fmla="*/ 517955 w 746799"/>
                    <a:gd name="connsiteY4" fmla="*/ 13791 h 340106"/>
                    <a:gd name="connsiteX5" fmla="*/ 526014 w 746799"/>
                    <a:gd name="connsiteY5" fmla="*/ 359 h 340106"/>
                    <a:gd name="connsiteX6" fmla="*/ 641531 w 746799"/>
                    <a:gd name="connsiteY6" fmla="*/ 36850 h 340106"/>
                    <a:gd name="connsiteX7" fmla="*/ 744736 w 746799"/>
                    <a:gd name="connsiteY7" fmla="*/ 161769 h 340106"/>
                    <a:gd name="connsiteX8" fmla="*/ 744960 w 746799"/>
                    <a:gd name="connsiteY8" fmla="*/ 179678 h 340106"/>
                    <a:gd name="connsiteX9" fmla="*/ 734835 w 746799"/>
                    <a:gd name="connsiteY9" fmla="*/ 179678 h 340106"/>
                    <a:gd name="connsiteX10" fmla="*/ 663738 w 746799"/>
                    <a:gd name="connsiteY10" fmla="*/ 244687 h 340106"/>
                    <a:gd name="connsiteX11" fmla="*/ 371222 w 746799"/>
                    <a:gd name="connsiteY11" fmla="*/ 340104 h 340106"/>
                    <a:gd name="connsiteX12" fmla="*/ 79304 w 746799"/>
                    <a:gd name="connsiteY12" fmla="*/ 242875 h 340106"/>
                    <a:gd name="connsiteX13" fmla="*/ 11043 w 746799"/>
                    <a:gd name="connsiteY13" fmla="*/ 179678 h 340106"/>
                    <a:gd name="connsiteX14" fmla="*/ 10440 w 746799"/>
                    <a:gd name="connsiteY14" fmla="*/ 179678 h 340106"/>
                    <a:gd name="connsiteX15" fmla="*/ 814 w 746799"/>
                    <a:gd name="connsiteY15" fmla="*/ 168261 h 340106"/>
                    <a:gd name="connsiteX16" fmla="*/ 20290 w 746799"/>
                    <a:gd name="connsiteY16" fmla="*/ 105354 h 340106"/>
                    <a:gd name="connsiteX17" fmla="*/ 106480 w 746799"/>
                    <a:gd name="connsiteY17" fmla="*/ 35954 h 340106"/>
                    <a:gd name="connsiteX18" fmla="*/ 213043 w 746799"/>
                    <a:gd name="connsiteY18" fmla="*/ 2374 h 340106"/>
                    <a:gd name="connsiteX19" fmla="*/ 222446 w 746799"/>
                    <a:gd name="connsiteY19" fmla="*/ 135 h 3401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</a:cxnLst>
                  <a:rect l="l" t="t" r="r" b="b"/>
                  <a:pathLst>
                    <a:path w="746799" h="340106">
                      <a:moveTo>
                        <a:pt x="222446" y="135"/>
                      </a:moveTo>
                      <a:cubicBezTo>
                        <a:pt x="226252" y="2821"/>
                        <a:pt x="226475" y="7299"/>
                        <a:pt x="228042" y="11104"/>
                      </a:cubicBezTo>
                      <a:cubicBezTo>
                        <a:pt x="248638" y="65505"/>
                        <a:pt x="284458" y="104906"/>
                        <a:pt x="338411" y="128412"/>
                      </a:cubicBezTo>
                      <a:cubicBezTo>
                        <a:pt x="362589" y="138934"/>
                        <a:pt x="384528" y="137591"/>
                        <a:pt x="408034" y="126621"/>
                      </a:cubicBezTo>
                      <a:cubicBezTo>
                        <a:pt x="458853" y="102443"/>
                        <a:pt x="495568" y="65281"/>
                        <a:pt x="517955" y="13791"/>
                      </a:cubicBezTo>
                      <a:cubicBezTo>
                        <a:pt x="519970" y="9089"/>
                        <a:pt x="520865" y="3269"/>
                        <a:pt x="526014" y="359"/>
                      </a:cubicBezTo>
                      <a:cubicBezTo>
                        <a:pt x="564744" y="12224"/>
                        <a:pt x="603026" y="24760"/>
                        <a:pt x="641531" y="36850"/>
                      </a:cubicBezTo>
                      <a:cubicBezTo>
                        <a:pt x="702200" y="56102"/>
                        <a:pt x="735109" y="99757"/>
                        <a:pt x="744736" y="161769"/>
                      </a:cubicBezTo>
                      <a:cubicBezTo>
                        <a:pt x="745631" y="167589"/>
                        <a:pt x="748765" y="173634"/>
                        <a:pt x="744960" y="179678"/>
                      </a:cubicBezTo>
                      <a:lnTo>
                        <a:pt x="734835" y="179678"/>
                      </a:lnTo>
                      <a:lnTo>
                        <a:pt x="663738" y="244687"/>
                      </a:lnTo>
                      <a:cubicBezTo>
                        <a:pt x="579691" y="306448"/>
                        <a:pt x="477335" y="340433"/>
                        <a:pt x="371222" y="340104"/>
                      </a:cubicBezTo>
                      <a:cubicBezTo>
                        <a:pt x="265111" y="339775"/>
                        <a:pt x="162967" y="305156"/>
                        <a:pt x="79304" y="242875"/>
                      </a:cubicBezTo>
                      <a:lnTo>
                        <a:pt x="11043" y="179678"/>
                      </a:lnTo>
                      <a:lnTo>
                        <a:pt x="10440" y="179678"/>
                      </a:lnTo>
                      <a:cubicBezTo>
                        <a:pt x="-1201" y="179678"/>
                        <a:pt x="-754" y="179678"/>
                        <a:pt x="814" y="168261"/>
                      </a:cubicBezTo>
                      <a:cubicBezTo>
                        <a:pt x="3948" y="146322"/>
                        <a:pt x="9544" y="125054"/>
                        <a:pt x="20290" y="105354"/>
                      </a:cubicBezTo>
                      <a:cubicBezTo>
                        <a:pt x="39543" y="70654"/>
                        <a:pt x="68199" y="46924"/>
                        <a:pt x="106480" y="35954"/>
                      </a:cubicBezTo>
                      <a:cubicBezTo>
                        <a:pt x="142300" y="25880"/>
                        <a:pt x="177448" y="13343"/>
                        <a:pt x="213043" y="2374"/>
                      </a:cubicBezTo>
                      <a:cubicBezTo>
                        <a:pt x="216177" y="1478"/>
                        <a:pt x="219088" y="-537"/>
                        <a:pt x="222446" y="1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29" name="Freeform: Shape 55">
                  <a:extLst>
                    <a:ext uri="{FF2B5EF4-FFF2-40B4-BE49-F238E27FC236}">
                      <a16:creationId xmlns:a16="http://schemas.microsoft.com/office/drawing/2014/main" id="{EF26169D-A4A9-4CE8-BA28-E7C2A243D479}"/>
                    </a:ext>
                  </a:extLst>
                </p:cNvPr>
                <p:cNvSpPr/>
                <p:nvPr/>
              </p:nvSpPr>
              <p:spPr>
                <a:xfrm>
                  <a:off x="6895365" y="1964432"/>
                  <a:ext cx="435078" cy="631667"/>
                </a:xfrm>
                <a:custGeom>
                  <a:avLst/>
                  <a:gdLst>
                    <a:gd name="connsiteX0" fmla="*/ 252462 w 1016287"/>
                    <a:gd name="connsiteY0" fmla="*/ 1114041 h 1475493"/>
                    <a:gd name="connsiteX1" fmla="*/ 373260 w 1016287"/>
                    <a:gd name="connsiteY1" fmla="*/ 1223335 h 1475493"/>
                    <a:gd name="connsiteX2" fmla="*/ 608580 w 1016287"/>
                    <a:gd name="connsiteY2" fmla="*/ 1265692 h 1475493"/>
                    <a:gd name="connsiteX3" fmla="*/ 689111 w 1016287"/>
                    <a:gd name="connsiteY3" fmla="*/ 1210261 h 1475493"/>
                    <a:gd name="connsiteX4" fmla="*/ 782716 w 1016287"/>
                    <a:gd name="connsiteY4" fmla="*/ 1121885 h 1475493"/>
                    <a:gd name="connsiteX5" fmla="*/ 862726 w 1016287"/>
                    <a:gd name="connsiteY5" fmla="*/ 1147509 h 1475493"/>
                    <a:gd name="connsiteX6" fmla="*/ 687543 w 1016287"/>
                    <a:gd name="connsiteY6" fmla="*/ 1389628 h 1475493"/>
                    <a:gd name="connsiteX7" fmla="*/ 520727 w 1016287"/>
                    <a:gd name="connsiteY7" fmla="*/ 1472774 h 1475493"/>
                    <a:gd name="connsiteX8" fmla="*/ 491966 w 1016287"/>
                    <a:gd name="connsiteY8" fmla="*/ 1473819 h 1475493"/>
                    <a:gd name="connsiteX9" fmla="*/ 154673 w 1016287"/>
                    <a:gd name="connsiteY9" fmla="*/ 1148555 h 1475493"/>
                    <a:gd name="connsiteX10" fmla="*/ 252462 w 1016287"/>
                    <a:gd name="connsiteY10" fmla="*/ 1114041 h 1475493"/>
                    <a:gd name="connsiteX11" fmla="*/ 943780 w 1016287"/>
                    <a:gd name="connsiteY11" fmla="*/ 350558 h 1475493"/>
                    <a:gd name="connsiteX12" fmla="*/ 999211 w 1016287"/>
                    <a:gd name="connsiteY12" fmla="*/ 378797 h 1475493"/>
                    <a:gd name="connsiteX13" fmla="*/ 1002348 w 1016287"/>
                    <a:gd name="connsiteY13" fmla="*/ 515806 h 1475493"/>
                    <a:gd name="connsiteX14" fmla="*/ 945871 w 1016287"/>
                    <a:gd name="connsiteY14" fmla="*/ 609934 h 1475493"/>
                    <a:gd name="connsiteX15" fmla="*/ 923385 w 1016287"/>
                    <a:gd name="connsiteY15" fmla="*/ 623531 h 1475493"/>
                    <a:gd name="connsiteX16" fmla="*/ 930707 w 1016287"/>
                    <a:gd name="connsiteY16" fmla="*/ 447301 h 1475493"/>
                    <a:gd name="connsiteX17" fmla="*/ 943780 w 1016287"/>
                    <a:gd name="connsiteY17" fmla="*/ 350558 h 1475493"/>
                    <a:gd name="connsiteX18" fmla="*/ 63159 w 1016287"/>
                    <a:gd name="connsiteY18" fmla="*/ 346899 h 1475493"/>
                    <a:gd name="connsiteX19" fmla="*/ 70480 w 1016287"/>
                    <a:gd name="connsiteY19" fmla="*/ 509008 h 1475493"/>
                    <a:gd name="connsiteX20" fmla="*/ 71526 w 1016287"/>
                    <a:gd name="connsiteY20" fmla="*/ 610980 h 1475493"/>
                    <a:gd name="connsiteX21" fmla="*/ 408 w 1016287"/>
                    <a:gd name="connsiteY21" fmla="*/ 428476 h 1475493"/>
                    <a:gd name="connsiteX22" fmla="*/ 63159 w 1016287"/>
                    <a:gd name="connsiteY22" fmla="*/ 346899 h 1475493"/>
                    <a:gd name="connsiteX23" fmla="*/ 537330 w 1016287"/>
                    <a:gd name="connsiteY23" fmla="*/ 781 h 1475493"/>
                    <a:gd name="connsiteX24" fmla="*/ 739313 w 1016287"/>
                    <a:gd name="connsiteY24" fmla="*/ 33138 h 1475493"/>
                    <a:gd name="connsiteX25" fmla="*/ 745589 w 1016287"/>
                    <a:gd name="connsiteY25" fmla="*/ 34707 h 1475493"/>
                    <a:gd name="connsiteX26" fmla="*/ 861157 w 1016287"/>
                    <a:gd name="connsiteY26" fmla="*/ 147660 h 1475493"/>
                    <a:gd name="connsiteX27" fmla="*/ 898285 w 1016287"/>
                    <a:gd name="connsiteY27" fmla="*/ 393962 h 1475493"/>
                    <a:gd name="connsiteX28" fmla="*/ 848083 w 1016287"/>
                    <a:gd name="connsiteY28" fmla="*/ 644970 h 1475493"/>
                    <a:gd name="connsiteX29" fmla="*/ 811478 w 1016287"/>
                    <a:gd name="connsiteY29" fmla="*/ 744850 h 1475493"/>
                    <a:gd name="connsiteX30" fmla="*/ 787423 w 1016287"/>
                    <a:gd name="connsiteY30" fmla="*/ 767859 h 1475493"/>
                    <a:gd name="connsiteX31" fmla="*/ 758661 w 1016287"/>
                    <a:gd name="connsiteY31" fmla="*/ 747987 h 1475493"/>
                    <a:gd name="connsiteX32" fmla="*/ 553149 w 1016287"/>
                    <a:gd name="connsiteY32" fmla="*/ 653859 h 1475493"/>
                    <a:gd name="connsiteX33" fmla="*/ 505038 w 1016287"/>
                    <a:gd name="connsiteY33" fmla="*/ 677914 h 1475493"/>
                    <a:gd name="connsiteX34" fmla="*/ 566222 w 1016287"/>
                    <a:gd name="connsiteY34" fmla="*/ 687327 h 1475493"/>
                    <a:gd name="connsiteX35" fmla="*/ 636295 w 1016287"/>
                    <a:gd name="connsiteY35" fmla="*/ 775180 h 1475493"/>
                    <a:gd name="connsiteX36" fmla="*/ 605965 w 1016287"/>
                    <a:gd name="connsiteY36" fmla="*/ 844207 h 1475493"/>
                    <a:gd name="connsiteX37" fmla="*/ 403066 w 1016287"/>
                    <a:gd name="connsiteY37" fmla="*/ 846822 h 1475493"/>
                    <a:gd name="connsiteX38" fmla="*/ 421369 w 1016287"/>
                    <a:gd name="connsiteY38" fmla="*/ 694648 h 1475493"/>
                    <a:gd name="connsiteX39" fmla="*/ 500332 w 1016287"/>
                    <a:gd name="connsiteY39" fmla="*/ 678437 h 1475493"/>
                    <a:gd name="connsiteX40" fmla="*/ 278086 w 1016287"/>
                    <a:gd name="connsiteY40" fmla="*/ 704061 h 1475493"/>
                    <a:gd name="connsiteX41" fmla="*/ 245663 w 1016287"/>
                    <a:gd name="connsiteY41" fmla="*/ 750079 h 1475493"/>
                    <a:gd name="connsiteX42" fmla="*/ 220040 w 1016287"/>
                    <a:gd name="connsiteY42" fmla="*/ 767859 h 1475493"/>
                    <a:gd name="connsiteX43" fmla="*/ 195985 w 1016287"/>
                    <a:gd name="connsiteY43" fmla="*/ 747987 h 1475493"/>
                    <a:gd name="connsiteX44" fmla="*/ 106563 w 1016287"/>
                    <a:gd name="connsiteY44" fmla="*/ 493841 h 1475493"/>
                    <a:gd name="connsiteX45" fmla="*/ 104995 w 1016287"/>
                    <a:gd name="connsiteY45" fmla="*/ 481291 h 1475493"/>
                    <a:gd name="connsiteX46" fmla="*/ 121729 w 1016287"/>
                    <a:gd name="connsiteY46" fmla="*/ 239173 h 1475493"/>
                    <a:gd name="connsiteX47" fmla="*/ 168269 w 1016287"/>
                    <a:gd name="connsiteY47" fmla="*/ 90138 h 1475493"/>
                    <a:gd name="connsiteX48" fmla="*/ 197554 w 1016287"/>
                    <a:gd name="connsiteY48" fmla="*/ 61376 h 1475493"/>
                    <a:gd name="connsiteX49" fmla="*/ 332993 w 1016287"/>
                    <a:gd name="connsiteY49" fmla="*/ 14312 h 1475493"/>
                    <a:gd name="connsiteX50" fmla="*/ 537330 w 1016287"/>
                    <a:gd name="connsiteY50" fmla="*/ 781 h 14754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</a:cxnLst>
                  <a:rect l="l" t="t" r="r" b="b"/>
                  <a:pathLst>
                    <a:path w="1016287" h="1475493">
                      <a:moveTo>
                        <a:pt x="252462" y="1114041"/>
                      </a:moveTo>
                      <a:cubicBezTo>
                        <a:pt x="292728" y="1150647"/>
                        <a:pt x="331425" y="1188821"/>
                        <a:pt x="373260" y="1223335"/>
                      </a:cubicBezTo>
                      <a:cubicBezTo>
                        <a:pt x="443333" y="1280857"/>
                        <a:pt x="522818" y="1293408"/>
                        <a:pt x="608580" y="1265692"/>
                      </a:cubicBezTo>
                      <a:cubicBezTo>
                        <a:pt x="640478" y="1255234"/>
                        <a:pt x="663488" y="1230133"/>
                        <a:pt x="689111" y="1210261"/>
                      </a:cubicBezTo>
                      <a:cubicBezTo>
                        <a:pt x="723103" y="1183591"/>
                        <a:pt x="754478" y="1153785"/>
                        <a:pt x="782716" y="1121885"/>
                      </a:cubicBezTo>
                      <a:cubicBezTo>
                        <a:pt x="809386" y="1130252"/>
                        <a:pt x="836056" y="1139142"/>
                        <a:pt x="862726" y="1147509"/>
                      </a:cubicBezTo>
                      <a:cubicBezTo>
                        <a:pt x="827166" y="1244775"/>
                        <a:pt x="770689" y="1326876"/>
                        <a:pt x="687543" y="1389628"/>
                      </a:cubicBezTo>
                      <a:cubicBezTo>
                        <a:pt x="637341" y="1427801"/>
                        <a:pt x="581387" y="1454995"/>
                        <a:pt x="520727" y="1472774"/>
                      </a:cubicBezTo>
                      <a:cubicBezTo>
                        <a:pt x="510791" y="1475912"/>
                        <a:pt x="501379" y="1476434"/>
                        <a:pt x="491966" y="1473819"/>
                      </a:cubicBezTo>
                      <a:cubicBezTo>
                        <a:pt x="318352" y="1429371"/>
                        <a:pt x="206443" y="1319555"/>
                        <a:pt x="154673" y="1148555"/>
                      </a:cubicBezTo>
                      <a:cubicBezTo>
                        <a:pt x="185526" y="1131298"/>
                        <a:pt x="221086" y="1128160"/>
                        <a:pt x="252462" y="1114041"/>
                      </a:cubicBezTo>
                      <a:close/>
                      <a:moveTo>
                        <a:pt x="943780" y="350558"/>
                      </a:moveTo>
                      <a:cubicBezTo>
                        <a:pt x="964697" y="344283"/>
                        <a:pt x="985615" y="354742"/>
                        <a:pt x="999211" y="378797"/>
                      </a:cubicBezTo>
                      <a:cubicBezTo>
                        <a:pt x="1024312" y="424292"/>
                        <a:pt x="1018560" y="470311"/>
                        <a:pt x="1002348" y="515806"/>
                      </a:cubicBezTo>
                      <a:cubicBezTo>
                        <a:pt x="989798" y="550843"/>
                        <a:pt x="970972" y="582219"/>
                        <a:pt x="945871" y="609934"/>
                      </a:cubicBezTo>
                      <a:cubicBezTo>
                        <a:pt x="940119" y="616733"/>
                        <a:pt x="932798" y="621962"/>
                        <a:pt x="923385" y="623531"/>
                      </a:cubicBezTo>
                      <a:cubicBezTo>
                        <a:pt x="932275" y="565485"/>
                        <a:pt x="932275" y="506394"/>
                        <a:pt x="930707" y="447301"/>
                      </a:cubicBezTo>
                      <a:cubicBezTo>
                        <a:pt x="930183" y="414880"/>
                        <a:pt x="937504" y="382457"/>
                        <a:pt x="943780" y="350558"/>
                      </a:cubicBezTo>
                      <a:close/>
                      <a:moveTo>
                        <a:pt x="63159" y="346899"/>
                      </a:moveTo>
                      <a:cubicBezTo>
                        <a:pt x="76755" y="400238"/>
                        <a:pt x="75709" y="454623"/>
                        <a:pt x="70480" y="509008"/>
                      </a:cubicBezTo>
                      <a:cubicBezTo>
                        <a:pt x="66819" y="542998"/>
                        <a:pt x="73094" y="576989"/>
                        <a:pt x="71526" y="610980"/>
                      </a:cubicBezTo>
                      <a:cubicBezTo>
                        <a:pt x="24462" y="559210"/>
                        <a:pt x="-3776" y="500118"/>
                        <a:pt x="408" y="428476"/>
                      </a:cubicBezTo>
                      <a:cubicBezTo>
                        <a:pt x="2499" y="393440"/>
                        <a:pt x="26031" y="346375"/>
                        <a:pt x="63159" y="346899"/>
                      </a:cubicBezTo>
                      <a:close/>
                      <a:moveTo>
                        <a:pt x="537330" y="781"/>
                      </a:moveTo>
                      <a:cubicBezTo>
                        <a:pt x="605050" y="3592"/>
                        <a:pt x="672378" y="14051"/>
                        <a:pt x="739313" y="33138"/>
                      </a:cubicBezTo>
                      <a:cubicBezTo>
                        <a:pt x="741405" y="33661"/>
                        <a:pt x="743496" y="34184"/>
                        <a:pt x="745589" y="34707"/>
                      </a:cubicBezTo>
                      <a:cubicBezTo>
                        <a:pt x="804680" y="51441"/>
                        <a:pt x="842331" y="84908"/>
                        <a:pt x="861157" y="147660"/>
                      </a:cubicBezTo>
                      <a:cubicBezTo>
                        <a:pt x="885212" y="228715"/>
                        <a:pt x="888873" y="310815"/>
                        <a:pt x="898285" y="393962"/>
                      </a:cubicBezTo>
                      <a:cubicBezTo>
                        <a:pt x="908744" y="484952"/>
                        <a:pt x="874753" y="563392"/>
                        <a:pt x="848083" y="644970"/>
                      </a:cubicBezTo>
                      <a:cubicBezTo>
                        <a:pt x="837102" y="678437"/>
                        <a:pt x="824028" y="711382"/>
                        <a:pt x="811478" y="744850"/>
                      </a:cubicBezTo>
                      <a:cubicBezTo>
                        <a:pt x="807294" y="756354"/>
                        <a:pt x="801542" y="766290"/>
                        <a:pt x="787423" y="767859"/>
                      </a:cubicBezTo>
                      <a:cubicBezTo>
                        <a:pt x="771735" y="769428"/>
                        <a:pt x="765460" y="758969"/>
                        <a:pt x="758661" y="747987"/>
                      </a:cubicBezTo>
                      <a:cubicBezTo>
                        <a:pt x="710552" y="666410"/>
                        <a:pt x="633157" y="630850"/>
                        <a:pt x="553149" y="653859"/>
                      </a:cubicBezTo>
                      <a:cubicBezTo>
                        <a:pt x="536937" y="658565"/>
                        <a:pt x="521250" y="664318"/>
                        <a:pt x="505038" y="677914"/>
                      </a:cubicBezTo>
                      <a:cubicBezTo>
                        <a:pt x="528048" y="678960"/>
                        <a:pt x="547397" y="681575"/>
                        <a:pt x="566222" y="687327"/>
                      </a:cubicBezTo>
                      <a:cubicBezTo>
                        <a:pt x="609625" y="700924"/>
                        <a:pt x="629497" y="733345"/>
                        <a:pt x="636295" y="775180"/>
                      </a:cubicBezTo>
                      <a:cubicBezTo>
                        <a:pt x="641002" y="803941"/>
                        <a:pt x="628974" y="826950"/>
                        <a:pt x="605965" y="844207"/>
                      </a:cubicBezTo>
                      <a:cubicBezTo>
                        <a:pt x="551580" y="884995"/>
                        <a:pt x="459020" y="886564"/>
                        <a:pt x="403066" y="846822"/>
                      </a:cubicBezTo>
                      <a:cubicBezTo>
                        <a:pt x="350250" y="809170"/>
                        <a:pt x="360187" y="726025"/>
                        <a:pt x="421369" y="694648"/>
                      </a:cubicBezTo>
                      <a:cubicBezTo>
                        <a:pt x="444901" y="682621"/>
                        <a:pt x="470002" y="678437"/>
                        <a:pt x="500332" y="678437"/>
                      </a:cubicBezTo>
                      <a:cubicBezTo>
                        <a:pt x="432874" y="628759"/>
                        <a:pt x="335608" y="641309"/>
                        <a:pt x="278086" y="704061"/>
                      </a:cubicBezTo>
                      <a:cubicBezTo>
                        <a:pt x="265535" y="718180"/>
                        <a:pt x="254554" y="733345"/>
                        <a:pt x="245663" y="750079"/>
                      </a:cubicBezTo>
                      <a:cubicBezTo>
                        <a:pt x="240435" y="760537"/>
                        <a:pt x="233113" y="768382"/>
                        <a:pt x="220040" y="767859"/>
                      </a:cubicBezTo>
                      <a:cubicBezTo>
                        <a:pt x="206967" y="767336"/>
                        <a:pt x="200691" y="759492"/>
                        <a:pt x="195985" y="747987"/>
                      </a:cubicBezTo>
                      <a:cubicBezTo>
                        <a:pt x="161994" y="664841"/>
                        <a:pt x="132710" y="579603"/>
                        <a:pt x="106563" y="493841"/>
                      </a:cubicBezTo>
                      <a:cubicBezTo>
                        <a:pt x="105517" y="489658"/>
                        <a:pt x="104471" y="485474"/>
                        <a:pt x="104995" y="481291"/>
                      </a:cubicBezTo>
                      <a:cubicBezTo>
                        <a:pt x="110747" y="400236"/>
                        <a:pt x="107609" y="319182"/>
                        <a:pt x="121729" y="239173"/>
                      </a:cubicBezTo>
                      <a:cubicBezTo>
                        <a:pt x="130618" y="187926"/>
                        <a:pt x="148921" y="138770"/>
                        <a:pt x="168269" y="90138"/>
                      </a:cubicBezTo>
                      <a:cubicBezTo>
                        <a:pt x="173499" y="76018"/>
                        <a:pt x="186049" y="68697"/>
                        <a:pt x="197554" y="61376"/>
                      </a:cubicBezTo>
                      <a:cubicBezTo>
                        <a:pt x="238866" y="34707"/>
                        <a:pt x="285407" y="22156"/>
                        <a:pt x="332993" y="14312"/>
                      </a:cubicBezTo>
                      <a:cubicBezTo>
                        <a:pt x="401498" y="2808"/>
                        <a:pt x="469610" y="-2030"/>
                        <a:pt x="537330" y="781"/>
                      </a:cubicBezTo>
                      <a:close/>
                    </a:path>
                  </a:pathLst>
                </a:custGeom>
                <a:solidFill>
                  <a:srgbClr val="F8DFC9"/>
                </a:solidFill>
                <a:ln w="5853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</p:grpSp>
        </p:grpSp>
        <p:grpSp>
          <p:nvGrpSpPr>
            <p:cNvPr id="30" name="그룹 29">
              <a:extLst>
                <a:ext uri="{FF2B5EF4-FFF2-40B4-BE49-F238E27FC236}">
                  <a16:creationId xmlns:a16="http://schemas.microsoft.com/office/drawing/2014/main" id="{5F379167-8E63-4F7B-8D84-BCA8D0B3F807}"/>
                </a:ext>
              </a:extLst>
            </p:cNvPr>
            <p:cNvGrpSpPr/>
            <p:nvPr/>
          </p:nvGrpSpPr>
          <p:grpSpPr>
            <a:xfrm>
              <a:off x="3487202" y="3258612"/>
              <a:ext cx="1204845" cy="1205455"/>
              <a:chOff x="7457823" y="4624410"/>
              <a:chExt cx="982246" cy="982744"/>
            </a:xfrm>
          </p:grpSpPr>
          <p:sp>
            <p:nvSpPr>
              <p:cNvPr id="31" name="타원 30">
                <a:extLst>
                  <a:ext uri="{FF2B5EF4-FFF2-40B4-BE49-F238E27FC236}">
                    <a16:creationId xmlns:a16="http://schemas.microsoft.com/office/drawing/2014/main" id="{970E9168-0745-41AC-9A10-2D8A00975866}"/>
                  </a:ext>
                </a:extLst>
              </p:cNvPr>
              <p:cNvSpPr/>
              <p:nvPr/>
            </p:nvSpPr>
            <p:spPr>
              <a:xfrm>
                <a:off x="7457823" y="4624410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32" name="그룹 31">
                <a:extLst>
                  <a:ext uri="{FF2B5EF4-FFF2-40B4-BE49-F238E27FC236}">
                    <a16:creationId xmlns:a16="http://schemas.microsoft.com/office/drawing/2014/main" id="{91E2256A-9DFE-4276-9D3F-F24887515A8F}"/>
                  </a:ext>
                </a:extLst>
              </p:cNvPr>
              <p:cNvGrpSpPr/>
              <p:nvPr/>
            </p:nvGrpSpPr>
            <p:grpSpPr>
              <a:xfrm>
                <a:off x="7575174" y="4666348"/>
                <a:ext cx="753685" cy="940806"/>
                <a:chOff x="7575174" y="4666348"/>
                <a:chExt cx="753685" cy="940806"/>
              </a:xfrm>
            </p:grpSpPr>
            <p:sp>
              <p:nvSpPr>
                <p:cNvPr id="33" name="자유형: 도형 32">
                  <a:extLst>
                    <a:ext uri="{FF2B5EF4-FFF2-40B4-BE49-F238E27FC236}">
                      <a16:creationId xmlns:a16="http://schemas.microsoft.com/office/drawing/2014/main" id="{22A69F8E-F845-4855-8557-677A4E6C4E40}"/>
                    </a:ext>
                  </a:extLst>
                </p:cNvPr>
                <p:cNvSpPr/>
                <p:nvPr/>
              </p:nvSpPr>
              <p:spPr>
                <a:xfrm>
                  <a:off x="7575174" y="5252932"/>
                  <a:ext cx="753685" cy="353724"/>
                </a:xfrm>
                <a:custGeom>
                  <a:avLst/>
                  <a:gdLst>
                    <a:gd name="connsiteX0" fmla="*/ 254094 w 753685"/>
                    <a:gd name="connsiteY0" fmla="*/ 0 h 353724"/>
                    <a:gd name="connsiteX1" fmla="*/ 370083 w 753685"/>
                    <a:gd name="connsiteY1" fmla="*/ 52038 h 353724"/>
                    <a:gd name="connsiteX2" fmla="*/ 491038 w 753685"/>
                    <a:gd name="connsiteY2" fmla="*/ 33 h 353724"/>
                    <a:gd name="connsiteX3" fmla="*/ 633223 w 753685"/>
                    <a:gd name="connsiteY3" fmla="*/ 45493 h 353724"/>
                    <a:gd name="connsiteX4" fmla="*/ 739266 w 753685"/>
                    <a:gd name="connsiteY4" fmla="*/ 162707 h 353724"/>
                    <a:gd name="connsiteX5" fmla="*/ 741221 w 753685"/>
                    <a:gd name="connsiteY5" fmla="*/ 174445 h 353724"/>
                    <a:gd name="connsiteX6" fmla="*/ 753685 w 753685"/>
                    <a:gd name="connsiteY6" fmla="*/ 174334 h 353724"/>
                    <a:gd name="connsiteX7" fmla="*/ 378402 w 753685"/>
                    <a:gd name="connsiteY7" fmla="*/ 353705 h 353724"/>
                    <a:gd name="connsiteX8" fmla="*/ 78472 w 753685"/>
                    <a:gd name="connsiteY8" fmla="*/ 254896 h 353724"/>
                    <a:gd name="connsiteX9" fmla="*/ 8157 w 753685"/>
                    <a:gd name="connsiteY9" fmla="*/ 188692 h 353724"/>
                    <a:gd name="connsiteX10" fmla="*/ 4387 w 753685"/>
                    <a:gd name="connsiteY10" fmla="*/ 188138 h 353724"/>
                    <a:gd name="connsiteX11" fmla="*/ 4317 w 753685"/>
                    <a:gd name="connsiteY11" fmla="*/ 185076 h 353724"/>
                    <a:gd name="connsiteX12" fmla="*/ 0 w 753685"/>
                    <a:gd name="connsiteY12" fmla="*/ 181012 h 353724"/>
                    <a:gd name="connsiteX13" fmla="*/ 4223 w 753685"/>
                    <a:gd name="connsiteY13" fmla="*/ 180975 h 353724"/>
                    <a:gd name="connsiteX14" fmla="*/ 4141 w 753685"/>
                    <a:gd name="connsiteY14" fmla="*/ 177410 h 353724"/>
                    <a:gd name="connsiteX15" fmla="*/ 51520 w 753685"/>
                    <a:gd name="connsiteY15" fmla="*/ 78928 h 353724"/>
                    <a:gd name="connsiteX16" fmla="*/ 115939 w 753685"/>
                    <a:gd name="connsiteY16" fmla="*/ 44445 h 353724"/>
                    <a:gd name="connsiteX17" fmla="*/ 254094 w 753685"/>
                    <a:gd name="connsiteY17" fmla="*/ 0 h 35372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753685" h="353724">
                      <a:moveTo>
                        <a:pt x="254094" y="0"/>
                      </a:moveTo>
                      <a:cubicBezTo>
                        <a:pt x="257077" y="-81"/>
                        <a:pt x="370083" y="52038"/>
                        <a:pt x="370083" y="52038"/>
                      </a:cubicBezTo>
                      <a:cubicBezTo>
                        <a:pt x="371260" y="50362"/>
                        <a:pt x="488716" y="581"/>
                        <a:pt x="491038" y="33"/>
                      </a:cubicBezTo>
                      <a:cubicBezTo>
                        <a:pt x="538433" y="15186"/>
                        <a:pt x="585425" y="31549"/>
                        <a:pt x="633223" y="45493"/>
                      </a:cubicBezTo>
                      <a:cubicBezTo>
                        <a:pt x="692451" y="62791"/>
                        <a:pt x="727063" y="102754"/>
                        <a:pt x="739266" y="162707"/>
                      </a:cubicBezTo>
                      <a:lnTo>
                        <a:pt x="741221" y="174445"/>
                      </a:lnTo>
                      <a:lnTo>
                        <a:pt x="753685" y="174334"/>
                      </a:lnTo>
                      <a:cubicBezTo>
                        <a:pt x="661311" y="286730"/>
                        <a:pt x="523881" y="352416"/>
                        <a:pt x="378402" y="353705"/>
                      </a:cubicBezTo>
                      <a:cubicBezTo>
                        <a:pt x="269293" y="354672"/>
                        <a:pt x="164069" y="319341"/>
                        <a:pt x="78472" y="254896"/>
                      </a:cubicBezTo>
                      <a:lnTo>
                        <a:pt x="8157" y="188692"/>
                      </a:lnTo>
                      <a:lnTo>
                        <a:pt x="4387" y="188138"/>
                      </a:lnTo>
                      <a:lnTo>
                        <a:pt x="4317" y="185076"/>
                      </a:lnTo>
                      <a:lnTo>
                        <a:pt x="0" y="181012"/>
                      </a:lnTo>
                      <a:lnTo>
                        <a:pt x="4223" y="180975"/>
                      </a:lnTo>
                      <a:lnTo>
                        <a:pt x="4141" y="177410"/>
                      </a:lnTo>
                      <a:cubicBezTo>
                        <a:pt x="8897" y="139300"/>
                        <a:pt x="22842" y="105624"/>
                        <a:pt x="51520" y="78928"/>
                      </a:cubicBezTo>
                      <a:cubicBezTo>
                        <a:pt x="70011" y="61727"/>
                        <a:pt x="91854" y="51587"/>
                        <a:pt x="115939" y="44445"/>
                      </a:cubicBezTo>
                      <a:cubicBezTo>
                        <a:pt x="156934" y="32274"/>
                        <a:pt x="248791" y="1838"/>
                        <a:pt x="254094" y="0"/>
                      </a:cubicBezTo>
                      <a:close/>
                    </a:path>
                  </a:pathLst>
                </a:custGeom>
                <a:solidFill>
                  <a:srgbClr val="9D9AC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/>
                </a:p>
              </p:txBody>
            </p:sp>
            <p:sp>
              <p:nvSpPr>
                <p:cNvPr id="34" name="Graphic 57">
                  <a:extLst>
                    <a:ext uri="{FF2B5EF4-FFF2-40B4-BE49-F238E27FC236}">
                      <a16:creationId xmlns:a16="http://schemas.microsoft.com/office/drawing/2014/main" id="{6ACD5B86-05D3-4A48-A140-0A4DC7D73F97}"/>
                    </a:ext>
                  </a:extLst>
                </p:cNvPr>
                <p:cNvSpPr/>
                <p:nvPr/>
              </p:nvSpPr>
              <p:spPr>
                <a:xfrm>
                  <a:off x="7730804" y="4808368"/>
                  <a:ext cx="431110" cy="462509"/>
                </a:xfrm>
                <a:custGeom>
                  <a:avLst/>
                  <a:gdLst>
                    <a:gd name="connsiteX0" fmla="*/ 510616 w 1702876"/>
                    <a:gd name="connsiteY0" fmla="*/ 1679990 h 1826902"/>
                    <a:gd name="connsiteX1" fmla="*/ 533476 w 1702876"/>
                    <a:gd name="connsiteY1" fmla="*/ 1547415 h 1826902"/>
                    <a:gd name="connsiteX2" fmla="*/ 526917 w 1702876"/>
                    <a:gd name="connsiteY2" fmla="*/ 1420825 h 1826902"/>
                    <a:gd name="connsiteX3" fmla="*/ 426308 w 1702876"/>
                    <a:gd name="connsiteY3" fmla="*/ 1340083 h 1826902"/>
                    <a:gd name="connsiteX4" fmla="*/ 198600 w 1702876"/>
                    <a:gd name="connsiteY4" fmla="*/ 973177 h 1826902"/>
                    <a:gd name="connsiteX5" fmla="*/ 181152 w 1702876"/>
                    <a:gd name="connsiteY5" fmla="*/ 945796 h 1826902"/>
                    <a:gd name="connsiteX6" fmla="*/ 63796 w 1702876"/>
                    <a:gd name="connsiteY6" fmla="*/ 829713 h 1826902"/>
                    <a:gd name="connsiteX7" fmla="*/ 6678 w 1702876"/>
                    <a:gd name="connsiteY7" fmla="*/ 567109 h 1826902"/>
                    <a:gd name="connsiteX8" fmla="*/ 109770 w 1702876"/>
                    <a:gd name="connsiteY8" fmla="*/ 464080 h 1826902"/>
                    <a:gd name="connsiteX9" fmla="*/ 132312 w 1702876"/>
                    <a:gd name="connsiteY9" fmla="*/ 491652 h 1826902"/>
                    <a:gd name="connsiteX10" fmla="*/ 239162 w 1702876"/>
                    <a:gd name="connsiteY10" fmla="*/ 696501 h 1826902"/>
                    <a:gd name="connsiteX11" fmla="*/ 259921 w 1702876"/>
                    <a:gd name="connsiteY11" fmla="*/ 486813 h 1826902"/>
                    <a:gd name="connsiteX12" fmla="*/ 459420 w 1702876"/>
                    <a:gd name="connsiteY12" fmla="*/ 31396 h 1826902"/>
                    <a:gd name="connsiteX13" fmla="*/ 495334 w 1702876"/>
                    <a:gd name="connsiteY13" fmla="*/ 3250 h 1826902"/>
                    <a:gd name="connsiteX14" fmla="*/ 487757 w 1702876"/>
                    <a:gd name="connsiteY14" fmla="*/ 48652 h 1826902"/>
                    <a:gd name="connsiteX15" fmla="*/ 428282 w 1702876"/>
                    <a:gd name="connsiteY15" fmla="*/ 313866 h 1826902"/>
                    <a:gd name="connsiteX16" fmla="*/ 619695 w 1702876"/>
                    <a:gd name="connsiteY16" fmla="*/ 182246 h 1826902"/>
                    <a:gd name="connsiteX17" fmla="*/ 803211 w 1702876"/>
                    <a:gd name="connsiteY17" fmla="*/ 21335 h 1826902"/>
                    <a:gd name="connsiteX18" fmla="*/ 815947 w 1702876"/>
                    <a:gd name="connsiteY18" fmla="*/ 7135 h 1826902"/>
                    <a:gd name="connsiteX19" fmla="*/ 832694 w 1702876"/>
                    <a:gd name="connsiteY19" fmla="*/ 1086 h 1826902"/>
                    <a:gd name="connsiteX20" fmla="*/ 835305 w 1702876"/>
                    <a:gd name="connsiteY20" fmla="*/ 20698 h 1826902"/>
                    <a:gd name="connsiteX21" fmla="*/ 816966 w 1702876"/>
                    <a:gd name="connsiteY21" fmla="*/ 54065 h 1826902"/>
                    <a:gd name="connsiteX22" fmla="*/ 737688 w 1702876"/>
                    <a:gd name="connsiteY22" fmla="*/ 271521 h 1826902"/>
                    <a:gd name="connsiteX23" fmla="*/ 706614 w 1702876"/>
                    <a:gd name="connsiteY23" fmla="*/ 360542 h 1826902"/>
                    <a:gd name="connsiteX24" fmla="*/ 953744 w 1702876"/>
                    <a:gd name="connsiteY24" fmla="*/ 232678 h 1826902"/>
                    <a:gd name="connsiteX25" fmla="*/ 1212208 w 1702876"/>
                    <a:gd name="connsiteY25" fmla="*/ 53683 h 1826902"/>
                    <a:gd name="connsiteX26" fmla="*/ 1252325 w 1702876"/>
                    <a:gd name="connsiteY26" fmla="*/ 53046 h 1826902"/>
                    <a:gd name="connsiteX27" fmla="*/ 1418394 w 1702876"/>
                    <a:gd name="connsiteY27" fmla="*/ 288587 h 1826902"/>
                    <a:gd name="connsiteX28" fmla="*/ 1535368 w 1702876"/>
                    <a:gd name="connsiteY28" fmla="*/ 667591 h 1826902"/>
                    <a:gd name="connsiteX29" fmla="*/ 1542691 w 1702876"/>
                    <a:gd name="connsiteY29" fmla="*/ 688414 h 1826902"/>
                    <a:gd name="connsiteX30" fmla="*/ 1579942 w 1702876"/>
                    <a:gd name="connsiteY30" fmla="*/ 608626 h 1826902"/>
                    <a:gd name="connsiteX31" fmla="*/ 1620632 w 1702876"/>
                    <a:gd name="connsiteY31" fmla="*/ 501713 h 1826902"/>
                    <a:gd name="connsiteX32" fmla="*/ 1637697 w 1702876"/>
                    <a:gd name="connsiteY32" fmla="*/ 477006 h 1826902"/>
                    <a:gd name="connsiteX33" fmla="*/ 1698063 w 1702876"/>
                    <a:gd name="connsiteY33" fmla="*/ 672749 h 1826902"/>
                    <a:gd name="connsiteX34" fmla="*/ 1577395 w 1702876"/>
                    <a:gd name="connsiteY34" fmla="*/ 909181 h 1826902"/>
                    <a:gd name="connsiteX35" fmla="*/ 1512445 w 1702876"/>
                    <a:gd name="connsiteY35" fmla="*/ 947069 h 1826902"/>
                    <a:gd name="connsiteX36" fmla="*/ 1489712 w 1702876"/>
                    <a:gd name="connsiteY36" fmla="*/ 972094 h 1826902"/>
                    <a:gd name="connsiteX37" fmla="*/ 1432848 w 1702876"/>
                    <a:gd name="connsiteY37" fmla="*/ 1146633 h 1826902"/>
                    <a:gd name="connsiteX38" fmla="*/ 1270536 w 1702876"/>
                    <a:gd name="connsiteY38" fmla="*/ 1334097 h 1826902"/>
                    <a:gd name="connsiteX39" fmla="*/ 1220422 w 1702876"/>
                    <a:gd name="connsiteY39" fmla="*/ 1372622 h 1826902"/>
                    <a:gd name="connsiteX40" fmla="*/ 1165088 w 1702876"/>
                    <a:gd name="connsiteY40" fmla="*/ 1486985 h 1826902"/>
                    <a:gd name="connsiteX41" fmla="*/ 1201702 w 1702876"/>
                    <a:gd name="connsiteY41" fmla="*/ 1704697 h 1826902"/>
                    <a:gd name="connsiteX42" fmla="*/ 1182599 w 1702876"/>
                    <a:gd name="connsiteY42" fmla="*/ 1729531 h 1826902"/>
                    <a:gd name="connsiteX43" fmla="*/ 900064 w 1702876"/>
                    <a:gd name="connsiteY43" fmla="*/ 1823709 h 1826902"/>
                    <a:gd name="connsiteX44" fmla="*/ 836005 w 1702876"/>
                    <a:gd name="connsiteY44" fmla="*/ 1823709 h 1826902"/>
                    <a:gd name="connsiteX45" fmla="*/ 534240 w 1702876"/>
                    <a:gd name="connsiteY45" fmla="*/ 1709727 h 1826902"/>
                    <a:gd name="connsiteX46" fmla="*/ 510616 w 1702876"/>
                    <a:gd name="connsiteY46" fmla="*/ 1679990 h 1826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</a:cxnLst>
                  <a:rect l="l" t="t" r="r" b="b"/>
                  <a:pathLst>
                    <a:path w="1702876" h="1826902">
                      <a:moveTo>
                        <a:pt x="510616" y="1679990"/>
                      </a:moveTo>
                      <a:cubicBezTo>
                        <a:pt x="532648" y="1638345"/>
                        <a:pt x="531375" y="1591925"/>
                        <a:pt x="533476" y="1547415"/>
                      </a:cubicBezTo>
                      <a:cubicBezTo>
                        <a:pt x="535514" y="1505070"/>
                        <a:pt x="551560" y="1455911"/>
                        <a:pt x="526917" y="1420825"/>
                      </a:cubicBezTo>
                      <a:cubicBezTo>
                        <a:pt x="503102" y="1386949"/>
                        <a:pt x="462476" y="1363580"/>
                        <a:pt x="426308" y="1340083"/>
                      </a:cubicBezTo>
                      <a:cubicBezTo>
                        <a:pt x="292587" y="1253100"/>
                        <a:pt x="231966" y="1121671"/>
                        <a:pt x="198600" y="973177"/>
                      </a:cubicBezTo>
                      <a:cubicBezTo>
                        <a:pt x="195861" y="961015"/>
                        <a:pt x="193888" y="950826"/>
                        <a:pt x="181152" y="945796"/>
                      </a:cubicBezTo>
                      <a:cubicBezTo>
                        <a:pt x="125563" y="923764"/>
                        <a:pt x="93087" y="878171"/>
                        <a:pt x="63796" y="829713"/>
                      </a:cubicBezTo>
                      <a:cubicBezTo>
                        <a:pt x="14828" y="748779"/>
                        <a:pt x="-13763" y="663516"/>
                        <a:pt x="6678" y="567109"/>
                      </a:cubicBezTo>
                      <a:cubicBezTo>
                        <a:pt x="19349" y="507380"/>
                        <a:pt x="58766" y="466500"/>
                        <a:pt x="109770" y="464080"/>
                      </a:cubicBezTo>
                      <a:cubicBezTo>
                        <a:pt x="126199" y="465990"/>
                        <a:pt x="127027" y="480827"/>
                        <a:pt x="132312" y="491652"/>
                      </a:cubicBezTo>
                      <a:cubicBezTo>
                        <a:pt x="165106" y="559341"/>
                        <a:pt x="197836" y="627093"/>
                        <a:pt x="239162" y="696501"/>
                      </a:cubicBezTo>
                      <a:cubicBezTo>
                        <a:pt x="242027" y="623081"/>
                        <a:pt x="247949" y="554565"/>
                        <a:pt x="259921" y="486813"/>
                      </a:cubicBezTo>
                      <a:cubicBezTo>
                        <a:pt x="289531" y="318897"/>
                        <a:pt x="354990" y="166518"/>
                        <a:pt x="459420" y="31396"/>
                      </a:cubicBezTo>
                      <a:cubicBezTo>
                        <a:pt x="468972" y="19042"/>
                        <a:pt x="479670" y="-6110"/>
                        <a:pt x="495334" y="3250"/>
                      </a:cubicBezTo>
                      <a:cubicBezTo>
                        <a:pt x="510616" y="12420"/>
                        <a:pt x="493678" y="33879"/>
                        <a:pt x="487757" y="48652"/>
                      </a:cubicBezTo>
                      <a:cubicBezTo>
                        <a:pt x="453562" y="133661"/>
                        <a:pt x="428728" y="220643"/>
                        <a:pt x="428282" y="313866"/>
                      </a:cubicBezTo>
                      <a:cubicBezTo>
                        <a:pt x="488011" y="262734"/>
                        <a:pt x="554935" y="224082"/>
                        <a:pt x="619695" y="182246"/>
                      </a:cubicBezTo>
                      <a:cubicBezTo>
                        <a:pt x="688848" y="137609"/>
                        <a:pt x="747367" y="81064"/>
                        <a:pt x="803211" y="21335"/>
                      </a:cubicBezTo>
                      <a:cubicBezTo>
                        <a:pt x="807542" y="16686"/>
                        <a:pt x="811044" y="11210"/>
                        <a:pt x="815947" y="7135"/>
                      </a:cubicBezTo>
                      <a:cubicBezTo>
                        <a:pt x="820786" y="3123"/>
                        <a:pt x="826199" y="-2353"/>
                        <a:pt x="832694" y="1086"/>
                      </a:cubicBezTo>
                      <a:cubicBezTo>
                        <a:pt x="841418" y="5734"/>
                        <a:pt x="837852" y="13948"/>
                        <a:pt x="835305" y="20698"/>
                      </a:cubicBezTo>
                      <a:cubicBezTo>
                        <a:pt x="830784" y="32606"/>
                        <a:pt x="823334" y="43112"/>
                        <a:pt x="816966" y="54065"/>
                      </a:cubicBezTo>
                      <a:cubicBezTo>
                        <a:pt x="777423" y="121817"/>
                        <a:pt x="760230" y="197656"/>
                        <a:pt x="737688" y="271521"/>
                      </a:cubicBezTo>
                      <a:cubicBezTo>
                        <a:pt x="729028" y="299921"/>
                        <a:pt x="720686" y="328321"/>
                        <a:pt x="706614" y="360542"/>
                      </a:cubicBezTo>
                      <a:cubicBezTo>
                        <a:pt x="791623" y="316541"/>
                        <a:pt x="875103" y="279417"/>
                        <a:pt x="953744" y="232678"/>
                      </a:cubicBezTo>
                      <a:cubicBezTo>
                        <a:pt x="1044038" y="178999"/>
                        <a:pt x="1132867" y="123154"/>
                        <a:pt x="1212208" y="53683"/>
                      </a:cubicBezTo>
                      <a:cubicBezTo>
                        <a:pt x="1225581" y="41966"/>
                        <a:pt x="1239462" y="34452"/>
                        <a:pt x="1252325" y="53046"/>
                      </a:cubicBezTo>
                      <a:cubicBezTo>
                        <a:pt x="1307023" y="131941"/>
                        <a:pt x="1379870" y="197656"/>
                        <a:pt x="1418394" y="288587"/>
                      </a:cubicBezTo>
                      <a:cubicBezTo>
                        <a:pt x="1470291" y="411101"/>
                        <a:pt x="1507605" y="537818"/>
                        <a:pt x="1535368" y="667591"/>
                      </a:cubicBezTo>
                      <a:cubicBezTo>
                        <a:pt x="1536706" y="673704"/>
                        <a:pt x="1536578" y="680327"/>
                        <a:pt x="1542691" y="688414"/>
                      </a:cubicBezTo>
                      <a:cubicBezTo>
                        <a:pt x="1560075" y="663198"/>
                        <a:pt x="1568544" y="635053"/>
                        <a:pt x="1579942" y="608626"/>
                      </a:cubicBezTo>
                      <a:cubicBezTo>
                        <a:pt x="1595033" y="573668"/>
                        <a:pt x="1609807" y="538391"/>
                        <a:pt x="1620632" y="501713"/>
                      </a:cubicBezTo>
                      <a:cubicBezTo>
                        <a:pt x="1623561" y="491780"/>
                        <a:pt x="1625026" y="480445"/>
                        <a:pt x="1637697" y="477006"/>
                      </a:cubicBezTo>
                      <a:cubicBezTo>
                        <a:pt x="1705131" y="527566"/>
                        <a:pt x="1709334" y="600858"/>
                        <a:pt x="1698063" y="672749"/>
                      </a:cubicBezTo>
                      <a:cubicBezTo>
                        <a:pt x="1683863" y="762980"/>
                        <a:pt x="1642282" y="842767"/>
                        <a:pt x="1577395" y="909181"/>
                      </a:cubicBezTo>
                      <a:cubicBezTo>
                        <a:pt x="1558993" y="927966"/>
                        <a:pt x="1537279" y="941084"/>
                        <a:pt x="1512445" y="947069"/>
                      </a:cubicBezTo>
                      <a:cubicBezTo>
                        <a:pt x="1497099" y="950763"/>
                        <a:pt x="1493087" y="957831"/>
                        <a:pt x="1489712" y="972094"/>
                      </a:cubicBezTo>
                      <a:cubicBezTo>
                        <a:pt x="1475639" y="1031759"/>
                        <a:pt x="1455072" y="1089451"/>
                        <a:pt x="1432848" y="1146633"/>
                      </a:cubicBezTo>
                      <a:cubicBezTo>
                        <a:pt x="1400883" y="1228712"/>
                        <a:pt x="1333321" y="1279208"/>
                        <a:pt x="1270536" y="1334097"/>
                      </a:cubicBezTo>
                      <a:cubicBezTo>
                        <a:pt x="1254617" y="1347979"/>
                        <a:pt x="1238953" y="1363516"/>
                        <a:pt x="1220422" y="1372622"/>
                      </a:cubicBezTo>
                      <a:cubicBezTo>
                        <a:pt x="1171009" y="1396947"/>
                        <a:pt x="1161140" y="1435789"/>
                        <a:pt x="1165088" y="1486985"/>
                      </a:cubicBezTo>
                      <a:cubicBezTo>
                        <a:pt x="1170054" y="1551936"/>
                        <a:pt x="1176931" y="1642485"/>
                        <a:pt x="1201702" y="1704697"/>
                      </a:cubicBezTo>
                      <a:cubicBezTo>
                        <a:pt x="1205076" y="1720425"/>
                        <a:pt x="1192150" y="1724564"/>
                        <a:pt x="1182599" y="1729531"/>
                      </a:cubicBezTo>
                      <a:cubicBezTo>
                        <a:pt x="1118667" y="1762643"/>
                        <a:pt x="929674" y="1814476"/>
                        <a:pt x="900064" y="1823709"/>
                      </a:cubicBezTo>
                      <a:cubicBezTo>
                        <a:pt x="882744" y="1832496"/>
                        <a:pt x="853962" y="1819952"/>
                        <a:pt x="836005" y="1823709"/>
                      </a:cubicBezTo>
                      <a:cubicBezTo>
                        <a:pt x="731130" y="1797092"/>
                        <a:pt x="628036" y="1765572"/>
                        <a:pt x="534240" y="1709727"/>
                      </a:cubicBezTo>
                      <a:cubicBezTo>
                        <a:pt x="523288" y="1703232"/>
                        <a:pt x="508388" y="1697820"/>
                        <a:pt x="510616" y="1679990"/>
                      </a:cubicBezTo>
                      <a:close/>
                    </a:path>
                  </a:pathLst>
                </a:custGeom>
                <a:solidFill>
                  <a:srgbClr val="F6D9B5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5" name="Graphic 57">
                  <a:extLst>
                    <a:ext uri="{FF2B5EF4-FFF2-40B4-BE49-F238E27FC236}">
                      <a16:creationId xmlns:a16="http://schemas.microsoft.com/office/drawing/2014/main" id="{D6C75B36-3DD9-4293-9E97-0B39C9DEC39C}"/>
                    </a:ext>
                  </a:extLst>
                </p:cNvPr>
                <p:cNvSpPr/>
                <p:nvPr/>
              </p:nvSpPr>
              <p:spPr>
                <a:xfrm>
                  <a:off x="7740841" y="4666348"/>
                  <a:ext cx="412626" cy="324863"/>
                </a:xfrm>
                <a:custGeom>
                  <a:avLst/>
                  <a:gdLst>
                    <a:gd name="connsiteX0" fmla="*/ 1598115 w 1629865"/>
                    <a:gd name="connsiteY0" fmla="*/ 1037982 h 1283201"/>
                    <a:gd name="connsiteX1" fmla="*/ 1499608 w 1629865"/>
                    <a:gd name="connsiteY1" fmla="*/ 1275306 h 1283201"/>
                    <a:gd name="connsiteX2" fmla="*/ 1444527 w 1629865"/>
                    <a:gd name="connsiteY2" fmla="*/ 1059759 h 1283201"/>
                    <a:gd name="connsiteX3" fmla="*/ 1333538 w 1629865"/>
                    <a:gd name="connsiteY3" fmla="*/ 783656 h 1283201"/>
                    <a:gd name="connsiteX4" fmla="*/ 1203764 w 1629865"/>
                    <a:gd name="connsiteY4" fmla="*/ 615358 h 1283201"/>
                    <a:gd name="connsiteX5" fmla="*/ 1181605 w 1629865"/>
                    <a:gd name="connsiteY5" fmla="*/ 618542 h 1283201"/>
                    <a:gd name="connsiteX6" fmla="*/ 660537 w 1629865"/>
                    <a:gd name="connsiteY6" fmla="*/ 932597 h 1283201"/>
                    <a:gd name="connsiteX7" fmla="*/ 653851 w 1629865"/>
                    <a:gd name="connsiteY7" fmla="*/ 932660 h 1283201"/>
                    <a:gd name="connsiteX8" fmla="*/ 793048 w 1629865"/>
                    <a:gd name="connsiteY8" fmla="*/ 565372 h 1283201"/>
                    <a:gd name="connsiteX9" fmla="*/ 380741 w 1629865"/>
                    <a:gd name="connsiteY9" fmla="*/ 888023 h 1283201"/>
                    <a:gd name="connsiteX10" fmla="*/ 454861 w 1629865"/>
                    <a:gd name="connsiteY10" fmla="*/ 565817 h 1283201"/>
                    <a:gd name="connsiteX11" fmla="*/ 209259 w 1629865"/>
                    <a:gd name="connsiteY11" fmla="*/ 1283201 h 1283201"/>
                    <a:gd name="connsiteX12" fmla="*/ 70062 w 1629865"/>
                    <a:gd name="connsiteY12" fmla="*/ 1024992 h 1283201"/>
                    <a:gd name="connsiteX13" fmla="*/ 23705 w 1629865"/>
                    <a:gd name="connsiteY13" fmla="*/ 883502 h 1283201"/>
                    <a:gd name="connsiteX14" fmla="*/ 20966 w 1629865"/>
                    <a:gd name="connsiteY14" fmla="*/ 619688 h 1283201"/>
                    <a:gd name="connsiteX15" fmla="*/ 749302 w 1629865"/>
                    <a:gd name="connsiteY15" fmla="*/ 7817 h 1283201"/>
                    <a:gd name="connsiteX16" fmla="*/ 1112643 w 1629865"/>
                    <a:gd name="connsiteY16" fmla="*/ 40993 h 1283201"/>
                    <a:gd name="connsiteX17" fmla="*/ 1320484 w 1629865"/>
                    <a:gd name="connsiteY17" fmla="*/ 234889 h 1283201"/>
                    <a:gd name="connsiteX18" fmla="*/ 1339141 w 1629865"/>
                    <a:gd name="connsiteY18" fmla="*/ 254565 h 1283201"/>
                    <a:gd name="connsiteX19" fmla="*/ 1475410 w 1629865"/>
                    <a:gd name="connsiteY19" fmla="*/ 364153 h 1283201"/>
                    <a:gd name="connsiteX20" fmla="*/ 1604865 w 1629865"/>
                    <a:gd name="connsiteY20" fmla="*/ 1003915 h 1283201"/>
                    <a:gd name="connsiteX21" fmla="*/ 1598115 w 1629865"/>
                    <a:gd name="connsiteY21" fmla="*/ 1037982 h 12832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29865" h="1283201">
                      <a:moveTo>
                        <a:pt x="1598115" y="1037982"/>
                      </a:moveTo>
                      <a:cubicBezTo>
                        <a:pt x="1572326" y="1118278"/>
                        <a:pt x="1542462" y="1196856"/>
                        <a:pt x="1499608" y="1275306"/>
                      </a:cubicBezTo>
                      <a:cubicBezTo>
                        <a:pt x="1480504" y="1199912"/>
                        <a:pt x="1464139" y="1129422"/>
                        <a:pt x="1444527" y="1059759"/>
                      </a:cubicBezTo>
                      <a:cubicBezTo>
                        <a:pt x="1417592" y="963862"/>
                        <a:pt x="1383715" y="870639"/>
                        <a:pt x="1333538" y="783656"/>
                      </a:cubicBezTo>
                      <a:cubicBezTo>
                        <a:pt x="1297688" y="721508"/>
                        <a:pt x="1239423" y="677316"/>
                        <a:pt x="1203764" y="615358"/>
                      </a:cubicBezTo>
                      <a:cubicBezTo>
                        <a:pt x="1195041" y="600203"/>
                        <a:pt x="1187845" y="613257"/>
                        <a:pt x="1181605" y="618542"/>
                      </a:cubicBezTo>
                      <a:cubicBezTo>
                        <a:pt x="1024960" y="751499"/>
                        <a:pt x="845518" y="846696"/>
                        <a:pt x="660537" y="932597"/>
                      </a:cubicBezTo>
                      <a:cubicBezTo>
                        <a:pt x="658945" y="933297"/>
                        <a:pt x="656780" y="932660"/>
                        <a:pt x="653851" y="932660"/>
                      </a:cubicBezTo>
                      <a:cubicBezTo>
                        <a:pt x="705939" y="812629"/>
                        <a:pt x="717146" y="677698"/>
                        <a:pt x="793048" y="565372"/>
                      </a:cubicBezTo>
                      <a:cubicBezTo>
                        <a:pt x="682569" y="708008"/>
                        <a:pt x="520257" y="782701"/>
                        <a:pt x="380741" y="888023"/>
                      </a:cubicBezTo>
                      <a:cubicBezTo>
                        <a:pt x="377812" y="774550"/>
                        <a:pt x="412070" y="669356"/>
                        <a:pt x="454861" y="565817"/>
                      </a:cubicBezTo>
                      <a:cubicBezTo>
                        <a:pt x="281214" y="770348"/>
                        <a:pt x="209768" y="1010091"/>
                        <a:pt x="209259" y="1283201"/>
                      </a:cubicBezTo>
                      <a:cubicBezTo>
                        <a:pt x="148894" y="1198511"/>
                        <a:pt x="112470" y="1110128"/>
                        <a:pt x="70062" y="1024992"/>
                      </a:cubicBezTo>
                      <a:cubicBezTo>
                        <a:pt x="54779" y="977743"/>
                        <a:pt x="41407" y="929795"/>
                        <a:pt x="23705" y="883502"/>
                      </a:cubicBezTo>
                      <a:cubicBezTo>
                        <a:pt x="-9981" y="795437"/>
                        <a:pt x="-4886" y="708836"/>
                        <a:pt x="20966" y="619688"/>
                      </a:cubicBezTo>
                      <a:cubicBezTo>
                        <a:pt x="119602" y="279972"/>
                        <a:pt x="396596" y="46724"/>
                        <a:pt x="749302" y="7817"/>
                      </a:cubicBezTo>
                      <a:cubicBezTo>
                        <a:pt x="872899" y="-5810"/>
                        <a:pt x="994777" y="-5555"/>
                        <a:pt x="1112643" y="40993"/>
                      </a:cubicBezTo>
                      <a:cubicBezTo>
                        <a:pt x="1207331" y="78371"/>
                        <a:pt x="1279795" y="139692"/>
                        <a:pt x="1320484" y="234889"/>
                      </a:cubicBezTo>
                      <a:cubicBezTo>
                        <a:pt x="1324369" y="243931"/>
                        <a:pt x="1328508" y="251445"/>
                        <a:pt x="1339141" y="254565"/>
                      </a:cubicBezTo>
                      <a:cubicBezTo>
                        <a:pt x="1399571" y="272331"/>
                        <a:pt x="1440005" y="316204"/>
                        <a:pt x="1475410" y="364153"/>
                      </a:cubicBezTo>
                      <a:cubicBezTo>
                        <a:pt x="1617791" y="557030"/>
                        <a:pt x="1663766" y="770029"/>
                        <a:pt x="1604865" y="1003915"/>
                      </a:cubicBezTo>
                      <a:cubicBezTo>
                        <a:pt x="1602063" y="1015058"/>
                        <a:pt x="1600344" y="1026584"/>
                        <a:pt x="1598115" y="1037982"/>
                      </a:cubicBezTo>
                      <a:close/>
                    </a:path>
                  </a:pathLst>
                </a:custGeom>
                <a:solidFill>
                  <a:srgbClr val="828889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6" name="Graphic 57">
                  <a:extLst>
                    <a:ext uri="{FF2B5EF4-FFF2-40B4-BE49-F238E27FC236}">
                      <a16:creationId xmlns:a16="http://schemas.microsoft.com/office/drawing/2014/main" id="{D8CEC855-1DE7-45C1-9680-56A83656B0C4}"/>
                    </a:ext>
                  </a:extLst>
                </p:cNvPr>
                <p:cNvSpPr/>
                <p:nvPr/>
              </p:nvSpPr>
              <p:spPr>
                <a:xfrm>
                  <a:off x="7896816" y="5270001"/>
                  <a:ext cx="98945" cy="337153"/>
                </a:xfrm>
                <a:custGeom>
                  <a:avLst/>
                  <a:gdLst>
                    <a:gd name="connsiteX0" fmla="*/ 0 w 448157"/>
                    <a:gd name="connsiteY0" fmla="*/ 681998 h 682443"/>
                    <a:gd name="connsiteX1" fmla="*/ 104175 w 448157"/>
                    <a:gd name="connsiteY1" fmla="*/ 341262 h 682443"/>
                    <a:gd name="connsiteX2" fmla="*/ 131811 w 448157"/>
                    <a:gd name="connsiteY2" fmla="*/ 282361 h 682443"/>
                    <a:gd name="connsiteX3" fmla="*/ 100609 w 448157"/>
                    <a:gd name="connsiteY3" fmla="*/ 202192 h 682443"/>
                    <a:gd name="connsiteX4" fmla="*/ 81888 w 448157"/>
                    <a:gd name="connsiteY4" fmla="*/ 158956 h 682443"/>
                    <a:gd name="connsiteX5" fmla="*/ 208923 w 448157"/>
                    <a:gd name="connsiteY5" fmla="*/ 209 h 682443"/>
                    <a:gd name="connsiteX6" fmla="*/ 249040 w 448157"/>
                    <a:gd name="connsiteY6" fmla="*/ 2947 h 682443"/>
                    <a:gd name="connsiteX7" fmla="*/ 379259 w 448157"/>
                    <a:gd name="connsiteY7" fmla="*/ 161885 h 682443"/>
                    <a:gd name="connsiteX8" fmla="*/ 324561 w 448157"/>
                    <a:gd name="connsiteY8" fmla="*/ 264978 h 682443"/>
                    <a:gd name="connsiteX9" fmla="*/ 320867 w 448157"/>
                    <a:gd name="connsiteY9" fmla="*/ 280706 h 682443"/>
                    <a:gd name="connsiteX10" fmla="*/ 448158 w 448157"/>
                    <a:gd name="connsiteY10" fmla="*/ 682443 h 682443"/>
                    <a:gd name="connsiteX11" fmla="*/ 0 w 448157"/>
                    <a:gd name="connsiteY11" fmla="*/ 681998 h 682443"/>
                    <a:gd name="connsiteX0" fmla="*/ 0 w 553262"/>
                    <a:gd name="connsiteY0" fmla="*/ 1293530 h 1293530"/>
                    <a:gd name="connsiteX1" fmla="*/ 209280 w 553262"/>
                    <a:gd name="connsiteY1" fmla="*/ 341262 h 1293530"/>
                    <a:gd name="connsiteX2" fmla="*/ 236916 w 553262"/>
                    <a:gd name="connsiteY2" fmla="*/ 282361 h 1293530"/>
                    <a:gd name="connsiteX3" fmla="*/ 205714 w 553262"/>
                    <a:gd name="connsiteY3" fmla="*/ 202192 h 1293530"/>
                    <a:gd name="connsiteX4" fmla="*/ 186993 w 553262"/>
                    <a:gd name="connsiteY4" fmla="*/ 158956 h 1293530"/>
                    <a:gd name="connsiteX5" fmla="*/ 314028 w 553262"/>
                    <a:gd name="connsiteY5" fmla="*/ 209 h 1293530"/>
                    <a:gd name="connsiteX6" fmla="*/ 354145 w 553262"/>
                    <a:gd name="connsiteY6" fmla="*/ 2947 h 1293530"/>
                    <a:gd name="connsiteX7" fmla="*/ 484364 w 553262"/>
                    <a:gd name="connsiteY7" fmla="*/ 161885 h 1293530"/>
                    <a:gd name="connsiteX8" fmla="*/ 429666 w 553262"/>
                    <a:gd name="connsiteY8" fmla="*/ 264978 h 1293530"/>
                    <a:gd name="connsiteX9" fmla="*/ 425972 w 553262"/>
                    <a:gd name="connsiteY9" fmla="*/ 280706 h 1293530"/>
                    <a:gd name="connsiteX10" fmla="*/ 553263 w 553262"/>
                    <a:gd name="connsiteY10" fmla="*/ 682443 h 1293530"/>
                    <a:gd name="connsiteX11" fmla="*/ 0 w 553262"/>
                    <a:gd name="connsiteY11" fmla="*/ 1293530 h 1293530"/>
                    <a:gd name="connsiteX0" fmla="*/ 0 w 639261"/>
                    <a:gd name="connsiteY0" fmla="*/ 1293530 h 1293976"/>
                    <a:gd name="connsiteX1" fmla="*/ 209280 w 639261"/>
                    <a:gd name="connsiteY1" fmla="*/ 341262 h 1293976"/>
                    <a:gd name="connsiteX2" fmla="*/ 236916 w 639261"/>
                    <a:gd name="connsiteY2" fmla="*/ 282361 h 1293976"/>
                    <a:gd name="connsiteX3" fmla="*/ 205714 w 639261"/>
                    <a:gd name="connsiteY3" fmla="*/ 202192 h 1293976"/>
                    <a:gd name="connsiteX4" fmla="*/ 186993 w 639261"/>
                    <a:gd name="connsiteY4" fmla="*/ 158956 h 1293976"/>
                    <a:gd name="connsiteX5" fmla="*/ 314028 w 639261"/>
                    <a:gd name="connsiteY5" fmla="*/ 209 h 1293976"/>
                    <a:gd name="connsiteX6" fmla="*/ 354145 w 639261"/>
                    <a:gd name="connsiteY6" fmla="*/ 2947 h 1293976"/>
                    <a:gd name="connsiteX7" fmla="*/ 484364 w 639261"/>
                    <a:gd name="connsiteY7" fmla="*/ 161885 h 1293976"/>
                    <a:gd name="connsiteX8" fmla="*/ 429666 w 639261"/>
                    <a:gd name="connsiteY8" fmla="*/ 264978 h 1293976"/>
                    <a:gd name="connsiteX9" fmla="*/ 425972 w 639261"/>
                    <a:gd name="connsiteY9" fmla="*/ 280706 h 1293976"/>
                    <a:gd name="connsiteX10" fmla="*/ 639261 w 639261"/>
                    <a:gd name="connsiteY10" fmla="*/ 1293976 h 1293976"/>
                    <a:gd name="connsiteX11" fmla="*/ 0 w 639261"/>
                    <a:gd name="connsiteY11" fmla="*/ 1293530 h 1293976"/>
                    <a:gd name="connsiteX0" fmla="*/ 0 w 562821"/>
                    <a:gd name="connsiteY0" fmla="*/ 1293530 h 1313086"/>
                    <a:gd name="connsiteX1" fmla="*/ 209280 w 562821"/>
                    <a:gd name="connsiteY1" fmla="*/ 341262 h 1313086"/>
                    <a:gd name="connsiteX2" fmla="*/ 236916 w 562821"/>
                    <a:gd name="connsiteY2" fmla="*/ 282361 h 1313086"/>
                    <a:gd name="connsiteX3" fmla="*/ 205714 w 562821"/>
                    <a:gd name="connsiteY3" fmla="*/ 202192 h 1313086"/>
                    <a:gd name="connsiteX4" fmla="*/ 186993 w 562821"/>
                    <a:gd name="connsiteY4" fmla="*/ 158956 h 1313086"/>
                    <a:gd name="connsiteX5" fmla="*/ 314028 w 562821"/>
                    <a:gd name="connsiteY5" fmla="*/ 209 h 1313086"/>
                    <a:gd name="connsiteX6" fmla="*/ 354145 w 562821"/>
                    <a:gd name="connsiteY6" fmla="*/ 2947 h 1313086"/>
                    <a:gd name="connsiteX7" fmla="*/ 484364 w 562821"/>
                    <a:gd name="connsiteY7" fmla="*/ 161885 h 1313086"/>
                    <a:gd name="connsiteX8" fmla="*/ 429666 w 562821"/>
                    <a:gd name="connsiteY8" fmla="*/ 264978 h 1313086"/>
                    <a:gd name="connsiteX9" fmla="*/ 425972 w 562821"/>
                    <a:gd name="connsiteY9" fmla="*/ 280706 h 1313086"/>
                    <a:gd name="connsiteX10" fmla="*/ 562821 w 562821"/>
                    <a:gd name="connsiteY10" fmla="*/ 1313086 h 1313086"/>
                    <a:gd name="connsiteX11" fmla="*/ 0 w 562821"/>
                    <a:gd name="connsiteY11" fmla="*/ 1293530 h 1313086"/>
                    <a:gd name="connsiteX0" fmla="*/ 0 w 429051"/>
                    <a:gd name="connsiteY0" fmla="*/ 1350860 h 1350860"/>
                    <a:gd name="connsiteX1" fmla="*/ 75510 w 429051"/>
                    <a:gd name="connsiteY1" fmla="*/ 341262 h 1350860"/>
                    <a:gd name="connsiteX2" fmla="*/ 103146 w 429051"/>
                    <a:gd name="connsiteY2" fmla="*/ 282361 h 1350860"/>
                    <a:gd name="connsiteX3" fmla="*/ 71944 w 429051"/>
                    <a:gd name="connsiteY3" fmla="*/ 202192 h 1350860"/>
                    <a:gd name="connsiteX4" fmla="*/ 53223 w 429051"/>
                    <a:gd name="connsiteY4" fmla="*/ 158956 h 1350860"/>
                    <a:gd name="connsiteX5" fmla="*/ 180258 w 429051"/>
                    <a:gd name="connsiteY5" fmla="*/ 209 h 1350860"/>
                    <a:gd name="connsiteX6" fmla="*/ 220375 w 429051"/>
                    <a:gd name="connsiteY6" fmla="*/ 2947 h 1350860"/>
                    <a:gd name="connsiteX7" fmla="*/ 350594 w 429051"/>
                    <a:gd name="connsiteY7" fmla="*/ 161885 h 1350860"/>
                    <a:gd name="connsiteX8" fmla="*/ 295896 w 429051"/>
                    <a:gd name="connsiteY8" fmla="*/ 264978 h 1350860"/>
                    <a:gd name="connsiteX9" fmla="*/ 292202 w 429051"/>
                    <a:gd name="connsiteY9" fmla="*/ 280706 h 1350860"/>
                    <a:gd name="connsiteX10" fmla="*/ 429051 w 429051"/>
                    <a:gd name="connsiteY10" fmla="*/ 1313086 h 1350860"/>
                    <a:gd name="connsiteX11" fmla="*/ 0 w 429051"/>
                    <a:gd name="connsiteY11" fmla="*/ 1350860 h 1350860"/>
                    <a:gd name="connsiteX0" fmla="*/ 0 w 362162"/>
                    <a:gd name="connsiteY0" fmla="*/ 1350860 h 1350860"/>
                    <a:gd name="connsiteX1" fmla="*/ 75510 w 362162"/>
                    <a:gd name="connsiteY1" fmla="*/ 341262 h 1350860"/>
                    <a:gd name="connsiteX2" fmla="*/ 103146 w 362162"/>
                    <a:gd name="connsiteY2" fmla="*/ 282361 h 1350860"/>
                    <a:gd name="connsiteX3" fmla="*/ 71944 w 362162"/>
                    <a:gd name="connsiteY3" fmla="*/ 202192 h 1350860"/>
                    <a:gd name="connsiteX4" fmla="*/ 53223 w 362162"/>
                    <a:gd name="connsiteY4" fmla="*/ 158956 h 1350860"/>
                    <a:gd name="connsiteX5" fmla="*/ 180258 w 362162"/>
                    <a:gd name="connsiteY5" fmla="*/ 209 h 1350860"/>
                    <a:gd name="connsiteX6" fmla="*/ 220375 w 362162"/>
                    <a:gd name="connsiteY6" fmla="*/ 2947 h 1350860"/>
                    <a:gd name="connsiteX7" fmla="*/ 350594 w 362162"/>
                    <a:gd name="connsiteY7" fmla="*/ 161885 h 1350860"/>
                    <a:gd name="connsiteX8" fmla="*/ 295896 w 362162"/>
                    <a:gd name="connsiteY8" fmla="*/ 264978 h 1350860"/>
                    <a:gd name="connsiteX9" fmla="*/ 292202 w 362162"/>
                    <a:gd name="connsiteY9" fmla="*/ 280706 h 1350860"/>
                    <a:gd name="connsiteX10" fmla="*/ 362162 w 362162"/>
                    <a:gd name="connsiteY10" fmla="*/ 1313086 h 1350860"/>
                    <a:gd name="connsiteX11" fmla="*/ 0 w 362162"/>
                    <a:gd name="connsiteY11" fmla="*/ 1350860 h 1350860"/>
                    <a:gd name="connsiteX0" fmla="*/ 0 w 390831"/>
                    <a:gd name="connsiteY0" fmla="*/ 1350860 h 1350860"/>
                    <a:gd name="connsiteX1" fmla="*/ 75510 w 390831"/>
                    <a:gd name="connsiteY1" fmla="*/ 341262 h 1350860"/>
                    <a:gd name="connsiteX2" fmla="*/ 103146 w 390831"/>
                    <a:gd name="connsiteY2" fmla="*/ 282361 h 1350860"/>
                    <a:gd name="connsiteX3" fmla="*/ 71944 w 390831"/>
                    <a:gd name="connsiteY3" fmla="*/ 202192 h 1350860"/>
                    <a:gd name="connsiteX4" fmla="*/ 53223 w 390831"/>
                    <a:gd name="connsiteY4" fmla="*/ 158956 h 1350860"/>
                    <a:gd name="connsiteX5" fmla="*/ 180258 w 390831"/>
                    <a:gd name="connsiteY5" fmla="*/ 209 h 1350860"/>
                    <a:gd name="connsiteX6" fmla="*/ 220375 w 390831"/>
                    <a:gd name="connsiteY6" fmla="*/ 2947 h 1350860"/>
                    <a:gd name="connsiteX7" fmla="*/ 350594 w 390831"/>
                    <a:gd name="connsiteY7" fmla="*/ 161885 h 1350860"/>
                    <a:gd name="connsiteX8" fmla="*/ 295896 w 390831"/>
                    <a:gd name="connsiteY8" fmla="*/ 264978 h 1350860"/>
                    <a:gd name="connsiteX9" fmla="*/ 292202 w 390831"/>
                    <a:gd name="connsiteY9" fmla="*/ 280706 h 1350860"/>
                    <a:gd name="connsiteX10" fmla="*/ 390831 w 390831"/>
                    <a:gd name="connsiteY10" fmla="*/ 1322641 h 1350860"/>
                    <a:gd name="connsiteX11" fmla="*/ 0 w 390831"/>
                    <a:gd name="connsiteY11" fmla="*/ 1350860 h 1350860"/>
                    <a:gd name="connsiteX0" fmla="*/ 0 w 390831"/>
                    <a:gd name="connsiteY0" fmla="*/ 1331750 h 1331750"/>
                    <a:gd name="connsiteX1" fmla="*/ 75510 w 390831"/>
                    <a:gd name="connsiteY1" fmla="*/ 341262 h 1331750"/>
                    <a:gd name="connsiteX2" fmla="*/ 103146 w 390831"/>
                    <a:gd name="connsiteY2" fmla="*/ 282361 h 1331750"/>
                    <a:gd name="connsiteX3" fmla="*/ 71944 w 390831"/>
                    <a:gd name="connsiteY3" fmla="*/ 202192 h 1331750"/>
                    <a:gd name="connsiteX4" fmla="*/ 53223 w 390831"/>
                    <a:gd name="connsiteY4" fmla="*/ 158956 h 1331750"/>
                    <a:gd name="connsiteX5" fmla="*/ 180258 w 390831"/>
                    <a:gd name="connsiteY5" fmla="*/ 209 h 1331750"/>
                    <a:gd name="connsiteX6" fmla="*/ 220375 w 390831"/>
                    <a:gd name="connsiteY6" fmla="*/ 2947 h 1331750"/>
                    <a:gd name="connsiteX7" fmla="*/ 350594 w 390831"/>
                    <a:gd name="connsiteY7" fmla="*/ 161885 h 1331750"/>
                    <a:gd name="connsiteX8" fmla="*/ 295896 w 390831"/>
                    <a:gd name="connsiteY8" fmla="*/ 264978 h 1331750"/>
                    <a:gd name="connsiteX9" fmla="*/ 292202 w 390831"/>
                    <a:gd name="connsiteY9" fmla="*/ 280706 h 1331750"/>
                    <a:gd name="connsiteX10" fmla="*/ 390831 w 390831"/>
                    <a:gd name="connsiteY10" fmla="*/ 1322641 h 1331750"/>
                    <a:gd name="connsiteX11" fmla="*/ 0 w 390831"/>
                    <a:gd name="connsiteY11" fmla="*/ 1331750 h 1331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0831" h="1331750">
                      <a:moveTo>
                        <a:pt x="0" y="1331750"/>
                      </a:moveTo>
                      <a:cubicBezTo>
                        <a:pt x="10634" y="1269219"/>
                        <a:pt x="57999" y="398762"/>
                        <a:pt x="75510" y="341262"/>
                      </a:cubicBezTo>
                      <a:cubicBezTo>
                        <a:pt x="76720" y="337251"/>
                        <a:pt x="100535" y="284781"/>
                        <a:pt x="103146" y="282361"/>
                      </a:cubicBezTo>
                      <a:cubicBezTo>
                        <a:pt x="127025" y="261666"/>
                        <a:pt x="89838" y="239061"/>
                        <a:pt x="71944" y="202192"/>
                      </a:cubicBezTo>
                      <a:cubicBezTo>
                        <a:pt x="66468" y="190858"/>
                        <a:pt x="57935" y="170672"/>
                        <a:pt x="53223" y="158956"/>
                      </a:cubicBezTo>
                      <a:cubicBezTo>
                        <a:pt x="81878" y="123933"/>
                        <a:pt x="160328" y="24088"/>
                        <a:pt x="180258" y="209"/>
                      </a:cubicBezTo>
                      <a:cubicBezTo>
                        <a:pt x="205793" y="-1192"/>
                        <a:pt x="201017" y="4985"/>
                        <a:pt x="220375" y="2947"/>
                      </a:cubicBezTo>
                      <a:cubicBezTo>
                        <a:pt x="229672" y="3711"/>
                        <a:pt x="327479" y="126353"/>
                        <a:pt x="350594" y="161885"/>
                      </a:cubicBezTo>
                      <a:cubicBezTo>
                        <a:pt x="332510" y="204484"/>
                        <a:pt x="327161" y="229191"/>
                        <a:pt x="295896" y="264978"/>
                      </a:cubicBezTo>
                      <a:cubicBezTo>
                        <a:pt x="291757" y="269753"/>
                        <a:pt x="286408" y="273319"/>
                        <a:pt x="292202" y="280706"/>
                      </a:cubicBezTo>
                      <a:cubicBezTo>
                        <a:pt x="326397" y="323688"/>
                        <a:pt x="390767" y="1316465"/>
                        <a:pt x="390831" y="1322641"/>
                      </a:cubicBezTo>
                      <a:lnTo>
                        <a:pt x="0" y="1331750"/>
                      </a:lnTo>
                      <a:close/>
                    </a:path>
                  </a:pathLst>
                </a:custGeom>
                <a:solidFill>
                  <a:srgbClr val="200C43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7" name="Graphic 57">
                  <a:extLst>
                    <a:ext uri="{FF2B5EF4-FFF2-40B4-BE49-F238E27FC236}">
                      <a16:creationId xmlns:a16="http://schemas.microsoft.com/office/drawing/2014/main" id="{ECF912A1-7201-4281-9C58-4D2F9ECCCC8B}"/>
                    </a:ext>
                  </a:extLst>
                </p:cNvPr>
                <p:cNvSpPr/>
                <p:nvPr/>
              </p:nvSpPr>
              <p:spPr>
                <a:xfrm>
                  <a:off x="7828460" y="5230291"/>
                  <a:ext cx="116798" cy="108483"/>
                </a:xfrm>
                <a:custGeom>
                  <a:avLst/>
                  <a:gdLst>
                    <a:gd name="connsiteX0" fmla="*/ 447402 w 461350"/>
                    <a:gd name="connsiteY0" fmla="*/ 150945 h 428505"/>
                    <a:gd name="connsiteX1" fmla="*/ 451478 w 461350"/>
                    <a:gd name="connsiteY1" fmla="*/ 171831 h 428505"/>
                    <a:gd name="connsiteX2" fmla="*/ 254142 w 461350"/>
                    <a:gd name="connsiteY2" fmla="*/ 415458 h 428505"/>
                    <a:gd name="connsiteX3" fmla="*/ 221349 w 461350"/>
                    <a:gd name="connsiteY3" fmla="*/ 413294 h 428505"/>
                    <a:gd name="connsiteX4" fmla="*/ 3192 w 461350"/>
                    <a:gd name="connsiteY4" fmla="*/ 89433 h 428505"/>
                    <a:gd name="connsiteX5" fmla="*/ 15036 w 461350"/>
                    <a:gd name="connsiteY5" fmla="*/ 53392 h 428505"/>
                    <a:gd name="connsiteX6" fmla="*/ 74129 w 461350"/>
                    <a:gd name="connsiteY6" fmla="*/ 11938 h 428505"/>
                    <a:gd name="connsiteX7" fmla="*/ 124879 w 461350"/>
                    <a:gd name="connsiteY7" fmla="*/ 13402 h 428505"/>
                    <a:gd name="connsiteX8" fmla="*/ 279804 w 461350"/>
                    <a:gd name="connsiteY8" fmla="*/ 95100 h 428505"/>
                    <a:gd name="connsiteX9" fmla="*/ 447402 w 461350"/>
                    <a:gd name="connsiteY9" fmla="*/ 150945 h 42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350" h="428505">
                      <a:moveTo>
                        <a:pt x="447402" y="150945"/>
                      </a:moveTo>
                      <a:cubicBezTo>
                        <a:pt x="471982" y="153301"/>
                        <a:pt x="457908" y="163871"/>
                        <a:pt x="451478" y="171831"/>
                      </a:cubicBezTo>
                      <a:cubicBezTo>
                        <a:pt x="410406" y="222708"/>
                        <a:pt x="277321" y="383938"/>
                        <a:pt x="254142" y="415458"/>
                      </a:cubicBezTo>
                      <a:cubicBezTo>
                        <a:pt x="239752" y="435007"/>
                        <a:pt x="233130" y="431187"/>
                        <a:pt x="221349" y="413294"/>
                      </a:cubicBezTo>
                      <a:cubicBezTo>
                        <a:pt x="153851" y="310646"/>
                        <a:pt x="7841" y="95164"/>
                        <a:pt x="3192" y="89433"/>
                      </a:cubicBezTo>
                      <a:cubicBezTo>
                        <a:pt x="-1711" y="74596"/>
                        <a:pt x="-3112" y="62943"/>
                        <a:pt x="15036" y="53392"/>
                      </a:cubicBezTo>
                      <a:cubicBezTo>
                        <a:pt x="36240" y="42248"/>
                        <a:pt x="56171" y="27793"/>
                        <a:pt x="74129" y="11938"/>
                      </a:cubicBezTo>
                      <a:cubicBezTo>
                        <a:pt x="92977" y="-4618"/>
                        <a:pt x="108450" y="-3790"/>
                        <a:pt x="124879" y="13402"/>
                      </a:cubicBezTo>
                      <a:cubicBezTo>
                        <a:pt x="167733" y="57212"/>
                        <a:pt x="224979" y="74469"/>
                        <a:pt x="279804" y="95100"/>
                      </a:cubicBezTo>
                      <a:cubicBezTo>
                        <a:pt x="334821" y="115795"/>
                        <a:pt x="391430" y="132478"/>
                        <a:pt x="447402" y="150945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38" name="Graphic 57">
                  <a:extLst>
                    <a:ext uri="{FF2B5EF4-FFF2-40B4-BE49-F238E27FC236}">
                      <a16:creationId xmlns:a16="http://schemas.microsoft.com/office/drawing/2014/main" id="{1A9CB6AB-B76A-4D30-AAFA-8CFA44A8D7E3}"/>
                    </a:ext>
                  </a:extLst>
                </p:cNvPr>
                <p:cNvSpPr/>
                <p:nvPr/>
              </p:nvSpPr>
              <p:spPr>
                <a:xfrm>
                  <a:off x="7950657" y="5230291"/>
                  <a:ext cx="116798" cy="108483"/>
                </a:xfrm>
                <a:custGeom>
                  <a:avLst/>
                  <a:gdLst>
                    <a:gd name="connsiteX0" fmla="*/ 13948 w 461350"/>
                    <a:gd name="connsiteY0" fmla="*/ 150945 h 428505"/>
                    <a:gd name="connsiteX1" fmla="*/ 9873 w 461350"/>
                    <a:gd name="connsiteY1" fmla="*/ 171831 h 428505"/>
                    <a:gd name="connsiteX2" fmla="*/ 207207 w 461350"/>
                    <a:gd name="connsiteY2" fmla="*/ 415458 h 428505"/>
                    <a:gd name="connsiteX3" fmla="*/ 240001 w 461350"/>
                    <a:gd name="connsiteY3" fmla="*/ 413294 h 428505"/>
                    <a:gd name="connsiteX4" fmla="*/ 458158 w 461350"/>
                    <a:gd name="connsiteY4" fmla="*/ 89433 h 428505"/>
                    <a:gd name="connsiteX5" fmla="*/ 446314 w 461350"/>
                    <a:gd name="connsiteY5" fmla="*/ 53392 h 428505"/>
                    <a:gd name="connsiteX6" fmla="*/ 387222 w 461350"/>
                    <a:gd name="connsiteY6" fmla="*/ 11938 h 428505"/>
                    <a:gd name="connsiteX7" fmla="*/ 336472 w 461350"/>
                    <a:gd name="connsiteY7" fmla="*/ 13402 h 428505"/>
                    <a:gd name="connsiteX8" fmla="*/ 181545 w 461350"/>
                    <a:gd name="connsiteY8" fmla="*/ 95100 h 428505"/>
                    <a:gd name="connsiteX9" fmla="*/ 13948 w 461350"/>
                    <a:gd name="connsiteY9" fmla="*/ 150945 h 42850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61350" h="428505">
                      <a:moveTo>
                        <a:pt x="13948" y="150945"/>
                      </a:moveTo>
                      <a:cubicBezTo>
                        <a:pt x="-10631" y="153301"/>
                        <a:pt x="3441" y="163871"/>
                        <a:pt x="9873" y="171831"/>
                      </a:cubicBezTo>
                      <a:cubicBezTo>
                        <a:pt x="50944" y="222708"/>
                        <a:pt x="184029" y="383938"/>
                        <a:pt x="207207" y="415458"/>
                      </a:cubicBezTo>
                      <a:cubicBezTo>
                        <a:pt x="221598" y="435007"/>
                        <a:pt x="228221" y="431187"/>
                        <a:pt x="240001" y="413294"/>
                      </a:cubicBezTo>
                      <a:cubicBezTo>
                        <a:pt x="307498" y="310646"/>
                        <a:pt x="453510" y="95164"/>
                        <a:pt x="458158" y="89433"/>
                      </a:cubicBezTo>
                      <a:cubicBezTo>
                        <a:pt x="463061" y="74596"/>
                        <a:pt x="464462" y="62943"/>
                        <a:pt x="446314" y="53392"/>
                      </a:cubicBezTo>
                      <a:cubicBezTo>
                        <a:pt x="425109" y="42248"/>
                        <a:pt x="405179" y="27793"/>
                        <a:pt x="387222" y="11938"/>
                      </a:cubicBezTo>
                      <a:cubicBezTo>
                        <a:pt x="368374" y="-4618"/>
                        <a:pt x="352900" y="-3790"/>
                        <a:pt x="336472" y="13402"/>
                      </a:cubicBezTo>
                      <a:cubicBezTo>
                        <a:pt x="293617" y="57212"/>
                        <a:pt x="236371" y="74469"/>
                        <a:pt x="181545" y="95100"/>
                      </a:cubicBezTo>
                      <a:cubicBezTo>
                        <a:pt x="126465" y="115795"/>
                        <a:pt x="69920" y="132478"/>
                        <a:pt x="13948" y="150945"/>
                      </a:cubicBezTo>
                      <a:close/>
                    </a:path>
                  </a:pathLst>
                </a:custGeom>
                <a:solidFill>
                  <a:srgbClr val="EAEAEA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F7C32ED7-AE25-48B5-B9C7-A08B588A5B7D}"/>
                </a:ext>
              </a:extLst>
            </p:cNvPr>
            <p:cNvGrpSpPr/>
            <p:nvPr/>
          </p:nvGrpSpPr>
          <p:grpSpPr>
            <a:xfrm>
              <a:off x="4608228" y="4849734"/>
              <a:ext cx="1204845" cy="1204845"/>
              <a:chOff x="4588720" y="1810350"/>
              <a:chExt cx="982246" cy="982246"/>
            </a:xfrm>
          </p:grpSpPr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717CB46F-FC16-44EF-954C-B9D4AFB62691}"/>
                  </a:ext>
                </a:extLst>
              </p:cNvPr>
              <p:cNvSpPr/>
              <p:nvPr/>
            </p:nvSpPr>
            <p:spPr>
              <a:xfrm>
                <a:off x="4588720" y="1810350"/>
                <a:ext cx="982246" cy="982246"/>
              </a:xfrm>
              <a:prstGeom prst="ellipse">
                <a:avLst/>
              </a:prstGeom>
              <a:solidFill>
                <a:schemeClr val="bg1"/>
              </a:solidFill>
              <a:ln w="25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41" name="그룹 40">
                <a:extLst>
                  <a:ext uri="{FF2B5EF4-FFF2-40B4-BE49-F238E27FC236}">
                    <a16:creationId xmlns:a16="http://schemas.microsoft.com/office/drawing/2014/main" id="{186C9252-CBEF-4FA2-8C38-001C7670436A}"/>
                  </a:ext>
                </a:extLst>
              </p:cNvPr>
              <p:cNvGrpSpPr/>
              <p:nvPr/>
            </p:nvGrpSpPr>
            <p:grpSpPr>
              <a:xfrm>
                <a:off x="4734147" y="1833991"/>
                <a:ext cx="692890" cy="958603"/>
                <a:chOff x="4734147" y="1833991"/>
                <a:chExt cx="692890" cy="958603"/>
              </a:xfrm>
            </p:grpSpPr>
            <p:sp>
              <p:nvSpPr>
                <p:cNvPr id="42" name="Graphic 57">
                  <a:extLst>
                    <a:ext uri="{FF2B5EF4-FFF2-40B4-BE49-F238E27FC236}">
                      <a16:creationId xmlns:a16="http://schemas.microsoft.com/office/drawing/2014/main" id="{ECA13847-FF5D-43E1-9A7F-989C2FC2DADF}"/>
                    </a:ext>
                  </a:extLst>
                </p:cNvPr>
                <p:cNvSpPr/>
                <p:nvPr/>
              </p:nvSpPr>
              <p:spPr>
                <a:xfrm>
                  <a:off x="4800707" y="1833991"/>
                  <a:ext cx="567032" cy="698841"/>
                </a:xfrm>
                <a:custGeom>
                  <a:avLst/>
                  <a:gdLst>
                    <a:gd name="connsiteX0" fmla="*/ 2086373 w 2087615"/>
                    <a:gd name="connsiteY0" fmla="*/ 1611793 h 2572889"/>
                    <a:gd name="connsiteX1" fmla="*/ 2050523 w 2087615"/>
                    <a:gd name="connsiteY1" fmla="*/ 952610 h 2572889"/>
                    <a:gd name="connsiteX2" fmla="*/ 1974938 w 2087615"/>
                    <a:gd name="connsiteY2" fmla="*/ 545141 h 2572889"/>
                    <a:gd name="connsiteX3" fmla="*/ 1235968 w 2087615"/>
                    <a:gd name="connsiteY3" fmla="*/ 768 h 2572889"/>
                    <a:gd name="connsiteX4" fmla="*/ 937642 w 2087615"/>
                    <a:gd name="connsiteY4" fmla="*/ 13376 h 2572889"/>
                    <a:gd name="connsiteX5" fmla="*/ 524124 w 2087615"/>
                    <a:gd name="connsiteY5" fmla="*/ 130605 h 2572889"/>
                    <a:gd name="connsiteX6" fmla="*/ 155881 w 2087615"/>
                    <a:gd name="connsiteY6" fmla="*/ 589142 h 2572889"/>
                    <a:gd name="connsiteX7" fmla="*/ 123852 w 2087615"/>
                    <a:gd name="connsiteY7" fmla="*/ 866264 h 2572889"/>
                    <a:gd name="connsiteX8" fmla="*/ 123151 w 2087615"/>
                    <a:gd name="connsiteY8" fmla="*/ 1272204 h 2572889"/>
                    <a:gd name="connsiteX9" fmla="*/ 194660 w 2087615"/>
                    <a:gd name="connsiteY9" fmla="*/ 1693936 h 2572889"/>
                    <a:gd name="connsiteX10" fmla="*/ 199882 w 2087615"/>
                    <a:gd name="connsiteY10" fmla="*/ 2053201 h 2572889"/>
                    <a:gd name="connsiteX11" fmla="*/ 53488 w 2087615"/>
                    <a:gd name="connsiteY11" fmla="*/ 2447615 h 2572889"/>
                    <a:gd name="connsiteX12" fmla="*/ 0 w 2087615"/>
                    <a:gd name="connsiteY12" fmla="*/ 2572104 h 2572889"/>
                    <a:gd name="connsiteX13" fmla="*/ 26299 w 2087615"/>
                    <a:gd name="connsiteY13" fmla="*/ 2564081 h 2572889"/>
                    <a:gd name="connsiteX14" fmla="*/ 1914318 w 2087615"/>
                    <a:gd name="connsiteY14" fmla="*/ 2480600 h 2572889"/>
                    <a:gd name="connsiteX15" fmla="*/ 2021741 w 2087615"/>
                    <a:gd name="connsiteY15" fmla="*/ 2158713 h 2572889"/>
                    <a:gd name="connsiteX16" fmla="*/ 2086373 w 2087615"/>
                    <a:gd name="connsiteY16" fmla="*/ 1611793 h 2572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2087615" h="2572889">
                      <a:moveTo>
                        <a:pt x="2086373" y="1611793"/>
                      </a:moveTo>
                      <a:cubicBezTo>
                        <a:pt x="2077458" y="1391916"/>
                        <a:pt x="2061412" y="1172359"/>
                        <a:pt x="2050523" y="952610"/>
                      </a:cubicBezTo>
                      <a:cubicBezTo>
                        <a:pt x="2043582" y="813157"/>
                        <a:pt x="2019894" y="677462"/>
                        <a:pt x="1974938" y="545141"/>
                      </a:cubicBezTo>
                      <a:cubicBezTo>
                        <a:pt x="1857837" y="200267"/>
                        <a:pt x="1600136" y="10192"/>
                        <a:pt x="1235968" y="768"/>
                      </a:cubicBezTo>
                      <a:cubicBezTo>
                        <a:pt x="1136187" y="-1843"/>
                        <a:pt x="1036723" y="2168"/>
                        <a:pt x="937642" y="13376"/>
                      </a:cubicBezTo>
                      <a:cubicBezTo>
                        <a:pt x="793414" y="29677"/>
                        <a:pt x="653770" y="63680"/>
                        <a:pt x="524124" y="130605"/>
                      </a:cubicBezTo>
                      <a:cubicBezTo>
                        <a:pt x="333858" y="228795"/>
                        <a:pt x="199500" y="373214"/>
                        <a:pt x="155881" y="589142"/>
                      </a:cubicBezTo>
                      <a:cubicBezTo>
                        <a:pt x="137415" y="680518"/>
                        <a:pt x="131938" y="773614"/>
                        <a:pt x="123852" y="866264"/>
                      </a:cubicBezTo>
                      <a:cubicBezTo>
                        <a:pt x="112071" y="1001577"/>
                        <a:pt x="110861" y="1136954"/>
                        <a:pt x="123151" y="1272204"/>
                      </a:cubicBezTo>
                      <a:cubicBezTo>
                        <a:pt x="136077" y="1414585"/>
                        <a:pt x="168553" y="1553720"/>
                        <a:pt x="194660" y="1693936"/>
                      </a:cubicBezTo>
                      <a:cubicBezTo>
                        <a:pt x="216883" y="1813266"/>
                        <a:pt x="224143" y="1932597"/>
                        <a:pt x="199882" y="2053201"/>
                      </a:cubicBezTo>
                      <a:cubicBezTo>
                        <a:pt x="171864" y="2192717"/>
                        <a:pt x="114809" y="2320644"/>
                        <a:pt x="53488" y="2447615"/>
                      </a:cubicBezTo>
                      <a:cubicBezTo>
                        <a:pt x="33876" y="2488178"/>
                        <a:pt x="8150" y="2526511"/>
                        <a:pt x="0" y="2572104"/>
                      </a:cubicBezTo>
                      <a:cubicBezTo>
                        <a:pt x="10443" y="2574842"/>
                        <a:pt x="18912" y="2570002"/>
                        <a:pt x="26299" y="2564081"/>
                      </a:cubicBezTo>
                      <a:cubicBezTo>
                        <a:pt x="92650" y="2511038"/>
                        <a:pt x="1903620" y="2490279"/>
                        <a:pt x="1914318" y="2480600"/>
                      </a:cubicBezTo>
                      <a:cubicBezTo>
                        <a:pt x="1962076" y="2377316"/>
                        <a:pt x="1994233" y="2268811"/>
                        <a:pt x="2021741" y="2158713"/>
                      </a:cubicBezTo>
                      <a:cubicBezTo>
                        <a:pt x="2066697" y="1979017"/>
                        <a:pt x="2093887" y="1796965"/>
                        <a:pt x="2086373" y="1611793"/>
                      </a:cubicBezTo>
                      <a:close/>
                    </a:path>
                  </a:pathLst>
                </a:custGeom>
                <a:solidFill>
                  <a:srgbClr val="FBD770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3" name="Graphic 57">
                  <a:extLst>
                    <a:ext uri="{FF2B5EF4-FFF2-40B4-BE49-F238E27FC236}">
                      <a16:creationId xmlns:a16="http://schemas.microsoft.com/office/drawing/2014/main" id="{C5D87EB9-967E-45A7-A4FF-36B24B0454BD}"/>
                    </a:ext>
                  </a:extLst>
                </p:cNvPr>
                <p:cNvSpPr/>
                <p:nvPr/>
              </p:nvSpPr>
              <p:spPr>
                <a:xfrm>
                  <a:off x="5045788" y="2534989"/>
                  <a:ext cx="11415" cy="12937"/>
                </a:xfrm>
                <a:custGeom>
                  <a:avLst/>
                  <a:gdLst>
                    <a:gd name="connsiteX0" fmla="*/ 38906 w 42026"/>
                    <a:gd name="connsiteY0" fmla="*/ 47630 h 47630"/>
                    <a:gd name="connsiteX1" fmla="*/ 0 w 42026"/>
                    <a:gd name="connsiteY1" fmla="*/ 0 h 47630"/>
                    <a:gd name="connsiteX2" fmla="*/ 42027 w 42026"/>
                    <a:gd name="connsiteY2" fmla="*/ 44765 h 47630"/>
                    <a:gd name="connsiteX3" fmla="*/ 38906 w 42026"/>
                    <a:gd name="connsiteY3" fmla="*/ 47630 h 476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2026" h="47630">
                      <a:moveTo>
                        <a:pt x="38906" y="47630"/>
                      </a:moveTo>
                      <a:cubicBezTo>
                        <a:pt x="25917" y="31775"/>
                        <a:pt x="12926" y="15919"/>
                        <a:pt x="0" y="0"/>
                      </a:cubicBezTo>
                      <a:cubicBezTo>
                        <a:pt x="21204" y="9042"/>
                        <a:pt x="32730" y="25917"/>
                        <a:pt x="42027" y="44765"/>
                      </a:cubicBezTo>
                      <a:cubicBezTo>
                        <a:pt x="40944" y="45720"/>
                        <a:pt x="39925" y="46675"/>
                        <a:pt x="38906" y="47630"/>
                      </a:cubicBezTo>
                      <a:close/>
                    </a:path>
                  </a:pathLst>
                </a:custGeom>
                <a:solidFill>
                  <a:srgbClr val="49122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4" name="자유형: 도형 43">
                  <a:extLst>
                    <a:ext uri="{FF2B5EF4-FFF2-40B4-BE49-F238E27FC236}">
                      <a16:creationId xmlns:a16="http://schemas.microsoft.com/office/drawing/2014/main" id="{F5891DFC-DD07-4E8F-AA8B-0A971446D26C}"/>
                    </a:ext>
                  </a:extLst>
                </p:cNvPr>
                <p:cNvSpPr/>
                <p:nvPr/>
              </p:nvSpPr>
              <p:spPr>
                <a:xfrm>
                  <a:off x="4734147" y="2436240"/>
                  <a:ext cx="692890" cy="356354"/>
                </a:xfrm>
                <a:custGeom>
                  <a:avLst/>
                  <a:gdLst>
                    <a:gd name="connsiteX0" fmla="*/ 342539 w 692890"/>
                    <a:gd name="connsiteY0" fmla="*/ 0 h 356354"/>
                    <a:gd name="connsiteX1" fmla="*/ 418476 w 692890"/>
                    <a:gd name="connsiteY1" fmla="*/ 353 h 356354"/>
                    <a:gd name="connsiteX2" fmla="*/ 423976 w 692890"/>
                    <a:gd name="connsiteY2" fmla="*/ 5386 h 356354"/>
                    <a:gd name="connsiteX3" fmla="*/ 434336 w 692890"/>
                    <a:gd name="connsiteY3" fmla="*/ 22630 h 356354"/>
                    <a:gd name="connsiteX4" fmla="*/ 438244 w 692890"/>
                    <a:gd name="connsiteY4" fmla="*/ 24895 h 356354"/>
                    <a:gd name="connsiteX5" fmla="*/ 504798 w 692890"/>
                    <a:gd name="connsiteY5" fmla="*/ 46308 h 356354"/>
                    <a:gd name="connsiteX6" fmla="*/ 586556 w 692890"/>
                    <a:gd name="connsiteY6" fmla="*/ 71507 h 356354"/>
                    <a:gd name="connsiteX7" fmla="*/ 656811 w 692890"/>
                    <a:gd name="connsiteY7" fmla="*/ 123256 h 356354"/>
                    <a:gd name="connsiteX8" fmla="*/ 678785 w 692890"/>
                    <a:gd name="connsiteY8" fmla="*/ 168035 h 356354"/>
                    <a:gd name="connsiteX9" fmla="*/ 687276 w 692890"/>
                    <a:gd name="connsiteY9" fmla="*/ 212444 h 356354"/>
                    <a:gd name="connsiteX10" fmla="*/ 692890 w 692890"/>
                    <a:gd name="connsiteY10" fmla="*/ 212427 h 356354"/>
                    <a:gd name="connsiteX11" fmla="*/ 688033 w 692890"/>
                    <a:gd name="connsiteY11" fmla="*/ 216398 h 356354"/>
                    <a:gd name="connsiteX12" fmla="*/ 688151 w 692890"/>
                    <a:gd name="connsiteY12" fmla="*/ 217016 h 356354"/>
                    <a:gd name="connsiteX13" fmla="*/ 683066 w 692890"/>
                    <a:gd name="connsiteY13" fmla="*/ 223035 h 356354"/>
                    <a:gd name="connsiteX14" fmla="*/ 679885 w 692890"/>
                    <a:gd name="connsiteY14" fmla="*/ 223059 h 356354"/>
                    <a:gd name="connsiteX15" fmla="*/ 616134 w 692890"/>
                    <a:gd name="connsiteY15" fmla="*/ 275175 h 356354"/>
                    <a:gd name="connsiteX16" fmla="*/ 0 w 692890"/>
                    <a:gd name="connsiteY16" fmla="*/ 214469 h 356354"/>
                    <a:gd name="connsiteX17" fmla="*/ 12954 w 692890"/>
                    <a:gd name="connsiteY17" fmla="*/ 214431 h 356354"/>
                    <a:gd name="connsiteX18" fmla="*/ 13184 w 692890"/>
                    <a:gd name="connsiteY18" fmla="*/ 201415 h 356354"/>
                    <a:gd name="connsiteX19" fmla="*/ 64847 w 692890"/>
                    <a:gd name="connsiteY19" fmla="*/ 98938 h 356354"/>
                    <a:gd name="connsiteX20" fmla="*/ 66611 w 692890"/>
                    <a:gd name="connsiteY20" fmla="*/ 96344 h 356354"/>
                    <a:gd name="connsiteX21" fmla="*/ 147399 w 692890"/>
                    <a:gd name="connsiteY21" fmla="*/ 61164 h 356354"/>
                    <a:gd name="connsiteX22" fmla="*/ 250309 w 692890"/>
                    <a:gd name="connsiteY22" fmla="*/ 28320 h 356354"/>
                    <a:gd name="connsiteX23" fmla="*/ 257054 w 692890"/>
                    <a:gd name="connsiteY23" fmla="*/ 25881 h 356354"/>
                    <a:gd name="connsiteX24" fmla="*/ 274904 w 692890"/>
                    <a:gd name="connsiteY24" fmla="*/ 6493 h 356354"/>
                    <a:gd name="connsiteX25" fmla="*/ 279573 w 692890"/>
                    <a:gd name="connsiteY25" fmla="*/ 699 h 356354"/>
                    <a:gd name="connsiteX26" fmla="*/ 342539 w 692890"/>
                    <a:gd name="connsiteY26" fmla="*/ 0 h 35635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</a:cxnLst>
                  <a:rect l="l" t="t" r="r" b="b"/>
                  <a:pathLst>
                    <a:path w="692890" h="356354">
                      <a:moveTo>
                        <a:pt x="342539" y="0"/>
                      </a:moveTo>
                      <a:cubicBezTo>
                        <a:pt x="374259" y="7"/>
                        <a:pt x="408142" y="188"/>
                        <a:pt x="418476" y="353"/>
                      </a:cubicBezTo>
                      <a:cubicBezTo>
                        <a:pt x="421191" y="1044"/>
                        <a:pt x="423163" y="2843"/>
                        <a:pt x="423976" y="5386"/>
                      </a:cubicBezTo>
                      <a:cubicBezTo>
                        <a:pt x="426224" y="12408"/>
                        <a:pt x="430358" y="16697"/>
                        <a:pt x="434336" y="22630"/>
                      </a:cubicBezTo>
                      <a:cubicBezTo>
                        <a:pt x="435356" y="23909"/>
                        <a:pt x="436567" y="24134"/>
                        <a:pt x="438244" y="24895"/>
                      </a:cubicBezTo>
                      <a:cubicBezTo>
                        <a:pt x="459933" y="33543"/>
                        <a:pt x="482573" y="39303"/>
                        <a:pt x="504798" y="46308"/>
                      </a:cubicBezTo>
                      <a:cubicBezTo>
                        <a:pt x="532005" y="54869"/>
                        <a:pt x="559297" y="63119"/>
                        <a:pt x="586556" y="71507"/>
                      </a:cubicBezTo>
                      <a:cubicBezTo>
                        <a:pt x="615128" y="81764"/>
                        <a:pt x="639083" y="98246"/>
                        <a:pt x="656811" y="123256"/>
                      </a:cubicBezTo>
                      <a:cubicBezTo>
                        <a:pt x="666773" y="137317"/>
                        <a:pt x="673830" y="152326"/>
                        <a:pt x="678785" y="168035"/>
                      </a:cubicBezTo>
                      <a:lnTo>
                        <a:pt x="687276" y="212444"/>
                      </a:lnTo>
                      <a:lnTo>
                        <a:pt x="692890" y="212427"/>
                      </a:lnTo>
                      <a:lnTo>
                        <a:pt x="688033" y="216398"/>
                      </a:lnTo>
                      <a:lnTo>
                        <a:pt x="688151" y="217016"/>
                      </a:lnTo>
                      <a:cubicBezTo>
                        <a:pt x="688548" y="221271"/>
                        <a:pt x="686853" y="222879"/>
                        <a:pt x="683066" y="223035"/>
                      </a:cubicBezTo>
                      <a:lnTo>
                        <a:pt x="679885" y="223059"/>
                      </a:lnTo>
                      <a:lnTo>
                        <a:pt x="616134" y="275175"/>
                      </a:lnTo>
                      <a:cubicBezTo>
                        <a:pt x="426230" y="400777"/>
                        <a:pt x="168199" y="380697"/>
                        <a:pt x="0" y="214469"/>
                      </a:cubicBezTo>
                      <a:lnTo>
                        <a:pt x="12954" y="214431"/>
                      </a:lnTo>
                      <a:lnTo>
                        <a:pt x="13184" y="201415"/>
                      </a:lnTo>
                      <a:cubicBezTo>
                        <a:pt x="19203" y="161704"/>
                        <a:pt x="33438" y="125954"/>
                        <a:pt x="64847" y="98938"/>
                      </a:cubicBezTo>
                      <a:cubicBezTo>
                        <a:pt x="65435" y="98073"/>
                        <a:pt x="66023" y="97209"/>
                        <a:pt x="66611" y="96344"/>
                      </a:cubicBezTo>
                      <a:cubicBezTo>
                        <a:pt x="89978" y="76471"/>
                        <a:pt x="119225" y="70072"/>
                        <a:pt x="147399" y="61164"/>
                      </a:cubicBezTo>
                      <a:cubicBezTo>
                        <a:pt x="181731" y="50303"/>
                        <a:pt x="216012" y="39268"/>
                        <a:pt x="250309" y="28320"/>
                      </a:cubicBezTo>
                      <a:cubicBezTo>
                        <a:pt x="253318" y="27282"/>
                        <a:pt x="254979" y="26815"/>
                        <a:pt x="257054" y="25881"/>
                      </a:cubicBezTo>
                      <a:cubicBezTo>
                        <a:pt x="265979" y="21886"/>
                        <a:pt x="272084" y="16196"/>
                        <a:pt x="274904" y="6493"/>
                      </a:cubicBezTo>
                      <a:cubicBezTo>
                        <a:pt x="275613" y="4002"/>
                        <a:pt x="276806" y="1667"/>
                        <a:pt x="279573" y="699"/>
                      </a:cubicBezTo>
                      <a:cubicBezTo>
                        <a:pt x="281260" y="163"/>
                        <a:pt x="310818" y="-6"/>
                        <a:pt x="342539" y="0"/>
                      </a:cubicBezTo>
                      <a:close/>
                    </a:path>
                  </a:pathLst>
                </a:custGeom>
                <a:solidFill>
                  <a:srgbClr val="D6529E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 dirty="0"/>
                </a:p>
              </p:txBody>
            </p:sp>
            <p:sp>
              <p:nvSpPr>
                <p:cNvPr id="45" name="Graphic 57">
                  <a:extLst>
                    <a:ext uri="{FF2B5EF4-FFF2-40B4-BE49-F238E27FC236}">
                      <a16:creationId xmlns:a16="http://schemas.microsoft.com/office/drawing/2014/main" id="{8E35CB45-50FF-415D-BBAC-7314DA953643}"/>
                    </a:ext>
                  </a:extLst>
                </p:cNvPr>
                <p:cNvSpPr/>
                <p:nvPr/>
              </p:nvSpPr>
              <p:spPr>
                <a:xfrm>
                  <a:off x="5011040" y="2423292"/>
                  <a:ext cx="145699" cy="236075"/>
                </a:xfrm>
                <a:custGeom>
                  <a:avLst/>
                  <a:gdLst>
                    <a:gd name="connsiteX0" fmla="*/ 536414 w 536413"/>
                    <a:gd name="connsiteY0" fmla="*/ 58201 h 869146"/>
                    <a:gd name="connsiteX1" fmla="*/ 295142 w 536413"/>
                    <a:gd name="connsiteY1" fmla="*/ 62594 h 869146"/>
                    <a:gd name="connsiteX2" fmla="*/ 272028 w 536413"/>
                    <a:gd name="connsiteY2" fmla="*/ 86028 h 869146"/>
                    <a:gd name="connsiteX3" fmla="*/ 271455 w 536413"/>
                    <a:gd name="connsiteY3" fmla="*/ 869062 h 869146"/>
                    <a:gd name="connsiteX4" fmla="*/ 265278 w 536413"/>
                    <a:gd name="connsiteY4" fmla="*/ 869062 h 869146"/>
                    <a:gd name="connsiteX5" fmla="*/ 264387 w 536413"/>
                    <a:gd name="connsiteY5" fmla="*/ 90421 h 869146"/>
                    <a:gd name="connsiteX6" fmla="*/ 236369 w 536413"/>
                    <a:gd name="connsiteY6" fmla="*/ 62467 h 869146"/>
                    <a:gd name="connsiteX7" fmla="*/ 0 w 536413"/>
                    <a:gd name="connsiteY7" fmla="*/ 56991 h 869146"/>
                    <a:gd name="connsiteX8" fmla="*/ 10825 w 536413"/>
                    <a:gd name="connsiteY8" fmla="*/ 0 h 869146"/>
                    <a:gd name="connsiteX9" fmla="*/ 523297 w 536413"/>
                    <a:gd name="connsiteY9" fmla="*/ 0 h 869146"/>
                    <a:gd name="connsiteX10" fmla="*/ 536414 w 536413"/>
                    <a:gd name="connsiteY10" fmla="*/ 58201 h 86914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536413" h="869146">
                      <a:moveTo>
                        <a:pt x="536414" y="58201"/>
                      </a:moveTo>
                      <a:cubicBezTo>
                        <a:pt x="458219" y="60366"/>
                        <a:pt x="373338" y="61512"/>
                        <a:pt x="295142" y="62594"/>
                      </a:cubicBezTo>
                      <a:cubicBezTo>
                        <a:pt x="277058" y="62849"/>
                        <a:pt x="271900" y="68071"/>
                        <a:pt x="272028" y="86028"/>
                      </a:cubicBezTo>
                      <a:cubicBezTo>
                        <a:pt x="272664" y="212999"/>
                        <a:pt x="271773" y="776858"/>
                        <a:pt x="271455" y="869062"/>
                      </a:cubicBezTo>
                      <a:cubicBezTo>
                        <a:pt x="269481" y="869253"/>
                        <a:pt x="266551" y="869062"/>
                        <a:pt x="265278" y="869062"/>
                      </a:cubicBezTo>
                      <a:cubicBezTo>
                        <a:pt x="265278" y="756163"/>
                        <a:pt x="263113" y="191031"/>
                        <a:pt x="264387" y="90421"/>
                      </a:cubicBezTo>
                      <a:cubicBezTo>
                        <a:pt x="264705" y="67943"/>
                        <a:pt x="258528" y="62658"/>
                        <a:pt x="236369" y="62467"/>
                      </a:cubicBezTo>
                      <a:cubicBezTo>
                        <a:pt x="159128" y="61894"/>
                        <a:pt x="77176" y="59156"/>
                        <a:pt x="0" y="56991"/>
                      </a:cubicBezTo>
                      <a:cubicBezTo>
                        <a:pt x="2038" y="38142"/>
                        <a:pt x="8787" y="18848"/>
                        <a:pt x="10825" y="0"/>
                      </a:cubicBezTo>
                      <a:cubicBezTo>
                        <a:pt x="181670" y="15283"/>
                        <a:pt x="352515" y="15346"/>
                        <a:pt x="523297" y="0"/>
                      </a:cubicBezTo>
                      <a:cubicBezTo>
                        <a:pt x="529601" y="22414"/>
                        <a:pt x="534376" y="39671"/>
                        <a:pt x="536414" y="58201"/>
                      </a:cubicBezTo>
                      <a:close/>
                    </a:path>
                  </a:pathLst>
                </a:custGeom>
                <a:solidFill>
                  <a:srgbClr val="1E1E11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6" name="Graphic 57">
                  <a:extLst>
                    <a:ext uri="{FF2B5EF4-FFF2-40B4-BE49-F238E27FC236}">
                      <a16:creationId xmlns:a16="http://schemas.microsoft.com/office/drawing/2014/main" id="{5E005DFE-6A56-44DC-8F99-0D8C2CE5CD5B}"/>
                    </a:ext>
                  </a:extLst>
                </p:cNvPr>
                <p:cNvSpPr/>
                <p:nvPr/>
              </p:nvSpPr>
              <p:spPr>
                <a:xfrm>
                  <a:off x="4849382" y="1985635"/>
                  <a:ext cx="468318" cy="443750"/>
                </a:xfrm>
                <a:custGeom>
                  <a:avLst/>
                  <a:gdLst>
                    <a:gd name="connsiteX0" fmla="*/ 1724095 w 1724184"/>
                    <a:gd name="connsiteY0" fmla="*/ 585914 h 1633733"/>
                    <a:gd name="connsiteX1" fmla="*/ 1631254 w 1724184"/>
                    <a:gd name="connsiteY1" fmla="*/ 461107 h 1633733"/>
                    <a:gd name="connsiteX2" fmla="*/ 1597378 w 1724184"/>
                    <a:gd name="connsiteY2" fmla="*/ 420481 h 1633733"/>
                    <a:gd name="connsiteX3" fmla="*/ 1587381 w 1724184"/>
                    <a:gd name="connsiteY3" fmla="*/ 364382 h 1633733"/>
                    <a:gd name="connsiteX4" fmla="*/ 1268232 w 1724184"/>
                    <a:gd name="connsiteY4" fmla="*/ 71086 h 1633733"/>
                    <a:gd name="connsiteX5" fmla="*/ 787726 w 1724184"/>
                    <a:gd name="connsiteY5" fmla="*/ 3716 h 1633733"/>
                    <a:gd name="connsiteX6" fmla="*/ 384015 w 1724184"/>
                    <a:gd name="connsiteY6" fmla="*/ 117952 h 1633733"/>
                    <a:gd name="connsiteX7" fmla="*/ 129944 w 1724184"/>
                    <a:gd name="connsiteY7" fmla="*/ 407300 h 1633733"/>
                    <a:gd name="connsiteX8" fmla="*/ 125933 w 1724184"/>
                    <a:gd name="connsiteY8" fmla="*/ 453084 h 1633733"/>
                    <a:gd name="connsiteX9" fmla="*/ 50794 w 1724184"/>
                    <a:gd name="connsiteY9" fmla="*/ 480656 h 1633733"/>
                    <a:gd name="connsiteX10" fmla="*/ 1635 w 1724184"/>
                    <a:gd name="connsiteY10" fmla="*/ 624884 h 1633733"/>
                    <a:gd name="connsiteX11" fmla="*/ 215717 w 1724184"/>
                    <a:gd name="connsiteY11" fmla="*/ 917925 h 1633733"/>
                    <a:gd name="connsiteX12" fmla="*/ 479785 w 1724184"/>
                    <a:gd name="connsiteY12" fmla="*/ 1300496 h 1633733"/>
                    <a:gd name="connsiteX13" fmla="*/ 592939 w 1724184"/>
                    <a:gd name="connsiteY13" fmla="*/ 1357677 h 1633733"/>
                    <a:gd name="connsiteX14" fmla="*/ 610641 w 1724184"/>
                    <a:gd name="connsiteY14" fmla="*/ 1380410 h 1633733"/>
                    <a:gd name="connsiteX15" fmla="*/ 611214 w 1724184"/>
                    <a:gd name="connsiteY15" fmla="*/ 1617479 h 1633733"/>
                    <a:gd name="connsiteX16" fmla="*/ 654451 w 1724184"/>
                    <a:gd name="connsiteY16" fmla="*/ 1626458 h 1633733"/>
                    <a:gd name="connsiteX17" fmla="*/ 1068924 w 1724184"/>
                    <a:gd name="connsiteY17" fmla="*/ 1626585 h 1633733"/>
                    <a:gd name="connsiteX18" fmla="*/ 1113052 w 1724184"/>
                    <a:gd name="connsiteY18" fmla="*/ 1617607 h 1633733"/>
                    <a:gd name="connsiteX19" fmla="*/ 1118719 w 1724184"/>
                    <a:gd name="connsiteY19" fmla="*/ 1611303 h 1633733"/>
                    <a:gd name="connsiteX20" fmla="*/ 1111014 w 1724184"/>
                    <a:gd name="connsiteY20" fmla="*/ 1376908 h 1633733"/>
                    <a:gd name="connsiteX21" fmla="*/ 1128971 w 1724184"/>
                    <a:gd name="connsiteY21" fmla="*/ 1353348 h 1633733"/>
                    <a:gd name="connsiteX22" fmla="*/ 1318218 w 1724184"/>
                    <a:gd name="connsiteY22" fmla="*/ 1244142 h 1633733"/>
                    <a:gd name="connsiteX23" fmla="*/ 1501162 w 1724184"/>
                    <a:gd name="connsiteY23" fmla="*/ 996439 h 1633733"/>
                    <a:gd name="connsiteX24" fmla="*/ 1514598 w 1724184"/>
                    <a:gd name="connsiteY24" fmla="*/ 889716 h 1633733"/>
                    <a:gd name="connsiteX25" fmla="*/ 1514598 w 1724184"/>
                    <a:gd name="connsiteY25" fmla="*/ 889716 h 1633733"/>
                    <a:gd name="connsiteX26" fmla="*/ 1519246 w 1724184"/>
                    <a:gd name="connsiteY26" fmla="*/ 889334 h 1633733"/>
                    <a:gd name="connsiteX27" fmla="*/ 1521030 w 1724184"/>
                    <a:gd name="connsiteY27" fmla="*/ 892900 h 1633733"/>
                    <a:gd name="connsiteX28" fmla="*/ 1571334 w 1724184"/>
                    <a:gd name="connsiteY28" fmla="*/ 875771 h 1633733"/>
                    <a:gd name="connsiteX29" fmla="*/ 1724095 w 1724184"/>
                    <a:gd name="connsiteY29" fmla="*/ 585914 h 16337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</a:cxnLst>
                  <a:rect l="l" t="t" r="r" b="b"/>
                  <a:pathLst>
                    <a:path w="1724184" h="1633733">
                      <a:moveTo>
                        <a:pt x="1724095" y="585914"/>
                      </a:moveTo>
                      <a:cubicBezTo>
                        <a:pt x="1722758" y="524975"/>
                        <a:pt x="1678884" y="464227"/>
                        <a:pt x="1631254" y="461107"/>
                      </a:cubicBezTo>
                      <a:cubicBezTo>
                        <a:pt x="1599607" y="459006"/>
                        <a:pt x="1593175" y="446971"/>
                        <a:pt x="1597378" y="420481"/>
                      </a:cubicBezTo>
                      <a:cubicBezTo>
                        <a:pt x="1610559" y="398958"/>
                        <a:pt x="1594895" y="381575"/>
                        <a:pt x="1587381" y="364382"/>
                      </a:cubicBezTo>
                      <a:cubicBezTo>
                        <a:pt x="1524150" y="220090"/>
                        <a:pt x="1411696" y="127249"/>
                        <a:pt x="1268232" y="71086"/>
                      </a:cubicBezTo>
                      <a:cubicBezTo>
                        <a:pt x="1113943" y="10657"/>
                        <a:pt x="953286" y="-9083"/>
                        <a:pt x="787726" y="3716"/>
                      </a:cubicBezTo>
                      <a:cubicBezTo>
                        <a:pt x="645027" y="14732"/>
                        <a:pt x="509586" y="48608"/>
                        <a:pt x="384015" y="117952"/>
                      </a:cubicBezTo>
                      <a:cubicBezTo>
                        <a:pt x="264812" y="183794"/>
                        <a:pt x="175728" y="276826"/>
                        <a:pt x="129944" y="407300"/>
                      </a:cubicBezTo>
                      <a:cubicBezTo>
                        <a:pt x="124786" y="422009"/>
                        <a:pt x="116763" y="436910"/>
                        <a:pt x="125933" y="453084"/>
                      </a:cubicBezTo>
                      <a:cubicBezTo>
                        <a:pt x="101290" y="463145"/>
                        <a:pt x="72699" y="460407"/>
                        <a:pt x="50794" y="480656"/>
                      </a:cubicBezTo>
                      <a:cubicBezTo>
                        <a:pt x="7940" y="520326"/>
                        <a:pt x="-4987" y="571141"/>
                        <a:pt x="1635" y="624884"/>
                      </a:cubicBezTo>
                      <a:cubicBezTo>
                        <a:pt x="13734" y="722946"/>
                        <a:pt x="152422" y="939448"/>
                        <a:pt x="215717" y="917925"/>
                      </a:cubicBezTo>
                      <a:cubicBezTo>
                        <a:pt x="253923" y="1134044"/>
                        <a:pt x="345300" y="1226503"/>
                        <a:pt x="479785" y="1300496"/>
                      </a:cubicBezTo>
                      <a:cubicBezTo>
                        <a:pt x="516845" y="1320872"/>
                        <a:pt x="553459" y="1342140"/>
                        <a:pt x="592939" y="1357677"/>
                      </a:cubicBezTo>
                      <a:cubicBezTo>
                        <a:pt x="603318" y="1361753"/>
                        <a:pt x="610705" y="1366974"/>
                        <a:pt x="610641" y="1380410"/>
                      </a:cubicBezTo>
                      <a:cubicBezTo>
                        <a:pt x="610195" y="1450073"/>
                        <a:pt x="598224" y="1611112"/>
                        <a:pt x="611214" y="1617479"/>
                      </a:cubicBezTo>
                      <a:cubicBezTo>
                        <a:pt x="625032" y="1623146"/>
                        <a:pt x="639678" y="1625439"/>
                        <a:pt x="654451" y="1626458"/>
                      </a:cubicBezTo>
                      <a:cubicBezTo>
                        <a:pt x="792630" y="1636009"/>
                        <a:pt x="930809" y="1636264"/>
                        <a:pt x="1068924" y="1626585"/>
                      </a:cubicBezTo>
                      <a:cubicBezTo>
                        <a:pt x="1083951" y="1625502"/>
                        <a:pt x="1098915" y="1623338"/>
                        <a:pt x="1113052" y="1617607"/>
                      </a:cubicBezTo>
                      <a:cubicBezTo>
                        <a:pt x="1112797" y="1615505"/>
                        <a:pt x="1118974" y="1613404"/>
                        <a:pt x="1118719" y="1611303"/>
                      </a:cubicBezTo>
                      <a:cubicBezTo>
                        <a:pt x="1108658" y="1533426"/>
                        <a:pt x="1117700" y="1454848"/>
                        <a:pt x="1111014" y="1376908"/>
                      </a:cubicBezTo>
                      <a:cubicBezTo>
                        <a:pt x="1109358" y="1357487"/>
                        <a:pt x="1118974" y="1357550"/>
                        <a:pt x="1128971" y="1353348"/>
                      </a:cubicBezTo>
                      <a:cubicBezTo>
                        <a:pt x="1196660" y="1324820"/>
                        <a:pt x="1258744" y="1286996"/>
                        <a:pt x="1318218" y="1244142"/>
                      </a:cubicBezTo>
                      <a:cubicBezTo>
                        <a:pt x="1415071" y="1174288"/>
                        <a:pt x="1454296" y="1137738"/>
                        <a:pt x="1501162" y="996439"/>
                      </a:cubicBezTo>
                      <a:cubicBezTo>
                        <a:pt x="1513516" y="968039"/>
                        <a:pt x="1514916" y="919135"/>
                        <a:pt x="1514598" y="889716"/>
                      </a:cubicBezTo>
                      <a:cubicBezTo>
                        <a:pt x="1514598" y="889716"/>
                        <a:pt x="1514598" y="889716"/>
                        <a:pt x="1514598" y="889716"/>
                      </a:cubicBezTo>
                      <a:cubicBezTo>
                        <a:pt x="1516190" y="889716"/>
                        <a:pt x="1517718" y="889525"/>
                        <a:pt x="1519246" y="889334"/>
                      </a:cubicBezTo>
                      <a:cubicBezTo>
                        <a:pt x="1519820" y="890544"/>
                        <a:pt x="1520393" y="891690"/>
                        <a:pt x="1521030" y="892900"/>
                      </a:cubicBezTo>
                      <a:cubicBezTo>
                        <a:pt x="1539241" y="891308"/>
                        <a:pt x="1557070" y="886660"/>
                        <a:pt x="1571334" y="875771"/>
                      </a:cubicBezTo>
                      <a:cubicBezTo>
                        <a:pt x="1666849" y="802670"/>
                        <a:pt x="1726833" y="710084"/>
                        <a:pt x="1724095" y="585914"/>
                      </a:cubicBezTo>
                      <a:close/>
                    </a:path>
                  </a:pathLst>
                </a:custGeom>
                <a:solidFill>
                  <a:srgbClr val="FCD4B4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47" name="Graphic 57">
                  <a:extLst>
                    <a:ext uri="{FF2B5EF4-FFF2-40B4-BE49-F238E27FC236}">
                      <a16:creationId xmlns:a16="http://schemas.microsoft.com/office/drawing/2014/main" id="{12CEC3F6-EB8B-4800-8058-E8806DBFEBC4}"/>
                    </a:ext>
                  </a:extLst>
                </p:cNvPr>
                <p:cNvSpPr/>
                <p:nvPr/>
              </p:nvSpPr>
              <p:spPr>
                <a:xfrm>
                  <a:off x="4875295" y="1875198"/>
                  <a:ext cx="419038" cy="233485"/>
                </a:xfrm>
                <a:custGeom>
                  <a:avLst/>
                  <a:gdLst>
                    <a:gd name="connsiteX0" fmla="*/ 1502040 w 1542752"/>
                    <a:gd name="connsiteY0" fmla="*/ 827072 h 859610"/>
                    <a:gd name="connsiteX1" fmla="*/ 1281654 w 1542752"/>
                    <a:gd name="connsiteY1" fmla="*/ 542373 h 859610"/>
                    <a:gd name="connsiteX2" fmla="*/ 913475 w 1542752"/>
                    <a:gd name="connsiteY2" fmla="*/ 422978 h 859610"/>
                    <a:gd name="connsiteX3" fmla="*/ 374322 w 1542752"/>
                    <a:gd name="connsiteY3" fmla="*/ 492259 h 859610"/>
                    <a:gd name="connsiteX4" fmla="*/ 41229 w 1542752"/>
                    <a:gd name="connsiteY4" fmla="*/ 820004 h 859610"/>
                    <a:gd name="connsiteX5" fmla="*/ 30658 w 1542752"/>
                    <a:gd name="connsiteY5" fmla="*/ 859611 h 859610"/>
                    <a:gd name="connsiteX6" fmla="*/ 30 w 1542752"/>
                    <a:gd name="connsiteY6" fmla="*/ 747985 h 859610"/>
                    <a:gd name="connsiteX7" fmla="*/ 325864 w 1542752"/>
                    <a:gd name="connsiteY7" fmla="*/ 138215 h 859610"/>
                    <a:gd name="connsiteX8" fmla="*/ 1460141 w 1542752"/>
                    <a:gd name="connsiteY8" fmla="*/ 411262 h 859610"/>
                    <a:gd name="connsiteX9" fmla="*/ 1542729 w 1542752"/>
                    <a:gd name="connsiteY9" fmla="*/ 737478 h 859610"/>
                    <a:gd name="connsiteX10" fmla="*/ 1518596 w 1542752"/>
                    <a:gd name="connsiteY10" fmla="*/ 858910 h 859610"/>
                    <a:gd name="connsiteX11" fmla="*/ 1502040 w 1542752"/>
                    <a:gd name="connsiteY11" fmla="*/ 827072 h 85961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1542752" h="859610">
                      <a:moveTo>
                        <a:pt x="1502040" y="827072"/>
                      </a:moveTo>
                      <a:cubicBezTo>
                        <a:pt x="1466381" y="702966"/>
                        <a:pt x="1388695" y="610952"/>
                        <a:pt x="1281654" y="542373"/>
                      </a:cubicBezTo>
                      <a:cubicBezTo>
                        <a:pt x="1169519" y="470609"/>
                        <a:pt x="1043757" y="438133"/>
                        <a:pt x="913475" y="422978"/>
                      </a:cubicBezTo>
                      <a:cubicBezTo>
                        <a:pt x="728366" y="401392"/>
                        <a:pt x="547333" y="420941"/>
                        <a:pt x="374322" y="492259"/>
                      </a:cubicBezTo>
                      <a:cubicBezTo>
                        <a:pt x="219588" y="556063"/>
                        <a:pt x="98601" y="656418"/>
                        <a:pt x="41229" y="820004"/>
                      </a:cubicBezTo>
                      <a:cubicBezTo>
                        <a:pt x="36708" y="832867"/>
                        <a:pt x="34160" y="846366"/>
                        <a:pt x="30658" y="859611"/>
                      </a:cubicBezTo>
                      <a:cubicBezTo>
                        <a:pt x="2577" y="827327"/>
                        <a:pt x="-352" y="786382"/>
                        <a:pt x="30" y="747985"/>
                      </a:cubicBezTo>
                      <a:cubicBezTo>
                        <a:pt x="2832" y="488884"/>
                        <a:pt x="114839" y="285500"/>
                        <a:pt x="325864" y="138215"/>
                      </a:cubicBezTo>
                      <a:cubicBezTo>
                        <a:pt x="705760" y="-126935"/>
                        <a:pt x="1242238" y="3093"/>
                        <a:pt x="1460141" y="411262"/>
                      </a:cubicBezTo>
                      <a:cubicBezTo>
                        <a:pt x="1514457" y="513017"/>
                        <a:pt x="1541074" y="622223"/>
                        <a:pt x="1542729" y="737478"/>
                      </a:cubicBezTo>
                      <a:cubicBezTo>
                        <a:pt x="1543303" y="779378"/>
                        <a:pt x="1533114" y="819176"/>
                        <a:pt x="1518596" y="858910"/>
                      </a:cubicBezTo>
                      <a:cubicBezTo>
                        <a:pt x="1503313" y="852797"/>
                        <a:pt x="1503313" y="852797"/>
                        <a:pt x="1502040" y="827072"/>
                      </a:cubicBezTo>
                      <a:close/>
                    </a:path>
                  </a:pathLst>
                </a:custGeom>
                <a:solidFill>
                  <a:srgbClr val="17110C"/>
                </a:solidFill>
                <a:ln w="636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sp>
        <p:nvSpPr>
          <p:cNvPr id="57" name="Arc 192">
            <a:extLst>
              <a:ext uri="{FF2B5EF4-FFF2-40B4-BE49-F238E27FC236}">
                <a16:creationId xmlns:a16="http://schemas.microsoft.com/office/drawing/2014/main" id="{6A7B2739-6A1A-4A3D-B8E3-B2F16B7084AD}"/>
              </a:ext>
            </a:extLst>
          </p:cNvPr>
          <p:cNvSpPr/>
          <p:nvPr/>
        </p:nvSpPr>
        <p:spPr>
          <a:xfrm>
            <a:off x="5403025" y="2783640"/>
            <a:ext cx="3620385" cy="3620383"/>
          </a:xfrm>
          <a:prstGeom prst="arc">
            <a:avLst>
              <a:gd name="adj1" fmla="val 10360711"/>
              <a:gd name="adj2" fmla="val 15522877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c 192">
            <a:extLst>
              <a:ext uri="{FF2B5EF4-FFF2-40B4-BE49-F238E27FC236}">
                <a16:creationId xmlns:a16="http://schemas.microsoft.com/office/drawing/2014/main" id="{EE97F054-9348-4E0D-B862-EBC56898958D}"/>
              </a:ext>
            </a:extLst>
          </p:cNvPr>
          <p:cNvSpPr/>
          <p:nvPr/>
        </p:nvSpPr>
        <p:spPr>
          <a:xfrm>
            <a:off x="3878516" y="3245895"/>
            <a:ext cx="3335089" cy="3335090"/>
          </a:xfrm>
          <a:prstGeom prst="arc">
            <a:avLst>
              <a:gd name="adj1" fmla="val 14406841"/>
              <a:gd name="adj2" fmla="val 21200434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Arc 192">
            <a:extLst>
              <a:ext uri="{FF2B5EF4-FFF2-40B4-BE49-F238E27FC236}">
                <a16:creationId xmlns:a16="http://schemas.microsoft.com/office/drawing/2014/main" id="{A8984DF3-12B8-4AB9-9798-09869826396F}"/>
              </a:ext>
            </a:extLst>
          </p:cNvPr>
          <p:cNvSpPr/>
          <p:nvPr/>
        </p:nvSpPr>
        <p:spPr>
          <a:xfrm rot="14689013">
            <a:off x="5117700" y="1484262"/>
            <a:ext cx="3712573" cy="3712574"/>
          </a:xfrm>
          <a:prstGeom prst="arc">
            <a:avLst>
              <a:gd name="adj1" fmla="val 13445971"/>
              <a:gd name="adj2" fmla="val 18559563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Arc 192">
            <a:extLst>
              <a:ext uri="{FF2B5EF4-FFF2-40B4-BE49-F238E27FC236}">
                <a16:creationId xmlns:a16="http://schemas.microsoft.com/office/drawing/2014/main" id="{73BBA06B-83B2-4DB0-8EB6-D6726E3A30A0}"/>
              </a:ext>
            </a:extLst>
          </p:cNvPr>
          <p:cNvSpPr/>
          <p:nvPr/>
        </p:nvSpPr>
        <p:spPr>
          <a:xfrm>
            <a:off x="4127548" y="1368505"/>
            <a:ext cx="3026664" cy="2978057"/>
          </a:xfrm>
          <a:prstGeom prst="arc">
            <a:avLst>
              <a:gd name="adj1" fmla="val 141332"/>
              <a:gd name="adj2" fmla="val 7435168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Arc 192">
            <a:extLst>
              <a:ext uri="{FF2B5EF4-FFF2-40B4-BE49-F238E27FC236}">
                <a16:creationId xmlns:a16="http://schemas.microsoft.com/office/drawing/2014/main" id="{0621BDC4-8CA7-4886-8CC9-1B89AA757CAC}"/>
              </a:ext>
            </a:extLst>
          </p:cNvPr>
          <p:cNvSpPr/>
          <p:nvPr/>
        </p:nvSpPr>
        <p:spPr>
          <a:xfrm>
            <a:off x="3922784" y="2687786"/>
            <a:ext cx="3818738" cy="3818736"/>
          </a:xfrm>
          <a:prstGeom prst="arc">
            <a:avLst>
              <a:gd name="adj1" fmla="val 16057577"/>
              <a:gd name="adj2" fmla="val 19825900"/>
            </a:avLst>
          </a:prstGeom>
          <a:ln w="19050">
            <a:solidFill>
              <a:schemeClr val="accent1"/>
            </a:solidFill>
            <a:prstDash val="lg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27">
            <a:extLst>
              <a:ext uri="{FF2B5EF4-FFF2-40B4-BE49-F238E27FC236}">
                <a16:creationId xmlns:a16="http://schemas.microsoft.com/office/drawing/2014/main" id="{9A03460C-2427-458B-84A2-313EEFE54048}"/>
              </a:ext>
            </a:extLst>
          </p:cNvPr>
          <p:cNvGrpSpPr/>
          <p:nvPr/>
        </p:nvGrpSpPr>
        <p:grpSpPr>
          <a:xfrm>
            <a:off x="8314376" y="1767320"/>
            <a:ext cx="2840856" cy="911409"/>
            <a:chOff x="4965552" y="1736224"/>
            <a:chExt cx="3484978" cy="911409"/>
          </a:xfrm>
        </p:grpSpPr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23F1B851-4458-4F50-ABFF-A63B1F6CF7D8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07AD891F-10B7-489C-B5D9-E359318E768A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3" name="Group 30">
            <a:extLst>
              <a:ext uri="{FF2B5EF4-FFF2-40B4-BE49-F238E27FC236}">
                <a16:creationId xmlns:a16="http://schemas.microsoft.com/office/drawing/2014/main" id="{D571CF68-A58A-4D4F-B301-685FD072BA06}"/>
              </a:ext>
            </a:extLst>
          </p:cNvPr>
          <p:cNvGrpSpPr/>
          <p:nvPr/>
        </p:nvGrpSpPr>
        <p:grpSpPr>
          <a:xfrm>
            <a:off x="8849527" y="3403388"/>
            <a:ext cx="2840856" cy="911409"/>
            <a:chOff x="4965552" y="1736224"/>
            <a:chExt cx="3484978" cy="911409"/>
          </a:xfrm>
        </p:grpSpPr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E963A7F-35C3-47BA-98DF-8970A47B2B1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D762982-0662-46E2-B0FE-784C589F09EC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6" name="Group 33">
            <a:extLst>
              <a:ext uri="{FF2B5EF4-FFF2-40B4-BE49-F238E27FC236}">
                <a16:creationId xmlns:a16="http://schemas.microsoft.com/office/drawing/2014/main" id="{F31B91F9-4B61-4BF7-9C7B-110DACCA78DF}"/>
              </a:ext>
            </a:extLst>
          </p:cNvPr>
          <p:cNvGrpSpPr/>
          <p:nvPr/>
        </p:nvGrpSpPr>
        <p:grpSpPr>
          <a:xfrm>
            <a:off x="8314376" y="5039456"/>
            <a:ext cx="2840856" cy="911409"/>
            <a:chOff x="4965552" y="1736224"/>
            <a:chExt cx="3484978" cy="911409"/>
          </a:xfrm>
        </p:grpSpPr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8D4BC727-BA72-4750-A0FD-C045454DB922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6E718D98-7637-4659-847D-0E7A35F9D3C8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9" name="Group 36">
            <a:extLst>
              <a:ext uri="{FF2B5EF4-FFF2-40B4-BE49-F238E27FC236}">
                <a16:creationId xmlns:a16="http://schemas.microsoft.com/office/drawing/2014/main" id="{C106AD42-CB90-4444-B593-BFC25AB8A87A}"/>
              </a:ext>
            </a:extLst>
          </p:cNvPr>
          <p:cNvGrpSpPr/>
          <p:nvPr/>
        </p:nvGrpSpPr>
        <p:grpSpPr>
          <a:xfrm flipH="1">
            <a:off x="1036768" y="1767320"/>
            <a:ext cx="2840856" cy="911409"/>
            <a:chOff x="4965552" y="1736224"/>
            <a:chExt cx="3484978" cy="911409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B62A79EC-CA5F-407B-B1B9-4D4A997B61EA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F00926E2-E05B-4494-8025-364085FFEE8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2" name="Group 39">
            <a:extLst>
              <a:ext uri="{FF2B5EF4-FFF2-40B4-BE49-F238E27FC236}">
                <a16:creationId xmlns:a16="http://schemas.microsoft.com/office/drawing/2014/main" id="{0CAA1223-63CB-4F24-8E70-5AB12B2AEA22}"/>
              </a:ext>
            </a:extLst>
          </p:cNvPr>
          <p:cNvGrpSpPr/>
          <p:nvPr/>
        </p:nvGrpSpPr>
        <p:grpSpPr>
          <a:xfrm flipH="1">
            <a:off x="501617" y="3403388"/>
            <a:ext cx="2840856" cy="911409"/>
            <a:chOff x="4965552" y="1736224"/>
            <a:chExt cx="3484978" cy="911409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2FA28868-33D4-4543-A0BE-585F747A7CF9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457053AA-5A6A-4133-B548-656DB0031A76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5" name="Group 42">
            <a:extLst>
              <a:ext uri="{FF2B5EF4-FFF2-40B4-BE49-F238E27FC236}">
                <a16:creationId xmlns:a16="http://schemas.microsoft.com/office/drawing/2014/main" id="{E01C8953-E0D2-4127-B018-39235F316BF7}"/>
              </a:ext>
            </a:extLst>
          </p:cNvPr>
          <p:cNvGrpSpPr/>
          <p:nvPr/>
        </p:nvGrpSpPr>
        <p:grpSpPr>
          <a:xfrm flipH="1">
            <a:off x="1036768" y="5039456"/>
            <a:ext cx="2840856" cy="911409"/>
            <a:chOff x="4965552" y="1736224"/>
            <a:chExt cx="3484978" cy="911409"/>
          </a:xfrm>
        </p:grpSpPr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73D3A6B1-7472-4CCC-BC12-A837649CEED5}"/>
                </a:ext>
              </a:extLst>
            </p:cNvPr>
            <p:cNvSpPr txBox="1"/>
            <p:nvPr/>
          </p:nvSpPr>
          <p:spPr>
            <a:xfrm>
              <a:off x="4965552" y="2001302"/>
              <a:ext cx="34849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ABC0CFAA-C21A-40DD-AD64-29CE27E0301D}"/>
                </a:ext>
              </a:extLst>
            </p:cNvPr>
            <p:cNvSpPr txBox="1"/>
            <p:nvPr/>
          </p:nvSpPr>
          <p:spPr>
            <a:xfrm>
              <a:off x="4965552" y="1736224"/>
              <a:ext cx="34849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Trapezoid 2">
            <a:extLst>
              <a:ext uri="{FF2B5EF4-FFF2-40B4-BE49-F238E27FC236}">
                <a16:creationId xmlns:a16="http://schemas.microsoft.com/office/drawing/2014/main" id="{E055E05F-EAD4-4DE4-B0A0-2D06EDD53C59}"/>
              </a:ext>
            </a:extLst>
          </p:cNvPr>
          <p:cNvSpPr/>
          <p:nvPr/>
        </p:nvSpPr>
        <p:spPr>
          <a:xfrm rot="10800000" flipV="1">
            <a:off x="2640800" y="2145168"/>
            <a:ext cx="757251" cy="675011"/>
          </a:xfrm>
          <a:prstGeom prst="trapezoid">
            <a:avLst>
              <a:gd name="adj" fmla="val 4229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68ABC9D6-8204-4C10-AA42-884CD926FEC1}"/>
              </a:ext>
            </a:extLst>
          </p:cNvPr>
          <p:cNvSpPr/>
          <p:nvPr/>
        </p:nvSpPr>
        <p:spPr>
          <a:xfrm rot="10800000" flipV="1">
            <a:off x="2188908" y="2940157"/>
            <a:ext cx="1661034" cy="685653"/>
          </a:xfrm>
          <a:custGeom>
            <a:avLst/>
            <a:gdLst>
              <a:gd name="connsiteX0" fmla="*/ 604362 w 2610194"/>
              <a:gd name="connsiteY0" fmla="*/ 0 h 1077454"/>
              <a:gd name="connsiteX1" fmla="*/ 2005832 w 2610194"/>
              <a:gd name="connsiteY1" fmla="*/ 0 h 1077454"/>
              <a:gd name="connsiteX2" fmla="*/ 2610194 w 2610194"/>
              <a:gd name="connsiteY2" fmla="*/ 1077454 h 1077454"/>
              <a:gd name="connsiteX3" fmla="*/ 0 w 2610194"/>
              <a:gd name="connsiteY3" fmla="*/ 1077454 h 1077454"/>
              <a:gd name="connsiteX4" fmla="*/ 604362 w 2610194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10194" h="1077454">
                <a:moveTo>
                  <a:pt x="604362" y="0"/>
                </a:moveTo>
                <a:lnTo>
                  <a:pt x="2005832" y="0"/>
                </a:lnTo>
                <a:lnTo>
                  <a:pt x="2610194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3594409C-A034-43E8-8167-1678DFD642AC}"/>
              </a:ext>
            </a:extLst>
          </p:cNvPr>
          <p:cNvSpPr/>
          <p:nvPr/>
        </p:nvSpPr>
        <p:spPr>
          <a:xfrm rot="10800000" flipV="1">
            <a:off x="1737015" y="3745789"/>
            <a:ext cx="2564819" cy="685653"/>
          </a:xfrm>
          <a:custGeom>
            <a:avLst/>
            <a:gdLst>
              <a:gd name="connsiteX0" fmla="*/ 604362 w 4030426"/>
              <a:gd name="connsiteY0" fmla="*/ 0 h 1077454"/>
              <a:gd name="connsiteX1" fmla="*/ 3426064 w 4030426"/>
              <a:gd name="connsiteY1" fmla="*/ 0 h 1077454"/>
              <a:gd name="connsiteX2" fmla="*/ 4030426 w 4030426"/>
              <a:gd name="connsiteY2" fmla="*/ 1077454 h 1077454"/>
              <a:gd name="connsiteX3" fmla="*/ 0 w 4030426"/>
              <a:gd name="connsiteY3" fmla="*/ 1077454 h 1077454"/>
              <a:gd name="connsiteX4" fmla="*/ 604362 w 4030426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0426" h="1077454">
                <a:moveTo>
                  <a:pt x="604362" y="0"/>
                </a:moveTo>
                <a:lnTo>
                  <a:pt x="3426064" y="0"/>
                </a:lnTo>
                <a:lnTo>
                  <a:pt x="4030426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E29A90F-B1F4-4B6D-BA40-EEC1C617E1FE}"/>
              </a:ext>
            </a:extLst>
          </p:cNvPr>
          <p:cNvSpPr/>
          <p:nvPr/>
        </p:nvSpPr>
        <p:spPr>
          <a:xfrm rot="10800000" flipV="1">
            <a:off x="1285123" y="4551420"/>
            <a:ext cx="3468604" cy="685653"/>
          </a:xfrm>
          <a:custGeom>
            <a:avLst/>
            <a:gdLst>
              <a:gd name="connsiteX0" fmla="*/ 604362 w 5450658"/>
              <a:gd name="connsiteY0" fmla="*/ 0 h 1077454"/>
              <a:gd name="connsiteX1" fmla="*/ 4846296 w 5450658"/>
              <a:gd name="connsiteY1" fmla="*/ 0 h 1077454"/>
              <a:gd name="connsiteX2" fmla="*/ 5450658 w 5450658"/>
              <a:gd name="connsiteY2" fmla="*/ 1077454 h 1077454"/>
              <a:gd name="connsiteX3" fmla="*/ 0 w 5450658"/>
              <a:gd name="connsiteY3" fmla="*/ 1077454 h 1077454"/>
              <a:gd name="connsiteX4" fmla="*/ 604362 w 5450658"/>
              <a:gd name="connsiteY4" fmla="*/ 0 h 1077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50658" h="1077454">
                <a:moveTo>
                  <a:pt x="604362" y="0"/>
                </a:moveTo>
                <a:lnTo>
                  <a:pt x="4846296" y="0"/>
                </a:lnTo>
                <a:lnTo>
                  <a:pt x="5450658" y="1077454"/>
                </a:lnTo>
                <a:lnTo>
                  <a:pt x="0" y="1077454"/>
                </a:lnTo>
                <a:lnTo>
                  <a:pt x="604362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DA6DB19F-2140-4D69-A252-7F4EC5E3AB82}"/>
              </a:ext>
            </a:extLst>
          </p:cNvPr>
          <p:cNvSpPr/>
          <p:nvPr/>
        </p:nvSpPr>
        <p:spPr>
          <a:xfrm rot="10800000" flipV="1">
            <a:off x="837332" y="5357052"/>
            <a:ext cx="4364186" cy="678342"/>
          </a:xfrm>
          <a:custGeom>
            <a:avLst/>
            <a:gdLst>
              <a:gd name="connsiteX0" fmla="*/ 597918 w 6858000"/>
              <a:gd name="connsiteY0" fmla="*/ 0 h 1065965"/>
              <a:gd name="connsiteX1" fmla="*/ 6260082 w 6858000"/>
              <a:gd name="connsiteY1" fmla="*/ 0 h 1065965"/>
              <a:gd name="connsiteX2" fmla="*/ 6858000 w 6858000"/>
              <a:gd name="connsiteY2" fmla="*/ 1065965 h 1065965"/>
              <a:gd name="connsiteX3" fmla="*/ 0 w 6858000"/>
              <a:gd name="connsiteY3" fmla="*/ 1065965 h 1065965"/>
              <a:gd name="connsiteX4" fmla="*/ 597918 w 6858000"/>
              <a:gd name="connsiteY4" fmla="*/ 0 h 10659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58000" h="1065965">
                <a:moveTo>
                  <a:pt x="597918" y="0"/>
                </a:moveTo>
                <a:lnTo>
                  <a:pt x="6260082" y="0"/>
                </a:lnTo>
                <a:lnTo>
                  <a:pt x="6858000" y="1065965"/>
                </a:lnTo>
                <a:lnTo>
                  <a:pt x="0" y="1065965"/>
                </a:lnTo>
                <a:lnTo>
                  <a:pt x="597918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Parallelogram 7">
            <a:extLst>
              <a:ext uri="{FF2B5EF4-FFF2-40B4-BE49-F238E27FC236}">
                <a16:creationId xmlns:a16="http://schemas.microsoft.com/office/drawing/2014/main" id="{ED8663DA-5347-4DC7-A259-0198731881B8}"/>
              </a:ext>
            </a:extLst>
          </p:cNvPr>
          <p:cNvSpPr/>
          <p:nvPr/>
        </p:nvSpPr>
        <p:spPr>
          <a:xfrm rot="10800000" flipH="1" flipV="1">
            <a:off x="2571719" y="2820179"/>
            <a:ext cx="826334" cy="119978"/>
          </a:xfrm>
          <a:prstGeom prst="parallelogram">
            <a:avLst>
              <a:gd name="adj" fmla="val 131782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arallelogram 8">
            <a:extLst>
              <a:ext uri="{FF2B5EF4-FFF2-40B4-BE49-F238E27FC236}">
                <a16:creationId xmlns:a16="http://schemas.microsoft.com/office/drawing/2014/main" id="{8021C5AD-19AD-478D-811D-C95D52E10C8D}"/>
              </a:ext>
            </a:extLst>
          </p:cNvPr>
          <p:cNvSpPr/>
          <p:nvPr/>
        </p:nvSpPr>
        <p:spPr>
          <a:xfrm rot="10800000" flipH="1" flipV="1">
            <a:off x="2122606" y="3625810"/>
            <a:ext cx="1723153" cy="119978"/>
          </a:xfrm>
          <a:prstGeom prst="parallelogram">
            <a:avLst>
              <a:gd name="adj" fmla="val 131782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arallelogram 9">
            <a:extLst>
              <a:ext uri="{FF2B5EF4-FFF2-40B4-BE49-F238E27FC236}">
                <a16:creationId xmlns:a16="http://schemas.microsoft.com/office/drawing/2014/main" id="{18259839-2AFE-45DF-AD72-481FD3D364D7}"/>
              </a:ext>
            </a:extLst>
          </p:cNvPr>
          <p:cNvSpPr/>
          <p:nvPr/>
        </p:nvSpPr>
        <p:spPr>
          <a:xfrm rot="10800000" flipH="1" flipV="1">
            <a:off x="1666105" y="4431441"/>
            <a:ext cx="2627361" cy="119978"/>
          </a:xfrm>
          <a:prstGeom prst="parallelogram">
            <a:avLst>
              <a:gd name="adj" fmla="val 131782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>
            <a:extLst>
              <a:ext uri="{FF2B5EF4-FFF2-40B4-BE49-F238E27FC236}">
                <a16:creationId xmlns:a16="http://schemas.microsoft.com/office/drawing/2014/main" id="{F1EE17C1-3C3A-4EE2-A914-2581B441D84A}"/>
              </a:ext>
            </a:extLst>
          </p:cNvPr>
          <p:cNvSpPr/>
          <p:nvPr/>
        </p:nvSpPr>
        <p:spPr>
          <a:xfrm rot="10800000" flipH="1" flipV="1">
            <a:off x="1217441" y="5237071"/>
            <a:ext cx="3523731" cy="119978"/>
          </a:xfrm>
          <a:prstGeom prst="parallelogram">
            <a:avLst>
              <a:gd name="adj" fmla="val 131782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5">
            <a:extLst>
              <a:ext uri="{FF2B5EF4-FFF2-40B4-BE49-F238E27FC236}">
                <a16:creationId xmlns:a16="http://schemas.microsoft.com/office/drawing/2014/main" id="{7BB0BAFD-C37A-453B-AB56-CABD3B16BA3F}"/>
              </a:ext>
            </a:extLst>
          </p:cNvPr>
          <p:cNvSpPr/>
          <p:nvPr/>
        </p:nvSpPr>
        <p:spPr>
          <a:xfrm flipH="1">
            <a:off x="2831444" y="3907482"/>
            <a:ext cx="375960" cy="31014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accent6"/>
              </a:solidFill>
            </a:endParaRPr>
          </a:p>
        </p:txBody>
      </p:sp>
      <p:sp>
        <p:nvSpPr>
          <p:cNvPr id="13" name="Teardrop 1">
            <a:extLst>
              <a:ext uri="{FF2B5EF4-FFF2-40B4-BE49-F238E27FC236}">
                <a16:creationId xmlns:a16="http://schemas.microsoft.com/office/drawing/2014/main" id="{B1456B62-5D31-4941-B38A-DA44188F1A2E}"/>
              </a:ext>
            </a:extLst>
          </p:cNvPr>
          <p:cNvSpPr/>
          <p:nvPr/>
        </p:nvSpPr>
        <p:spPr>
          <a:xfrm rot="18805991">
            <a:off x="2870577" y="2352019"/>
            <a:ext cx="311350" cy="308102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5396BD82-6115-4F69-8D47-3F410AC95D79}"/>
              </a:ext>
            </a:extLst>
          </p:cNvPr>
          <p:cNvSpPr>
            <a:spLocks noChangeAspect="1"/>
          </p:cNvSpPr>
          <p:nvPr/>
        </p:nvSpPr>
        <p:spPr>
          <a:xfrm rot="9900000">
            <a:off x="2835107" y="4750997"/>
            <a:ext cx="368635" cy="3130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27">
            <a:extLst>
              <a:ext uri="{FF2B5EF4-FFF2-40B4-BE49-F238E27FC236}">
                <a16:creationId xmlns:a16="http://schemas.microsoft.com/office/drawing/2014/main" id="{C2A665B1-47D8-4690-B80F-B6E189916B8E}"/>
              </a:ext>
            </a:extLst>
          </p:cNvPr>
          <p:cNvSpPr/>
          <p:nvPr/>
        </p:nvSpPr>
        <p:spPr>
          <a:xfrm>
            <a:off x="2828421" y="3155285"/>
            <a:ext cx="332491" cy="255397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Donut 24">
            <a:extLst>
              <a:ext uri="{FF2B5EF4-FFF2-40B4-BE49-F238E27FC236}">
                <a16:creationId xmlns:a16="http://schemas.microsoft.com/office/drawing/2014/main" id="{121B08F0-6DFE-44C1-889B-B10C0C58E204}"/>
              </a:ext>
            </a:extLst>
          </p:cNvPr>
          <p:cNvSpPr/>
          <p:nvPr/>
        </p:nvSpPr>
        <p:spPr>
          <a:xfrm>
            <a:off x="2818541" y="5524385"/>
            <a:ext cx="401768" cy="405039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17" name="Straight Arrow Connector 36">
            <a:extLst>
              <a:ext uri="{FF2B5EF4-FFF2-40B4-BE49-F238E27FC236}">
                <a16:creationId xmlns:a16="http://schemas.microsoft.com/office/drawing/2014/main" id="{5B057411-B257-4DD2-8081-AEDEFCBBBA30}"/>
              </a:ext>
            </a:extLst>
          </p:cNvPr>
          <p:cNvCxnSpPr>
            <a:cxnSpLocks/>
          </p:cNvCxnSpPr>
          <p:nvPr/>
        </p:nvCxnSpPr>
        <p:spPr>
          <a:xfrm flipH="1" flipV="1">
            <a:off x="5053446" y="5440719"/>
            <a:ext cx="296143" cy="511009"/>
          </a:xfrm>
          <a:prstGeom prst="straightConnector1">
            <a:avLst/>
          </a:prstGeom>
          <a:ln w="25400">
            <a:solidFill>
              <a:schemeClr val="accent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36">
            <a:extLst>
              <a:ext uri="{FF2B5EF4-FFF2-40B4-BE49-F238E27FC236}">
                <a16:creationId xmlns:a16="http://schemas.microsoft.com/office/drawing/2014/main" id="{CBA1ED2E-0276-4674-97D1-2E8719397231}"/>
              </a:ext>
            </a:extLst>
          </p:cNvPr>
          <p:cNvCxnSpPr>
            <a:cxnSpLocks/>
          </p:cNvCxnSpPr>
          <p:nvPr/>
        </p:nvCxnSpPr>
        <p:spPr>
          <a:xfrm flipH="1" flipV="1">
            <a:off x="4605655" y="4637331"/>
            <a:ext cx="296143" cy="511009"/>
          </a:xfrm>
          <a:prstGeom prst="straightConnector1">
            <a:avLst/>
          </a:prstGeom>
          <a:ln w="25400">
            <a:solidFill>
              <a:schemeClr val="accent2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36">
            <a:extLst>
              <a:ext uri="{FF2B5EF4-FFF2-40B4-BE49-F238E27FC236}">
                <a16:creationId xmlns:a16="http://schemas.microsoft.com/office/drawing/2014/main" id="{15F46CBF-E764-41BD-A826-1D6C76941F5B}"/>
              </a:ext>
            </a:extLst>
          </p:cNvPr>
          <p:cNvCxnSpPr>
            <a:cxnSpLocks/>
          </p:cNvCxnSpPr>
          <p:nvPr/>
        </p:nvCxnSpPr>
        <p:spPr>
          <a:xfrm flipH="1" flipV="1">
            <a:off x="4157864" y="3833944"/>
            <a:ext cx="296143" cy="511009"/>
          </a:xfrm>
          <a:prstGeom prst="straightConnector1">
            <a:avLst/>
          </a:prstGeom>
          <a:ln w="25400">
            <a:solidFill>
              <a:schemeClr val="accent3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36">
            <a:extLst>
              <a:ext uri="{FF2B5EF4-FFF2-40B4-BE49-F238E27FC236}">
                <a16:creationId xmlns:a16="http://schemas.microsoft.com/office/drawing/2014/main" id="{073A5CB3-3C84-46E5-8C78-101F9E62C969}"/>
              </a:ext>
            </a:extLst>
          </p:cNvPr>
          <p:cNvCxnSpPr>
            <a:cxnSpLocks/>
          </p:cNvCxnSpPr>
          <p:nvPr/>
        </p:nvCxnSpPr>
        <p:spPr>
          <a:xfrm flipH="1" flipV="1">
            <a:off x="3710073" y="3030557"/>
            <a:ext cx="296143" cy="511009"/>
          </a:xfrm>
          <a:prstGeom prst="straightConnector1">
            <a:avLst/>
          </a:prstGeom>
          <a:ln w="2540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36">
            <a:extLst>
              <a:ext uri="{FF2B5EF4-FFF2-40B4-BE49-F238E27FC236}">
                <a16:creationId xmlns:a16="http://schemas.microsoft.com/office/drawing/2014/main" id="{19E31A2D-8253-4D95-AED0-697CCF057580}"/>
              </a:ext>
            </a:extLst>
          </p:cNvPr>
          <p:cNvCxnSpPr>
            <a:cxnSpLocks/>
          </p:cNvCxnSpPr>
          <p:nvPr/>
        </p:nvCxnSpPr>
        <p:spPr>
          <a:xfrm flipH="1" flipV="1">
            <a:off x="3298259" y="2227170"/>
            <a:ext cx="296143" cy="511009"/>
          </a:xfrm>
          <a:prstGeom prst="straightConnector1">
            <a:avLst/>
          </a:prstGeom>
          <a:ln w="25400">
            <a:solidFill>
              <a:schemeClr val="accent5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2E5D51C-1AAD-4739-980A-AA67942BA224}"/>
              </a:ext>
            </a:extLst>
          </p:cNvPr>
          <p:cNvSpPr txBox="1"/>
          <p:nvPr/>
        </p:nvSpPr>
        <p:spPr>
          <a:xfrm>
            <a:off x="3868900" y="2328786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5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F01F8F-3C70-4119-BA1B-6BFE7A950052}"/>
              </a:ext>
            </a:extLst>
          </p:cNvPr>
          <p:cNvSpPr txBox="1"/>
          <p:nvPr/>
        </p:nvSpPr>
        <p:spPr>
          <a:xfrm>
            <a:off x="4302000" y="3132173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CEBA7AE-DBAF-449B-80E9-A6CFB1D3CA4F}"/>
              </a:ext>
            </a:extLst>
          </p:cNvPr>
          <p:cNvSpPr txBox="1"/>
          <p:nvPr/>
        </p:nvSpPr>
        <p:spPr>
          <a:xfrm>
            <a:off x="4735100" y="3935560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Simple Presentation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1A84E9-8928-4170-8480-BD814D63BD73}"/>
              </a:ext>
            </a:extLst>
          </p:cNvPr>
          <p:cNvSpPr txBox="1"/>
          <p:nvPr/>
        </p:nvSpPr>
        <p:spPr>
          <a:xfrm>
            <a:off x="5168200" y="4738947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PowerPoint  Presentation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52B2FBF-8428-4003-81CE-7EF10C4E5CA2}"/>
              </a:ext>
            </a:extLst>
          </p:cNvPr>
          <p:cNvSpPr txBox="1"/>
          <p:nvPr/>
        </p:nvSpPr>
        <p:spPr>
          <a:xfrm>
            <a:off x="5601299" y="5542334"/>
            <a:ext cx="243431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Modern  PowerPoint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7" name="Group 16">
            <a:extLst>
              <a:ext uri="{FF2B5EF4-FFF2-40B4-BE49-F238E27FC236}">
                <a16:creationId xmlns:a16="http://schemas.microsoft.com/office/drawing/2014/main" id="{BD1501C9-D025-4F85-B44F-0E40C212F06C}"/>
              </a:ext>
            </a:extLst>
          </p:cNvPr>
          <p:cNvGrpSpPr/>
          <p:nvPr/>
        </p:nvGrpSpPr>
        <p:grpSpPr>
          <a:xfrm>
            <a:off x="6774067" y="2093421"/>
            <a:ext cx="3198608" cy="769442"/>
            <a:chOff x="4965552" y="1768882"/>
            <a:chExt cx="2583556" cy="76944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27A4ACE7-942D-4A1E-BBA0-1BE57A59AFE6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9E05B6A1-204A-475C-9360-28245358F361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19">
            <a:extLst>
              <a:ext uri="{FF2B5EF4-FFF2-40B4-BE49-F238E27FC236}">
                <a16:creationId xmlns:a16="http://schemas.microsoft.com/office/drawing/2014/main" id="{82A09735-2700-4EE3-B160-899E8BE2600A}"/>
              </a:ext>
            </a:extLst>
          </p:cNvPr>
          <p:cNvGrpSpPr/>
          <p:nvPr/>
        </p:nvGrpSpPr>
        <p:grpSpPr>
          <a:xfrm>
            <a:off x="7189400" y="2897941"/>
            <a:ext cx="3198608" cy="769442"/>
            <a:chOff x="4965552" y="1768882"/>
            <a:chExt cx="2583556" cy="76944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75F031AB-4AC1-4D6D-B461-67CE6E18A118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4587174-9C8F-4F64-BDCB-91976EF439D4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22">
            <a:extLst>
              <a:ext uri="{FF2B5EF4-FFF2-40B4-BE49-F238E27FC236}">
                <a16:creationId xmlns:a16="http://schemas.microsoft.com/office/drawing/2014/main" id="{EDCFDA96-86A8-4609-B0B4-C1FEF7DAD745}"/>
              </a:ext>
            </a:extLst>
          </p:cNvPr>
          <p:cNvGrpSpPr/>
          <p:nvPr/>
        </p:nvGrpSpPr>
        <p:grpSpPr>
          <a:xfrm>
            <a:off x="7604733" y="3702461"/>
            <a:ext cx="3198608" cy="769442"/>
            <a:chOff x="4965552" y="1768882"/>
            <a:chExt cx="2583556" cy="769442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1DAC933-4A78-4285-816E-F5053C7CDA6D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63F3AFF0-6E22-48EB-9EE0-3F2D8D35666A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25">
            <a:extLst>
              <a:ext uri="{FF2B5EF4-FFF2-40B4-BE49-F238E27FC236}">
                <a16:creationId xmlns:a16="http://schemas.microsoft.com/office/drawing/2014/main" id="{69F1F040-F412-483F-9F57-05344EAF28AA}"/>
              </a:ext>
            </a:extLst>
          </p:cNvPr>
          <p:cNvGrpSpPr/>
          <p:nvPr/>
        </p:nvGrpSpPr>
        <p:grpSpPr>
          <a:xfrm>
            <a:off x="8020066" y="4506981"/>
            <a:ext cx="3198608" cy="769442"/>
            <a:chOff x="4965552" y="1768882"/>
            <a:chExt cx="2583556" cy="76944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9D9476A-61AB-4B71-B605-AC910B507151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471CCB7-2A67-40B2-8F21-0E0B7E5A4C28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28">
            <a:extLst>
              <a:ext uri="{FF2B5EF4-FFF2-40B4-BE49-F238E27FC236}">
                <a16:creationId xmlns:a16="http://schemas.microsoft.com/office/drawing/2014/main" id="{B1CF245E-73D6-4F60-B97B-841208E17BD7}"/>
              </a:ext>
            </a:extLst>
          </p:cNvPr>
          <p:cNvGrpSpPr/>
          <p:nvPr/>
        </p:nvGrpSpPr>
        <p:grpSpPr>
          <a:xfrm>
            <a:off x="8435399" y="5311501"/>
            <a:ext cx="3198608" cy="769442"/>
            <a:chOff x="4965552" y="1768882"/>
            <a:chExt cx="2583556" cy="769442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8D6B9C3-B2A6-491C-AEF8-8512CD4ECFE9}"/>
                </a:ext>
              </a:extLst>
            </p:cNvPr>
            <p:cNvSpPr txBox="1"/>
            <p:nvPr/>
          </p:nvSpPr>
          <p:spPr>
            <a:xfrm>
              <a:off x="4965552" y="2076659"/>
              <a:ext cx="2583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7AF4ECF7-B3D4-49D3-8F49-485B8B1EF636}"/>
                </a:ext>
              </a:extLst>
            </p:cNvPr>
            <p:cNvSpPr txBox="1"/>
            <p:nvPr/>
          </p:nvSpPr>
          <p:spPr>
            <a:xfrm>
              <a:off x="4965552" y="1768882"/>
              <a:ext cx="25835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1">
            <a:extLst>
              <a:ext uri="{FF2B5EF4-FFF2-40B4-BE49-F238E27FC236}">
                <a16:creationId xmlns:a16="http://schemas.microsoft.com/office/drawing/2014/main" id="{53146153-40D6-40C5-8BF6-C2BD2242A364}"/>
              </a:ext>
            </a:extLst>
          </p:cNvPr>
          <p:cNvGrpSpPr/>
          <p:nvPr/>
        </p:nvGrpSpPr>
        <p:grpSpPr>
          <a:xfrm>
            <a:off x="8024519" y="741173"/>
            <a:ext cx="3732743" cy="3366496"/>
            <a:chOff x="1880404" y="2899140"/>
            <a:chExt cx="3732743" cy="3366496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4F8D2A2-AC9E-473B-A21D-09DF165B8D0A}"/>
                </a:ext>
              </a:extLst>
            </p:cNvPr>
            <p:cNvSpPr txBox="1"/>
            <p:nvPr/>
          </p:nvSpPr>
          <p:spPr>
            <a:xfrm>
              <a:off x="1880404" y="2899140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F69E721-0D90-48A2-B9C2-D4214D27A354}"/>
                </a:ext>
              </a:extLst>
            </p:cNvPr>
            <p:cNvSpPr txBox="1"/>
            <p:nvPr/>
          </p:nvSpPr>
          <p:spPr>
            <a:xfrm>
              <a:off x="1880404" y="5311164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B92BA40-EF18-4FC1-9EA0-57CFD4D87EB1}"/>
                </a:ext>
              </a:extLst>
            </p:cNvPr>
            <p:cNvSpPr txBox="1"/>
            <p:nvPr/>
          </p:nvSpPr>
          <p:spPr>
            <a:xfrm>
              <a:off x="1880404" y="4105152"/>
              <a:ext cx="3732743" cy="3139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ko-KR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075AD24-C586-4838-9CAB-0541CCE5981B}"/>
                </a:ext>
              </a:extLst>
            </p:cNvPr>
            <p:cNvSpPr txBox="1"/>
            <p:nvPr/>
          </p:nvSpPr>
          <p:spPr>
            <a:xfrm>
              <a:off x="2686706" y="3213072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CFA6BA8-3E73-460A-9AA2-CC6827355132}"/>
                </a:ext>
              </a:extLst>
            </p:cNvPr>
            <p:cNvSpPr txBox="1"/>
            <p:nvPr/>
          </p:nvSpPr>
          <p:spPr>
            <a:xfrm>
              <a:off x="2686706" y="4416189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6A74A64-651E-4D7E-A1B6-21397A535C01}"/>
                </a:ext>
              </a:extLst>
            </p:cNvPr>
            <p:cNvSpPr txBox="1"/>
            <p:nvPr/>
          </p:nvSpPr>
          <p:spPr>
            <a:xfrm>
              <a:off x="2686706" y="5619305"/>
              <a:ext cx="292644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22A32B31-8EC4-4D21-802A-B76C888C535C}"/>
              </a:ext>
            </a:extLst>
          </p:cNvPr>
          <p:cNvSpPr/>
          <p:nvPr/>
        </p:nvSpPr>
        <p:spPr>
          <a:xfrm rot="9900000">
            <a:off x="8247278" y="3622696"/>
            <a:ext cx="448874" cy="381232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Rounded Rectangle 27">
            <a:extLst>
              <a:ext uri="{FF2B5EF4-FFF2-40B4-BE49-F238E27FC236}">
                <a16:creationId xmlns:a16="http://schemas.microsoft.com/office/drawing/2014/main" id="{7C960518-0C48-4974-8CCA-C7157D2EF6FC}"/>
              </a:ext>
            </a:extLst>
          </p:cNvPr>
          <p:cNvSpPr/>
          <p:nvPr/>
        </p:nvSpPr>
        <p:spPr>
          <a:xfrm>
            <a:off x="8225699" y="2389831"/>
            <a:ext cx="413112" cy="317326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21">
            <a:extLst>
              <a:ext uri="{FF2B5EF4-FFF2-40B4-BE49-F238E27FC236}">
                <a16:creationId xmlns:a16="http://schemas.microsoft.com/office/drawing/2014/main" id="{776F1901-50B7-47F2-9082-2954DBAAE6C3}"/>
              </a:ext>
            </a:extLst>
          </p:cNvPr>
          <p:cNvSpPr>
            <a:spLocks noChangeAspect="1"/>
          </p:cNvSpPr>
          <p:nvPr/>
        </p:nvSpPr>
        <p:spPr>
          <a:xfrm>
            <a:off x="8205590" y="1168602"/>
            <a:ext cx="433221" cy="4368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2D562C-DEF2-421A-B3C2-253052FA78C0}"/>
              </a:ext>
            </a:extLst>
          </p:cNvPr>
          <p:cNvSpPr txBox="1"/>
          <p:nvPr/>
        </p:nvSpPr>
        <p:spPr>
          <a:xfrm>
            <a:off x="7539503" y="5890975"/>
            <a:ext cx="4158625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 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8350C74-BA85-41F0-AE76-A978DE462FAE}"/>
              </a:ext>
            </a:extLst>
          </p:cNvPr>
          <p:cNvSpPr txBox="1"/>
          <p:nvPr/>
        </p:nvSpPr>
        <p:spPr>
          <a:xfrm>
            <a:off x="7539503" y="5488550"/>
            <a:ext cx="41586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AWESOME </a:t>
            </a:r>
            <a:r>
              <a:rPr lang="en-GB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</a:t>
            </a:r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LIDE</a:t>
            </a:r>
            <a:endParaRPr lang="ko-KR" altLang="en-US" sz="28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5D65076-765F-4FCF-8851-F178D14150C8}"/>
              </a:ext>
            </a:extLst>
          </p:cNvPr>
          <p:cNvSpPr txBox="1"/>
          <p:nvPr/>
        </p:nvSpPr>
        <p:spPr>
          <a:xfrm>
            <a:off x="8879467" y="4720266"/>
            <a:ext cx="2829148" cy="646331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589DBC7-E26B-4B05-B990-C8F5B7C597B8}"/>
              </a:ext>
            </a:extLst>
          </p:cNvPr>
          <p:cNvSpPr txBox="1"/>
          <p:nvPr/>
        </p:nvSpPr>
        <p:spPr>
          <a:xfrm>
            <a:off x="4502481" y="665220"/>
            <a:ext cx="3327069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107AA92A-C604-4F04-BB63-CCB9ACFD0CE0}"/>
              </a:ext>
            </a:extLst>
          </p:cNvPr>
          <p:cNvSpPr txBox="1"/>
          <p:nvPr/>
        </p:nvSpPr>
        <p:spPr>
          <a:xfrm>
            <a:off x="597066" y="5612293"/>
            <a:ext cx="2289010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F5EF6EE-BAC0-4FE7-87EA-9412F529DABE}"/>
              </a:ext>
            </a:extLst>
          </p:cNvPr>
          <p:cNvSpPr txBox="1"/>
          <p:nvPr/>
        </p:nvSpPr>
        <p:spPr>
          <a:xfrm>
            <a:off x="2992834" y="6045339"/>
            <a:ext cx="2643481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Portfolio Pres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entation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AA0FA0EB-1AAD-49B9-BA2A-EDB905173C49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88DF19DF-572E-4C3C-B9FF-EC3B871F91EC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7" name="그림 개체 틀 6">
            <a:extLst>
              <a:ext uri="{FF2B5EF4-FFF2-40B4-BE49-F238E27FC236}">
                <a16:creationId xmlns:a16="http://schemas.microsoft.com/office/drawing/2014/main" id="{627AE2D5-A39C-45D1-B5CC-43DFA738D2C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F027D4F7-DFDA-4CAE-B8D8-89E67BB55D68}"/>
              </a:ext>
            </a:extLst>
          </p:cNvPr>
          <p:cNvSpPr/>
          <p:nvPr/>
        </p:nvSpPr>
        <p:spPr>
          <a:xfrm>
            <a:off x="1692361" y="2676560"/>
            <a:ext cx="2019790" cy="2024445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6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DB3BABEB-173C-4547-8D02-E0A9649E2313}"/>
              </a:ext>
            </a:extLst>
          </p:cNvPr>
          <p:cNvSpPr/>
          <p:nvPr/>
        </p:nvSpPr>
        <p:spPr>
          <a:xfrm rot="21339025">
            <a:off x="3423934" y="2007203"/>
            <a:ext cx="2019790" cy="2024445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1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B6618D2D-7684-4304-A7C4-590E26A009EF}"/>
              </a:ext>
            </a:extLst>
          </p:cNvPr>
          <p:cNvSpPr/>
          <p:nvPr/>
        </p:nvSpPr>
        <p:spPr>
          <a:xfrm rot="21202593">
            <a:off x="5103363" y="2676560"/>
            <a:ext cx="2019790" cy="2024445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2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3EF3D3B9-FA6C-4E76-A46C-64DA8B1D4E02}"/>
              </a:ext>
            </a:extLst>
          </p:cNvPr>
          <p:cNvSpPr/>
          <p:nvPr/>
        </p:nvSpPr>
        <p:spPr>
          <a:xfrm>
            <a:off x="6838785" y="1933525"/>
            <a:ext cx="2019790" cy="2024445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3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7" name="자유형: 도형 6">
            <a:extLst>
              <a:ext uri="{FF2B5EF4-FFF2-40B4-BE49-F238E27FC236}">
                <a16:creationId xmlns:a16="http://schemas.microsoft.com/office/drawing/2014/main" id="{902D01C4-A412-4471-AEB2-C0D9D7EDDCA9}"/>
              </a:ext>
            </a:extLst>
          </p:cNvPr>
          <p:cNvSpPr/>
          <p:nvPr/>
        </p:nvSpPr>
        <p:spPr>
          <a:xfrm rot="21348323">
            <a:off x="8504277" y="2676560"/>
            <a:ext cx="2019790" cy="2024445"/>
          </a:xfrm>
          <a:custGeom>
            <a:avLst/>
            <a:gdLst>
              <a:gd name="connsiteX0" fmla="*/ 1125207 w 2250412"/>
              <a:gd name="connsiteY0" fmla="*/ 475336 h 2255599"/>
              <a:gd name="connsiteX1" fmla="*/ 472744 w 2250412"/>
              <a:gd name="connsiteY1" fmla="*/ 1127799 h 2255599"/>
              <a:gd name="connsiteX2" fmla="*/ 1125207 w 2250412"/>
              <a:gd name="connsiteY2" fmla="*/ 1780262 h 2255599"/>
              <a:gd name="connsiteX3" fmla="*/ 1777670 w 2250412"/>
              <a:gd name="connsiteY3" fmla="*/ 1127799 h 2255599"/>
              <a:gd name="connsiteX4" fmla="*/ 1125207 w 2250412"/>
              <a:gd name="connsiteY4" fmla="*/ 475336 h 2255599"/>
              <a:gd name="connsiteX5" fmla="*/ 1270889 w 2250412"/>
              <a:gd name="connsiteY5" fmla="*/ 655 h 2255599"/>
              <a:gd name="connsiteX6" fmla="*/ 1394157 w 2250412"/>
              <a:gd name="connsiteY6" fmla="*/ 24815 h 2255599"/>
              <a:gd name="connsiteX7" fmla="*/ 1584160 w 2250412"/>
              <a:gd name="connsiteY7" fmla="*/ 89483 h 2255599"/>
              <a:gd name="connsiteX8" fmla="*/ 1572742 w 2250412"/>
              <a:gd name="connsiteY8" fmla="*/ 165860 h 2255599"/>
              <a:gd name="connsiteX9" fmla="*/ 1540819 w 2250412"/>
              <a:gd name="connsiteY9" fmla="*/ 371043 h 2255599"/>
              <a:gd name="connsiteX10" fmla="*/ 1546329 w 2250412"/>
              <a:gd name="connsiteY10" fmla="*/ 384766 h 2255599"/>
              <a:gd name="connsiteX11" fmla="*/ 1742849 w 2250412"/>
              <a:gd name="connsiteY11" fmla="*/ 540621 h 2255599"/>
              <a:gd name="connsiteX12" fmla="*/ 1857561 w 2250412"/>
              <a:gd name="connsiteY12" fmla="*/ 486550 h 2255599"/>
              <a:gd name="connsiteX13" fmla="*/ 1997413 w 2250412"/>
              <a:gd name="connsiteY13" fmla="*/ 423392 h 2255599"/>
              <a:gd name="connsiteX14" fmla="*/ 2014342 w 2250412"/>
              <a:gd name="connsiteY14" fmla="*/ 426015 h 2255599"/>
              <a:gd name="connsiteX15" fmla="*/ 2180978 w 2250412"/>
              <a:gd name="connsiteY15" fmla="*/ 708476 h 2255599"/>
              <a:gd name="connsiteX16" fmla="*/ 2119252 w 2250412"/>
              <a:gd name="connsiteY16" fmla="*/ 755473 h 2255599"/>
              <a:gd name="connsiteX17" fmla="*/ 1953198 w 2250412"/>
              <a:gd name="connsiteY17" fmla="*/ 875960 h 2255599"/>
              <a:gd name="connsiteX18" fmla="*/ 1944932 w 2250412"/>
              <a:gd name="connsiteY18" fmla="*/ 897445 h 2255599"/>
              <a:gd name="connsiteX19" fmla="*/ 1974391 w 2250412"/>
              <a:gd name="connsiteY19" fmla="*/ 1055843 h 2255599"/>
              <a:gd name="connsiteX20" fmla="*/ 1976537 w 2250412"/>
              <a:gd name="connsiteY20" fmla="*/ 1135108 h 2255599"/>
              <a:gd name="connsiteX21" fmla="*/ 1987956 w 2250412"/>
              <a:gd name="connsiteY21" fmla="*/ 1152328 h 2255599"/>
              <a:gd name="connsiteX22" fmla="*/ 2239315 w 2250412"/>
              <a:gd name="connsiteY22" fmla="*/ 1246905 h 2255599"/>
              <a:gd name="connsiteX23" fmla="*/ 2250150 w 2250412"/>
              <a:gd name="connsiteY23" fmla="*/ 1265238 h 2255599"/>
              <a:gd name="connsiteX24" fmla="*/ 2168686 w 2250412"/>
              <a:gd name="connsiteY24" fmla="*/ 1572310 h 2255599"/>
              <a:gd name="connsiteX25" fmla="*/ 2153665 w 2250412"/>
              <a:gd name="connsiteY25" fmla="*/ 1580257 h 2255599"/>
              <a:gd name="connsiteX26" fmla="*/ 1890013 w 2250412"/>
              <a:gd name="connsiteY26" fmla="*/ 1536016 h 2255599"/>
              <a:gd name="connsiteX27" fmla="*/ 1863018 w 2250412"/>
              <a:gd name="connsiteY27" fmla="*/ 1548414 h 2255599"/>
              <a:gd name="connsiteX28" fmla="*/ 1790111 w 2250412"/>
              <a:gd name="connsiteY28" fmla="*/ 1659920 h 2255599"/>
              <a:gd name="connsiteX29" fmla="*/ 1730133 w 2250412"/>
              <a:gd name="connsiteY29" fmla="*/ 1726840 h 2255599"/>
              <a:gd name="connsiteX30" fmla="*/ 1726291 w 2250412"/>
              <a:gd name="connsiteY30" fmla="*/ 1752855 h 2255599"/>
              <a:gd name="connsiteX31" fmla="*/ 1836367 w 2250412"/>
              <a:gd name="connsiteY31" fmla="*/ 1993325 h 2255599"/>
              <a:gd name="connsiteX32" fmla="*/ 1831625 w 2250412"/>
              <a:gd name="connsiteY32" fmla="*/ 2014016 h 2255599"/>
              <a:gd name="connsiteX33" fmla="*/ 1587551 w 2250412"/>
              <a:gd name="connsiteY33" fmla="*/ 2163485 h 2255599"/>
              <a:gd name="connsiteX34" fmla="*/ 1549508 w 2250412"/>
              <a:gd name="connsiteY34" fmla="*/ 2181924 h 2255599"/>
              <a:gd name="connsiteX35" fmla="*/ 1540500 w 2250412"/>
              <a:gd name="connsiteY35" fmla="*/ 2169817 h 2255599"/>
              <a:gd name="connsiteX36" fmla="*/ 1385759 w 2250412"/>
              <a:gd name="connsiteY36" fmla="*/ 1951839 h 2255599"/>
              <a:gd name="connsiteX37" fmla="*/ 1361810 w 2250412"/>
              <a:gd name="connsiteY37" fmla="*/ 1943414 h 2255599"/>
              <a:gd name="connsiteX38" fmla="*/ 1122055 w 2250412"/>
              <a:gd name="connsiteY38" fmla="*/ 1977536 h 2255599"/>
              <a:gd name="connsiteX39" fmla="*/ 1103643 w 2250412"/>
              <a:gd name="connsiteY39" fmla="*/ 1990809 h 2255599"/>
              <a:gd name="connsiteX40" fmla="*/ 1004032 w 2250412"/>
              <a:gd name="connsiteY40" fmla="*/ 2255599 h 2255599"/>
              <a:gd name="connsiteX41" fmla="*/ 996084 w 2250412"/>
              <a:gd name="connsiteY41" fmla="*/ 2255599 h 2255599"/>
              <a:gd name="connsiteX42" fmla="*/ 991395 w 2250412"/>
              <a:gd name="connsiteY42" fmla="*/ 2253506 h 2255599"/>
              <a:gd name="connsiteX43" fmla="*/ 851542 w 2250412"/>
              <a:gd name="connsiteY43" fmla="*/ 2224947 h 2255599"/>
              <a:gd name="connsiteX44" fmla="*/ 687793 w 2250412"/>
              <a:gd name="connsiteY44" fmla="*/ 2173367 h 2255599"/>
              <a:gd name="connsiteX45" fmla="*/ 678838 w 2250412"/>
              <a:gd name="connsiteY45" fmla="*/ 2157657 h 2255599"/>
              <a:gd name="connsiteX46" fmla="*/ 718392 w 2250412"/>
              <a:gd name="connsiteY46" fmla="*/ 1904153 h 2255599"/>
              <a:gd name="connsiteX47" fmla="*/ 701066 w 2250412"/>
              <a:gd name="connsiteY47" fmla="*/ 1866533 h 2255599"/>
              <a:gd name="connsiteX48" fmla="*/ 521236 w 2250412"/>
              <a:gd name="connsiteY48" fmla="*/ 1730549 h 2255599"/>
              <a:gd name="connsiteX49" fmla="*/ 497525 w 2250412"/>
              <a:gd name="connsiteY49" fmla="*/ 1726548 h 2255599"/>
              <a:gd name="connsiteX50" fmla="*/ 254909 w 2250412"/>
              <a:gd name="connsiteY50" fmla="*/ 1838584 h 2255599"/>
              <a:gd name="connsiteX51" fmla="*/ 238219 w 2250412"/>
              <a:gd name="connsiteY51" fmla="*/ 1836147 h 2255599"/>
              <a:gd name="connsiteX52" fmla="*/ 77225 w 2250412"/>
              <a:gd name="connsiteY52" fmla="*/ 1561951 h 2255599"/>
              <a:gd name="connsiteX53" fmla="*/ 83371 w 2250412"/>
              <a:gd name="connsiteY53" fmla="*/ 1542877 h 2255599"/>
              <a:gd name="connsiteX54" fmla="*/ 299416 w 2250412"/>
              <a:gd name="connsiteY54" fmla="*/ 1387659 h 2255599"/>
              <a:gd name="connsiteX55" fmla="*/ 306118 w 2250412"/>
              <a:gd name="connsiteY55" fmla="*/ 1369379 h 2255599"/>
              <a:gd name="connsiteX56" fmla="*/ 271043 w 2250412"/>
              <a:gd name="connsiteY56" fmla="*/ 1120378 h 2255599"/>
              <a:gd name="connsiteX57" fmla="*/ 258406 w 2250412"/>
              <a:gd name="connsiteY57" fmla="*/ 1101091 h 2255599"/>
              <a:gd name="connsiteX58" fmla="*/ 79238 w 2250412"/>
              <a:gd name="connsiteY58" fmla="*/ 1032609 h 2255599"/>
              <a:gd name="connsiteX59" fmla="*/ 0 w 2250412"/>
              <a:gd name="connsiteY59" fmla="*/ 1003388 h 2255599"/>
              <a:gd name="connsiteX60" fmla="*/ 0 w 2250412"/>
              <a:gd name="connsiteY60" fmla="*/ 990142 h 2255599"/>
              <a:gd name="connsiteX61" fmla="*/ 15816 w 2250412"/>
              <a:gd name="connsiteY61" fmla="*/ 896571 h 2255599"/>
              <a:gd name="connsiteX62" fmla="*/ 78762 w 2250412"/>
              <a:gd name="connsiteY62" fmla="*/ 682911 h 2255599"/>
              <a:gd name="connsiteX63" fmla="*/ 95319 w 2250412"/>
              <a:gd name="connsiteY63" fmla="*/ 673930 h 2255599"/>
              <a:gd name="connsiteX64" fmla="*/ 364189 w 2250412"/>
              <a:gd name="connsiteY64" fmla="*/ 719020 h 2255599"/>
              <a:gd name="connsiteX65" fmla="*/ 378893 w 2250412"/>
              <a:gd name="connsiteY65" fmla="*/ 713138 h 2255599"/>
              <a:gd name="connsiteX66" fmla="*/ 461257 w 2250412"/>
              <a:gd name="connsiteY66" fmla="*/ 590559 h 2255599"/>
              <a:gd name="connsiteX67" fmla="*/ 532839 w 2250412"/>
              <a:gd name="connsiteY67" fmla="*/ 510817 h 2255599"/>
              <a:gd name="connsiteX68" fmla="*/ 533820 w 2250412"/>
              <a:gd name="connsiteY68" fmla="*/ 496325 h 2255599"/>
              <a:gd name="connsiteX69" fmla="*/ 421916 w 2250412"/>
              <a:gd name="connsiteY69" fmla="*/ 256703 h 2255599"/>
              <a:gd name="connsiteX70" fmla="*/ 427029 w 2250412"/>
              <a:gd name="connsiteY70" fmla="*/ 232488 h 2255599"/>
              <a:gd name="connsiteX71" fmla="*/ 543595 w 2250412"/>
              <a:gd name="connsiteY71" fmla="*/ 152588 h 2255599"/>
              <a:gd name="connsiteX72" fmla="*/ 653221 w 2250412"/>
              <a:gd name="connsiteY72" fmla="*/ 94199 h 2255599"/>
              <a:gd name="connsiteX73" fmla="*/ 698178 w 2250412"/>
              <a:gd name="connsiteY73" fmla="*/ 75098 h 2255599"/>
              <a:gd name="connsiteX74" fmla="*/ 716670 w 2250412"/>
              <a:gd name="connsiteY74" fmla="*/ 80900 h 2255599"/>
              <a:gd name="connsiteX75" fmla="*/ 851621 w 2250412"/>
              <a:gd name="connsiteY75" fmla="*/ 267485 h 2255599"/>
              <a:gd name="connsiteX76" fmla="*/ 877849 w 2250412"/>
              <a:gd name="connsiteY76" fmla="*/ 304018 h 2255599"/>
              <a:gd name="connsiteX77" fmla="*/ 890539 w 2250412"/>
              <a:gd name="connsiteY77" fmla="*/ 308336 h 2255599"/>
              <a:gd name="connsiteX78" fmla="*/ 1143699 w 2250412"/>
              <a:gd name="connsiteY78" fmla="*/ 273181 h 2255599"/>
              <a:gd name="connsiteX79" fmla="*/ 1161475 w 2250412"/>
              <a:gd name="connsiteY79" fmla="*/ 260783 h 2255599"/>
              <a:gd name="connsiteX80" fmla="*/ 1252556 w 2250412"/>
              <a:gd name="connsiteY80" fmla="*/ 11145 h 2255599"/>
              <a:gd name="connsiteX81" fmla="*/ 1270889 w 2250412"/>
              <a:gd name="connsiteY81" fmla="*/ 655 h 225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2250412" h="2255599">
                <a:moveTo>
                  <a:pt x="1125207" y="475336"/>
                </a:moveTo>
                <a:cubicBezTo>
                  <a:pt x="764862" y="475336"/>
                  <a:pt x="472744" y="767454"/>
                  <a:pt x="472744" y="1127799"/>
                </a:cubicBezTo>
                <a:cubicBezTo>
                  <a:pt x="472744" y="1488144"/>
                  <a:pt x="764862" y="1780262"/>
                  <a:pt x="1125207" y="1780262"/>
                </a:cubicBezTo>
                <a:cubicBezTo>
                  <a:pt x="1485552" y="1780262"/>
                  <a:pt x="1777670" y="1488144"/>
                  <a:pt x="1777670" y="1127799"/>
                </a:cubicBezTo>
                <a:cubicBezTo>
                  <a:pt x="1777670" y="767454"/>
                  <a:pt x="1485552" y="475336"/>
                  <a:pt x="1125207" y="475336"/>
                </a:cubicBezTo>
                <a:close/>
                <a:moveTo>
                  <a:pt x="1270889" y="655"/>
                </a:moveTo>
                <a:cubicBezTo>
                  <a:pt x="1311925" y="8973"/>
                  <a:pt x="1353518" y="14907"/>
                  <a:pt x="1394157" y="24815"/>
                </a:cubicBezTo>
                <a:cubicBezTo>
                  <a:pt x="1458772" y="40605"/>
                  <a:pt x="1521823" y="61667"/>
                  <a:pt x="1584160" y="89483"/>
                </a:cubicBezTo>
                <a:cubicBezTo>
                  <a:pt x="1580398" y="114730"/>
                  <a:pt x="1576742" y="140322"/>
                  <a:pt x="1572742" y="165860"/>
                </a:cubicBezTo>
                <a:cubicBezTo>
                  <a:pt x="1562065" y="234264"/>
                  <a:pt x="1551124" y="302614"/>
                  <a:pt x="1540819" y="371043"/>
                </a:cubicBezTo>
                <a:cubicBezTo>
                  <a:pt x="1540156" y="375361"/>
                  <a:pt x="1542859" y="382568"/>
                  <a:pt x="1546329" y="384766"/>
                </a:cubicBezTo>
                <a:cubicBezTo>
                  <a:pt x="1617275" y="429644"/>
                  <a:pt x="1687215" y="475714"/>
                  <a:pt x="1742849" y="540621"/>
                </a:cubicBezTo>
                <a:cubicBezTo>
                  <a:pt x="1781951" y="522156"/>
                  <a:pt x="1819597" y="503981"/>
                  <a:pt x="1857561" y="486550"/>
                </a:cubicBezTo>
                <a:cubicBezTo>
                  <a:pt x="1904054" y="465197"/>
                  <a:pt x="1950840" y="444533"/>
                  <a:pt x="1997413" y="423392"/>
                </a:cubicBezTo>
                <a:cubicBezTo>
                  <a:pt x="2003957" y="420425"/>
                  <a:pt x="2008567" y="419021"/>
                  <a:pt x="2014342" y="426015"/>
                </a:cubicBezTo>
                <a:cubicBezTo>
                  <a:pt x="2084705" y="511002"/>
                  <a:pt x="2139412" y="605129"/>
                  <a:pt x="2180978" y="708476"/>
                </a:cubicBezTo>
                <a:cubicBezTo>
                  <a:pt x="2160447" y="724159"/>
                  <a:pt x="2140127" y="740187"/>
                  <a:pt x="2119252" y="755473"/>
                </a:cubicBezTo>
                <a:cubicBezTo>
                  <a:pt x="2064095" y="795900"/>
                  <a:pt x="2008831" y="836222"/>
                  <a:pt x="1953198" y="875960"/>
                </a:cubicBezTo>
                <a:cubicBezTo>
                  <a:pt x="1944667" y="882053"/>
                  <a:pt x="1942839" y="887087"/>
                  <a:pt x="1944932" y="897445"/>
                </a:cubicBezTo>
                <a:cubicBezTo>
                  <a:pt x="1955608" y="950085"/>
                  <a:pt x="1966418" y="1002752"/>
                  <a:pt x="1974391" y="1055843"/>
                </a:cubicBezTo>
                <a:cubicBezTo>
                  <a:pt x="1978286" y="1081805"/>
                  <a:pt x="1976564" y="1108668"/>
                  <a:pt x="1976537" y="1135108"/>
                </a:cubicBezTo>
                <a:cubicBezTo>
                  <a:pt x="1976537" y="1144221"/>
                  <a:pt x="1978657" y="1148884"/>
                  <a:pt x="1987956" y="1152328"/>
                </a:cubicBezTo>
                <a:cubicBezTo>
                  <a:pt x="2071857" y="1183535"/>
                  <a:pt x="2155466" y="1215538"/>
                  <a:pt x="2239315" y="1246905"/>
                </a:cubicBezTo>
                <a:cubicBezTo>
                  <a:pt x="2248905" y="1250481"/>
                  <a:pt x="2251289" y="1254932"/>
                  <a:pt x="2250150" y="1265238"/>
                </a:cubicBezTo>
                <a:cubicBezTo>
                  <a:pt x="2238149" y="1371657"/>
                  <a:pt x="2206967" y="1472884"/>
                  <a:pt x="2168686" y="1572310"/>
                </a:cubicBezTo>
                <a:cubicBezTo>
                  <a:pt x="2165560" y="1580417"/>
                  <a:pt x="2161242" y="1581529"/>
                  <a:pt x="2153665" y="1580257"/>
                </a:cubicBezTo>
                <a:cubicBezTo>
                  <a:pt x="2065790" y="1565501"/>
                  <a:pt x="1977809" y="1551328"/>
                  <a:pt x="1890013" y="1536016"/>
                </a:cubicBezTo>
                <a:cubicBezTo>
                  <a:pt x="1876529" y="1533658"/>
                  <a:pt x="1870144" y="1536837"/>
                  <a:pt x="1863018" y="1548414"/>
                </a:cubicBezTo>
                <a:cubicBezTo>
                  <a:pt x="1839731" y="1586245"/>
                  <a:pt x="1816206" y="1624049"/>
                  <a:pt x="1790111" y="1659920"/>
                </a:cubicBezTo>
                <a:cubicBezTo>
                  <a:pt x="1772573" y="1684028"/>
                  <a:pt x="1751167" y="1705513"/>
                  <a:pt x="1730133" y="1726840"/>
                </a:cubicBezTo>
                <a:cubicBezTo>
                  <a:pt x="1721284" y="1735820"/>
                  <a:pt x="1721363" y="1742179"/>
                  <a:pt x="1726291" y="1752855"/>
                </a:cubicBezTo>
                <a:cubicBezTo>
                  <a:pt x="1763301" y="1832862"/>
                  <a:pt x="1799436" y="1913266"/>
                  <a:pt x="1836367" y="1993325"/>
                </a:cubicBezTo>
                <a:cubicBezTo>
                  <a:pt x="1840632" y="2002597"/>
                  <a:pt x="1839625" y="2007472"/>
                  <a:pt x="1831625" y="2014016"/>
                </a:cubicBezTo>
                <a:cubicBezTo>
                  <a:pt x="1756996" y="2074869"/>
                  <a:pt x="1676512" y="2126026"/>
                  <a:pt x="1587551" y="2163485"/>
                </a:cubicBezTo>
                <a:cubicBezTo>
                  <a:pt x="1574994" y="2168758"/>
                  <a:pt x="1562993" y="2175327"/>
                  <a:pt x="1549508" y="2181924"/>
                </a:cubicBezTo>
                <a:cubicBezTo>
                  <a:pt x="1546621" y="2178056"/>
                  <a:pt x="1543468" y="2174003"/>
                  <a:pt x="1540500" y="2169817"/>
                </a:cubicBezTo>
                <a:cubicBezTo>
                  <a:pt x="1488840" y="2097228"/>
                  <a:pt x="1437022" y="2024719"/>
                  <a:pt x="1385759" y="1951839"/>
                </a:cubicBezTo>
                <a:cubicBezTo>
                  <a:pt x="1379083" y="1942354"/>
                  <a:pt x="1373069" y="1939573"/>
                  <a:pt x="1361810" y="1943414"/>
                </a:cubicBezTo>
                <a:cubicBezTo>
                  <a:pt x="1284082" y="1969880"/>
                  <a:pt x="1204022" y="1980901"/>
                  <a:pt x="1122055" y="1977536"/>
                </a:cubicBezTo>
                <a:cubicBezTo>
                  <a:pt x="1111166" y="1977085"/>
                  <a:pt x="1107299" y="1980953"/>
                  <a:pt x="1103643" y="1990809"/>
                </a:cubicBezTo>
                <a:cubicBezTo>
                  <a:pt x="1070845" y="2079214"/>
                  <a:pt x="1037332" y="2167380"/>
                  <a:pt x="1004032" y="2255599"/>
                </a:cubicBezTo>
                <a:cubicBezTo>
                  <a:pt x="1001382" y="2255599"/>
                  <a:pt x="998733" y="2255599"/>
                  <a:pt x="996084" y="2255599"/>
                </a:cubicBezTo>
                <a:cubicBezTo>
                  <a:pt x="994521" y="2254884"/>
                  <a:pt x="993011" y="2253851"/>
                  <a:pt x="991395" y="2253506"/>
                </a:cubicBezTo>
                <a:cubicBezTo>
                  <a:pt x="944715" y="2244154"/>
                  <a:pt x="897400" y="2237266"/>
                  <a:pt x="851542" y="2224947"/>
                </a:cubicBezTo>
                <a:cubicBezTo>
                  <a:pt x="796332" y="2210138"/>
                  <a:pt x="742367" y="2190640"/>
                  <a:pt x="687793" y="2173367"/>
                </a:cubicBezTo>
                <a:cubicBezTo>
                  <a:pt x="679501" y="2170744"/>
                  <a:pt x="677488" y="2166214"/>
                  <a:pt x="678838" y="2157657"/>
                </a:cubicBezTo>
                <a:cubicBezTo>
                  <a:pt x="692218" y="2073200"/>
                  <a:pt x="705146" y="1988636"/>
                  <a:pt x="718392" y="1904153"/>
                </a:cubicBezTo>
                <a:cubicBezTo>
                  <a:pt x="722286" y="1879329"/>
                  <a:pt x="722895" y="1878772"/>
                  <a:pt x="701066" y="1866533"/>
                </a:cubicBezTo>
                <a:cubicBezTo>
                  <a:pt x="634861" y="1829417"/>
                  <a:pt x="573744" y="1785599"/>
                  <a:pt x="521236" y="1730549"/>
                </a:cubicBezTo>
                <a:cubicBezTo>
                  <a:pt x="513500" y="1722415"/>
                  <a:pt x="507301" y="1721991"/>
                  <a:pt x="497525" y="1726548"/>
                </a:cubicBezTo>
                <a:cubicBezTo>
                  <a:pt x="416777" y="1764167"/>
                  <a:pt x="335790" y="1801256"/>
                  <a:pt x="254909" y="1838584"/>
                </a:cubicBezTo>
                <a:cubicBezTo>
                  <a:pt x="248604" y="1841498"/>
                  <a:pt x="243994" y="1843777"/>
                  <a:pt x="238219" y="1836147"/>
                </a:cubicBezTo>
                <a:cubicBezTo>
                  <a:pt x="173869" y="1750974"/>
                  <a:pt x="118739" y="1660529"/>
                  <a:pt x="77225" y="1561951"/>
                </a:cubicBezTo>
                <a:cubicBezTo>
                  <a:pt x="73172" y="1552335"/>
                  <a:pt x="75900" y="1548229"/>
                  <a:pt x="83371" y="1542877"/>
                </a:cubicBezTo>
                <a:cubicBezTo>
                  <a:pt x="155483" y="1491270"/>
                  <a:pt x="227277" y="1439212"/>
                  <a:pt x="299416" y="1387659"/>
                </a:cubicBezTo>
                <a:cubicBezTo>
                  <a:pt x="306622" y="1382493"/>
                  <a:pt x="308741" y="1378360"/>
                  <a:pt x="306118" y="1369379"/>
                </a:cubicBezTo>
                <a:cubicBezTo>
                  <a:pt x="282275" y="1288127"/>
                  <a:pt x="267943" y="1205418"/>
                  <a:pt x="271043" y="1120378"/>
                </a:cubicBezTo>
                <a:cubicBezTo>
                  <a:pt x="271414" y="1110099"/>
                  <a:pt x="268632" y="1104906"/>
                  <a:pt x="258406" y="1101091"/>
                </a:cubicBezTo>
                <a:cubicBezTo>
                  <a:pt x="198507" y="1078732"/>
                  <a:pt x="138979" y="1055392"/>
                  <a:pt x="79238" y="1032609"/>
                </a:cubicBezTo>
                <a:cubicBezTo>
                  <a:pt x="52932" y="1022595"/>
                  <a:pt x="26413" y="1013111"/>
                  <a:pt x="0" y="1003388"/>
                </a:cubicBezTo>
                <a:cubicBezTo>
                  <a:pt x="0" y="998964"/>
                  <a:pt x="0" y="994566"/>
                  <a:pt x="0" y="990142"/>
                </a:cubicBezTo>
                <a:cubicBezTo>
                  <a:pt x="5299" y="958961"/>
                  <a:pt x="11153" y="927858"/>
                  <a:pt x="15816" y="896571"/>
                </a:cubicBezTo>
                <a:cubicBezTo>
                  <a:pt x="26863" y="822392"/>
                  <a:pt x="48163" y="751367"/>
                  <a:pt x="78762" y="682911"/>
                </a:cubicBezTo>
                <a:cubicBezTo>
                  <a:pt x="82577" y="674354"/>
                  <a:pt x="86073" y="672340"/>
                  <a:pt x="95319" y="673930"/>
                </a:cubicBezTo>
                <a:cubicBezTo>
                  <a:pt x="184890" y="689269"/>
                  <a:pt x="274566" y="703972"/>
                  <a:pt x="364189" y="719020"/>
                </a:cubicBezTo>
                <a:cubicBezTo>
                  <a:pt x="370680" y="720106"/>
                  <a:pt x="375052" y="720927"/>
                  <a:pt x="378893" y="713138"/>
                </a:cubicBezTo>
                <a:cubicBezTo>
                  <a:pt x="400776" y="668605"/>
                  <a:pt x="428407" y="627754"/>
                  <a:pt x="461257" y="590559"/>
                </a:cubicBezTo>
                <a:cubicBezTo>
                  <a:pt x="484915" y="563801"/>
                  <a:pt x="509367" y="537759"/>
                  <a:pt x="532839" y="510817"/>
                </a:cubicBezTo>
                <a:cubicBezTo>
                  <a:pt x="535436" y="507823"/>
                  <a:pt x="535674" y="500299"/>
                  <a:pt x="533820" y="496325"/>
                </a:cubicBezTo>
                <a:cubicBezTo>
                  <a:pt x="496916" y="416265"/>
                  <a:pt x="459800" y="336286"/>
                  <a:pt x="421916" y="256703"/>
                </a:cubicBezTo>
                <a:cubicBezTo>
                  <a:pt x="416697" y="245708"/>
                  <a:pt x="418234" y="240039"/>
                  <a:pt x="427029" y="232488"/>
                </a:cubicBezTo>
                <a:cubicBezTo>
                  <a:pt x="463033" y="201625"/>
                  <a:pt x="501605" y="174682"/>
                  <a:pt x="543595" y="152588"/>
                </a:cubicBezTo>
                <a:cubicBezTo>
                  <a:pt x="580235" y="133301"/>
                  <a:pt x="616423" y="113167"/>
                  <a:pt x="653221" y="94199"/>
                </a:cubicBezTo>
                <a:cubicBezTo>
                  <a:pt x="667659" y="86755"/>
                  <a:pt x="683395" y="81880"/>
                  <a:pt x="698178" y="75098"/>
                </a:cubicBezTo>
                <a:cubicBezTo>
                  <a:pt x="706735" y="71177"/>
                  <a:pt x="711424" y="73614"/>
                  <a:pt x="716670" y="80900"/>
                </a:cubicBezTo>
                <a:cubicBezTo>
                  <a:pt x="761442" y="143236"/>
                  <a:pt x="806611" y="205307"/>
                  <a:pt x="851621" y="267485"/>
                </a:cubicBezTo>
                <a:cubicBezTo>
                  <a:pt x="860417" y="279645"/>
                  <a:pt x="868497" y="292335"/>
                  <a:pt x="877849" y="304018"/>
                </a:cubicBezTo>
                <a:cubicBezTo>
                  <a:pt x="880286" y="307038"/>
                  <a:pt x="887042" y="309502"/>
                  <a:pt x="890539" y="308336"/>
                </a:cubicBezTo>
                <a:cubicBezTo>
                  <a:pt x="972824" y="281208"/>
                  <a:pt x="1057679" y="272837"/>
                  <a:pt x="1143699" y="273181"/>
                </a:cubicBezTo>
                <a:cubicBezTo>
                  <a:pt x="1153660" y="273234"/>
                  <a:pt x="1158005" y="270452"/>
                  <a:pt x="1161475" y="260783"/>
                </a:cubicBezTo>
                <a:cubicBezTo>
                  <a:pt x="1191518" y="177438"/>
                  <a:pt x="1222408" y="94437"/>
                  <a:pt x="1252556" y="11145"/>
                </a:cubicBezTo>
                <a:cubicBezTo>
                  <a:pt x="1256132" y="1237"/>
                  <a:pt x="1260716" y="-1412"/>
                  <a:pt x="1270889" y="655"/>
                </a:cubicBezTo>
                <a:close/>
              </a:path>
            </a:pathLst>
          </a:custGeom>
          <a:solidFill>
            <a:schemeClr val="accent4"/>
          </a:solidFill>
          <a:ln w="5358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 dirty="0"/>
          </a:p>
        </p:txBody>
      </p:sp>
      <p:sp>
        <p:nvSpPr>
          <p:cNvPr id="8" name="원호 7">
            <a:extLst>
              <a:ext uri="{FF2B5EF4-FFF2-40B4-BE49-F238E27FC236}">
                <a16:creationId xmlns:a16="http://schemas.microsoft.com/office/drawing/2014/main" id="{4457C366-214D-4870-BB67-AA852803C859}"/>
              </a:ext>
            </a:extLst>
          </p:cNvPr>
          <p:cNvSpPr/>
          <p:nvPr/>
        </p:nvSpPr>
        <p:spPr>
          <a:xfrm>
            <a:off x="1498963" y="2485489"/>
            <a:ext cx="2406585" cy="2406585"/>
          </a:xfrm>
          <a:prstGeom prst="arc">
            <a:avLst>
              <a:gd name="adj1" fmla="val 1704382"/>
              <a:gd name="adj2" fmla="val 9234547"/>
            </a:avLst>
          </a:prstGeom>
          <a:ln w="19050">
            <a:solidFill>
              <a:schemeClr val="accent6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원호 8">
            <a:extLst>
              <a:ext uri="{FF2B5EF4-FFF2-40B4-BE49-F238E27FC236}">
                <a16:creationId xmlns:a16="http://schemas.microsoft.com/office/drawing/2014/main" id="{55B88517-F93B-431C-9351-3EE3F9E2DC37}"/>
              </a:ext>
            </a:extLst>
          </p:cNvPr>
          <p:cNvSpPr/>
          <p:nvPr/>
        </p:nvSpPr>
        <p:spPr>
          <a:xfrm rot="10800000" flipH="1">
            <a:off x="3239903" y="1781937"/>
            <a:ext cx="2406585" cy="2406585"/>
          </a:xfrm>
          <a:prstGeom prst="arc">
            <a:avLst>
              <a:gd name="adj1" fmla="val 1704382"/>
              <a:gd name="adj2" fmla="val 9234547"/>
            </a:avLst>
          </a:prstGeom>
          <a:ln w="19050">
            <a:solidFill>
              <a:schemeClr val="accent1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원호 9">
            <a:extLst>
              <a:ext uri="{FF2B5EF4-FFF2-40B4-BE49-F238E27FC236}">
                <a16:creationId xmlns:a16="http://schemas.microsoft.com/office/drawing/2014/main" id="{ABCFF514-9832-4B5C-9EB5-196A22BC25F1}"/>
              </a:ext>
            </a:extLst>
          </p:cNvPr>
          <p:cNvSpPr/>
          <p:nvPr/>
        </p:nvSpPr>
        <p:spPr>
          <a:xfrm>
            <a:off x="4939784" y="2488226"/>
            <a:ext cx="2406585" cy="2406585"/>
          </a:xfrm>
          <a:prstGeom prst="arc">
            <a:avLst>
              <a:gd name="adj1" fmla="val 1704382"/>
              <a:gd name="adj2" fmla="val 9234547"/>
            </a:avLst>
          </a:prstGeom>
          <a:ln w="19050">
            <a:solidFill>
              <a:schemeClr val="accent2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원호 10">
            <a:extLst>
              <a:ext uri="{FF2B5EF4-FFF2-40B4-BE49-F238E27FC236}">
                <a16:creationId xmlns:a16="http://schemas.microsoft.com/office/drawing/2014/main" id="{D66DC5B0-27EE-48AE-A762-1358893265CB}"/>
              </a:ext>
            </a:extLst>
          </p:cNvPr>
          <p:cNvSpPr/>
          <p:nvPr/>
        </p:nvSpPr>
        <p:spPr>
          <a:xfrm>
            <a:off x="8267402" y="2480112"/>
            <a:ext cx="2406585" cy="2406585"/>
          </a:xfrm>
          <a:prstGeom prst="arc">
            <a:avLst>
              <a:gd name="adj1" fmla="val 1704382"/>
              <a:gd name="adj2" fmla="val 9234547"/>
            </a:avLst>
          </a:prstGeom>
          <a:ln w="19050">
            <a:solidFill>
              <a:schemeClr val="accent4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Block Arc 10">
            <a:extLst>
              <a:ext uri="{FF2B5EF4-FFF2-40B4-BE49-F238E27FC236}">
                <a16:creationId xmlns:a16="http://schemas.microsoft.com/office/drawing/2014/main" id="{A8886C57-88BE-4C0E-8A43-823356606309}"/>
              </a:ext>
            </a:extLst>
          </p:cNvPr>
          <p:cNvSpPr/>
          <p:nvPr/>
        </p:nvSpPr>
        <p:spPr>
          <a:xfrm>
            <a:off x="7627206" y="2795733"/>
            <a:ext cx="442948" cy="30002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Rounded Rectangle 5">
            <a:extLst>
              <a:ext uri="{FF2B5EF4-FFF2-40B4-BE49-F238E27FC236}">
                <a16:creationId xmlns:a16="http://schemas.microsoft.com/office/drawing/2014/main" id="{E0DB43C4-7417-4A9F-B283-58666C420F61}"/>
              </a:ext>
            </a:extLst>
          </p:cNvPr>
          <p:cNvSpPr/>
          <p:nvPr/>
        </p:nvSpPr>
        <p:spPr>
          <a:xfrm flipH="1">
            <a:off x="9324812" y="3528269"/>
            <a:ext cx="395787" cy="326500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 Same Side Corner Rectangle 11">
            <a:extLst>
              <a:ext uri="{FF2B5EF4-FFF2-40B4-BE49-F238E27FC236}">
                <a16:creationId xmlns:a16="http://schemas.microsoft.com/office/drawing/2014/main" id="{27059E5A-79B2-47E1-826D-9ABF39E69F74}"/>
              </a:ext>
            </a:extLst>
          </p:cNvPr>
          <p:cNvSpPr>
            <a:spLocks noChangeAspect="1"/>
          </p:cNvSpPr>
          <p:nvPr/>
        </p:nvSpPr>
        <p:spPr>
          <a:xfrm rot="9900000">
            <a:off x="4281423" y="2843131"/>
            <a:ext cx="412378" cy="35023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ectangle 130">
            <a:extLst>
              <a:ext uri="{FF2B5EF4-FFF2-40B4-BE49-F238E27FC236}">
                <a16:creationId xmlns:a16="http://schemas.microsoft.com/office/drawing/2014/main" id="{841EB91D-6457-47CA-8876-0BB578F63562}"/>
              </a:ext>
            </a:extLst>
          </p:cNvPr>
          <p:cNvSpPr/>
          <p:nvPr/>
        </p:nvSpPr>
        <p:spPr>
          <a:xfrm>
            <a:off x="5921878" y="3501924"/>
            <a:ext cx="361321" cy="362962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ound Same Side Corner Rectangle 36">
            <a:extLst>
              <a:ext uri="{FF2B5EF4-FFF2-40B4-BE49-F238E27FC236}">
                <a16:creationId xmlns:a16="http://schemas.microsoft.com/office/drawing/2014/main" id="{A8D69677-B43E-48CB-897C-48650E9D1179}"/>
              </a:ext>
            </a:extLst>
          </p:cNvPr>
          <p:cNvSpPr>
            <a:spLocks noChangeAspect="1"/>
          </p:cNvSpPr>
          <p:nvPr/>
        </p:nvSpPr>
        <p:spPr>
          <a:xfrm>
            <a:off x="2495829" y="3522713"/>
            <a:ext cx="406498" cy="3213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6A3BDDC0-5B5A-4954-8B51-0081BA942A40}"/>
              </a:ext>
            </a:extLst>
          </p:cNvPr>
          <p:cNvGrpSpPr/>
          <p:nvPr/>
        </p:nvGrpSpPr>
        <p:grpSpPr>
          <a:xfrm>
            <a:off x="879791" y="4958395"/>
            <a:ext cx="1737808" cy="1292497"/>
            <a:chOff x="3053433" y="4944816"/>
            <a:chExt cx="1737808" cy="1292497"/>
          </a:xfrm>
          <a:noFill/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8D15CD-5DC2-434F-89A6-AC63E1F7DD18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BF1328-0BB4-4095-BBF2-D8F49317D6E3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0" name="그룹 16">
            <a:extLst>
              <a:ext uri="{FF2B5EF4-FFF2-40B4-BE49-F238E27FC236}">
                <a16:creationId xmlns:a16="http://schemas.microsoft.com/office/drawing/2014/main" id="{C005AA81-FCC1-4785-B2C5-C900B7A7AB43}"/>
              </a:ext>
            </a:extLst>
          </p:cNvPr>
          <p:cNvGrpSpPr/>
          <p:nvPr/>
        </p:nvGrpSpPr>
        <p:grpSpPr>
          <a:xfrm>
            <a:off x="3053443" y="4958395"/>
            <a:ext cx="1737808" cy="1292497"/>
            <a:chOff x="3053433" y="4944816"/>
            <a:chExt cx="1737808" cy="1292497"/>
          </a:xfrm>
          <a:noFill/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FF56060-AABB-4E2F-8520-E95F32DB3165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C5A1791-1D84-463E-B70D-22DEC133B55A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3" name="그룹 16">
            <a:extLst>
              <a:ext uri="{FF2B5EF4-FFF2-40B4-BE49-F238E27FC236}">
                <a16:creationId xmlns:a16="http://schemas.microsoft.com/office/drawing/2014/main" id="{EAF89FC0-6746-49CE-B036-9944B3B37A8D}"/>
              </a:ext>
            </a:extLst>
          </p:cNvPr>
          <p:cNvGrpSpPr/>
          <p:nvPr/>
        </p:nvGrpSpPr>
        <p:grpSpPr>
          <a:xfrm>
            <a:off x="5227095" y="4958395"/>
            <a:ext cx="1737808" cy="1292497"/>
            <a:chOff x="3053433" y="4944816"/>
            <a:chExt cx="1737808" cy="1292497"/>
          </a:xfrm>
          <a:noFill/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937983A-A583-4224-8A6A-9076DA2266AA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9DC6BD8-8A05-41F4-8B54-B09F7797AC37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6" name="그룹 16">
            <a:extLst>
              <a:ext uri="{FF2B5EF4-FFF2-40B4-BE49-F238E27FC236}">
                <a16:creationId xmlns:a16="http://schemas.microsoft.com/office/drawing/2014/main" id="{D50217A1-7506-415E-A97A-B0EC5DD4285B}"/>
              </a:ext>
            </a:extLst>
          </p:cNvPr>
          <p:cNvGrpSpPr/>
          <p:nvPr/>
        </p:nvGrpSpPr>
        <p:grpSpPr>
          <a:xfrm>
            <a:off x="7400748" y="4958395"/>
            <a:ext cx="1737808" cy="1292497"/>
            <a:chOff x="3053433" y="4944816"/>
            <a:chExt cx="1737808" cy="1292497"/>
          </a:xfrm>
          <a:noFill/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97FBA15-F1F7-4C42-98CF-945C24431EE4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F0717D94-AE46-4615-8687-4143F8C7EB5E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grpSp>
        <p:nvGrpSpPr>
          <p:cNvPr id="29" name="그룹 16">
            <a:extLst>
              <a:ext uri="{FF2B5EF4-FFF2-40B4-BE49-F238E27FC236}">
                <a16:creationId xmlns:a16="http://schemas.microsoft.com/office/drawing/2014/main" id="{776337F9-2E72-4BF6-BA43-3C4029414A67}"/>
              </a:ext>
            </a:extLst>
          </p:cNvPr>
          <p:cNvGrpSpPr/>
          <p:nvPr/>
        </p:nvGrpSpPr>
        <p:grpSpPr>
          <a:xfrm>
            <a:off x="9574401" y="4958395"/>
            <a:ext cx="1737808" cy="1292497"/>
            <a:chOff x="3053433" y="4944816"/>
            <a:chExt cx="1737808" cy="1292497"/>
          </a:xfrm>
          <a:noFill/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1A505E1C-8F12-400A-A76D-AF57DB3975A0}"/>
                </a:ext>
              </a:extLst>
            </p:cNvPr>
            <p:cNvSpPr txBox="1"/>
            <p:nvPr/>
          </p:nvSpPr>
          <p:spPr>
            <a:xfrm>
              <a:off x="3053433" y="4944816"/>
              <a:ext cx="1737808" cy="276999"/>
            </a:xfrm>
            <a:prstGeom prst="rect">
              <a:avLst/>
            </a:prstGeom>
            <a:grp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cs typeface="Arial" pitchFamily="34" charset="0"/>
                </a:rPr>
                <a:t>Content  Here</a:t>
              </a:r>
              <a:endParaRPr lang="ko-KR" altLang="en-US" sz="1200" b="1" dirty="0"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3F9FE64-E457-4558-A9E2-C02703EC03CE}"/>
                </a:ext>
              </a:extLst>
            </p:cNvPr>
            <p:cNvSpPr txBox="1"/>
            <p:nvPr/>
          </p:nvSpPr>
          <p:spPr>
            <a:xfrm>
              <a:off x="3056593" y="5221650"/>
              <a:ext cx="1731489" cy="10156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cs typeface="Arial" pitchFamily="34" charset="0"/>
                </a:rPr>
                <a:t>You can simply impress your audience and add a unique zing and appeal to your Presentations .  </a:t>
              </a:r>
            </a:p>
          </p:txBody>
        </p:sp>
      </p:grpSp>
      <p:sp>
        <p:nvSpPr>
          <p:cNvPr id="32" name="원호 31">
            <a:extLst>
              <a:ext uri="{FF2B5EF4-FFF2-40B4-BE49-F238E27FC236}">
                <a16:creationId xmlns:a16="http://schemas.microsoft.com/office/drawing/2014/main" id="{5487956C-A264-42AA-9CE4-373F88A1A6CF}"/>
              </a:ext>
            </a:extLst>
          </p:cNvPr>
          <p:cNvSpPr/>
          <p:nvPr/>
        </p:nvSpPr>
        <p:spPr>
          <a:xfrm rot="10800000" flipH="1">
            <a:off x="6680724" y="1781937"/>
            <a:ext cx="2406585" cy="2406585"/>
          </a:xfrm>
          <a:prstGeom prst="arc">
            <a:avLst>
              <a:gd name="adj1" fmla="val 1704382"/>
              <a:gd name="adj2" fmla="val 9234547"/>
            </a:avLst>
          </a:prstGeom>
          <a:ln w="19050">
            <a:solidFill>
              <a:schemeClr val="accent3"/>
            </a:solidFill>
            <a:prstDash val="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26">
            <a:extLst>
              <a:ext uri="{FF2B5EF4-FFF2-40B4-BE49-F238E27FC236}">
                <a16:creationId xmlns:a16="http://schemas.microsoft.com/office/drawing/2014/main" id="{5F75A859-0B57-4E0B-8D3B-E5658F1DE14A}"/>
              </a:ext>
            </a:extLst>
          </p:cNvPr>
          <p:cNvGrpSpPr/>
          <p:nvPr/>
        </p:nvGrpSpPr>
        <p:grpSpPr>
          <a:xfrm>
            <a:off x="4378725" y="2266964"/>
            <a:ext cx="3361526" cy="3333722"/>
            <a:chOff x="3839237" y="274759"/>
            <a:chExt cx="2349601" cy="2330166"/>
          </a:xfrm>
          <a:solidFill>
            <a:schemeClr val="bg1"/>
          </a:solidFill>
        </p:grpSpPr>
        <p:sp>
          <p:nvSpPr>
            <p:cNvPr id="4" name="Freeform: Shape 35">
              <a:extLst>
                <a:ext uri="{FF2B5EF4-FFF2-40B4-BE49-F238E27FC236}">
                  <a16:creationId xmlns:a16="http://schemas.microsoft.com/office/drawing/2014/main" id="{9EFF2AE0-2924-4E4D-A90E-8B850B9E7944}"/>
                </a:ext>
              </a:extLst>
            </p:cNvPr>
            <p:cNvSpPr/>
            <p:nvPr/>
          </p:nvSpPr>
          <p:spPr>
            <a:xfrm>
              <a:off x="4587317" y="274759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Freeform: Shape 36">
              <a:extLst>
                <a:ext uri="{FF2B5EF4-FFF2-40B4-BE49-F238E27FC236}">
                  <a16:creationId xmlns:a16="http://schemas.microsoft.com/office/drawing/2014/main" id="{0D9F6967-BE51-4D85-9654-E306945CFFDB}"/>
                </a:ext>
              </a:extLst>
            </p:cNvPr>
            <p:cNvSpPr/>
            <p:nvPr/>
          </p:nvSpPr>
          <p:spPr>
            <a:xfrm rot="5400000">
              <a:off x="4893037" y="1180771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: Shape 37">
              <a:extLst>
                <a:ext uri="{FF2B5EF4-FFF2-40B4-BE49-F238E27FC236}">
                  <a16:creationId xmlns:a16="http://schemas.microsoft.com/office/drawing/2014/main" id="{24B64619-7A9D-4F9A-A075-ABF6C3DA0EB2}"/>
                </a:ext>
              </a:extLst>
            </p:cNvPr>
            <p:cNvSpPr/>
            <p:nvPr/>
          </p:nvSpPr>
          <p:spPr>
            <a:xfrm rot="10800000">
              <a:off x="3972115" y="1483906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: Shape 38">
              <a:extLst>
                <a:ext uri="{FF2B5EF4-FFF2-40B4-BE49-F238E27FC236}">
                  <a16:creationId xmlns:a16="http://schemas.microsoft.com/office/drawing/2014/main" id="{A59F33C6-5925-4BB3-8520-D31D49502116}"/>
                </a:ext>
              </a:extLst>
            </p:cNvPr>
            <p:cNvSpPr/>
            <p:nvPr/>
          </p:nvSpPr>
          <p:spPr>
            <a:xfrm rot="16200000">
              <a:off x="3664455" y="577894"/>
              <a:ext cx="1470583" cy="1121019"/>
            </a:xfrm>
            <a:custGeom>
              <a:avLst/>
              <a:gdLst>
                <a:gd name="connsiteX0" fmla="*/ 438874 w 1470583"/>
                <a:gd name="connsiteY0" fmla="*/ 0 h 1121019"/>
                <a:gd name="connsiteX1" fmla="*/ 1424592 w 1470583"/>
                <a:gd name="connsiteY1" fmla="*/ 586675 h 1121019"/>
                <a:gd name="connsiteX2" fmla="*/ 1470583 w 1470583"/>
                <a:gd name="connsiteY2" fmla="*/ 682145 h 1121019"/>
                <a:gd name="connsiteX3" fmla="*/ 1031709 w 1470583"/>
                <a:gd name="connsiteY3" fmla="*/ 1121019 h 1121019"/>
                <a:gd name="connsiteX4" fmla="*/ 0 w 1470583"/>
                <a:gd name="connsiteY4" fmla="*/ 89311 h 1121019"/>
                <a:gd name="connsiteX5" fmla="*/ 2523 w 1470583"/>
                <a:gd name="connsiteY5" fmla="*/ 88095 h 1121019"/>
                <a:gd name="connsiteX6" fmla="*/ 438874 w 1470583"/>
                <a:gd name="connsiteY6" fmla="*/ 0 h 1121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70583" h="1121019">
                  <a:moveTo>
                    <a:pt x="438874" y="0"/>
                  </a:moveTo>
                  <a:cubicBezTo>
                    <a:pt x="864521" y="0"/>
                    <a:pt x="1234760" y="237225"/>
                    <a:pt x="1424592" y="586675"/>
                  </a:cubicBezTo>
                  <a:lnTo>
                    <a:pt x="1470583" y="682145"/>
                  </a:lnTo>
                  <a:lnTo>
                    <a:pt x="1031709" y="1121019"/>
                  </a:lnTo>
                  <a:lnTo>
                    <a:pt x="0" y="89311"/>
                  </a:lnTo>
                  <a:lnTo>
                    <a:pt x="2523" y="88095"/>
                  </a:lnTo>
                  <a:cubicBezTo>
                    <a:pt x="136640" y="31369"/>
                    <a:pt x="284094" y="0"/>
                    <a:pt x="438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Isosceles Triangle 22">
            <a:extLst>
              <a:ext uri="{FF2B5EF4-FFF2-40B4-BE49-F238E27FC236}">
                <a16:creationId xmlns:a16="http://schemas.microsoft.com/office/drawing/2014/main" id="{24D666B5-2A52-42DD-A1E5-9347DE671422}"/>
              </a:ext>
            </a:extLst>
          </p:cNvPr>
          <p:cNvSpPr/>
          <p:nvPr/>
        </p:nvSpPr>
        <p:spPr>
          <a:xfrm rot="19800000">
            <a:off x="5005901" y="4275077"/>
            <a:ext cx="433574" cy="433500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9" name="Rounded Rectangle 5">
            <a:extLst>
              <a:ext uri="{FF2B5EF4-FFF2-40B4-BE49-F238E27FC236}">
                <a16:creationId xmlns:a16="http://schemas.microsoft.com/office/drawing/2014/main" id="{804E873B-6A0B-44D8-90E0-4BDC4073E683}"/>
              </a:ext>
            </a:extLst>
          </p:cNvPr>
          <p:cNvSpPr/>
          <p:nvPr/>
        </p:nvSpPr>
        <p:spPr>
          <a:xfrm flipH="1">
            <a:off x="6434969" y="4697070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Teardrop 1">
            <a:extLst>
              <a:ext uri="{FF2B5EF4-FFF2-40B4-BE49-F238E27FC236}">
                <a16:creationId xmlns:a16="http://schemas.microsoft.com/office/drawing/2014/main" id="{D78A9826-E1AF-4FB6-8E84-6FFB8D3B5DFD}"/>
              </a:ext>
            </a:extLst>
          </p:cNvPr>
          <p:cNvSpPr/>
          <p:nvPr/>
        </p:nvSpPr>
        <p:spPr>
          <a:xfrm rot="18805991">
            <a:off x="6749287" y="3246074"/>
            <a:ext cx="376862" cy="372930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Rectangle 130">
            <a:extLst>
              <a:ext uri="{FF2B5EF4-FFF2-40B4-BE49-F238E27FC236}">
                <a16:creationId xmlns:a16="http://schemas.microsoft.com/office/drawing/2014/main" id="{79728E86-1FC2-40DD-A568-CC9B4A58B759}"/>
              </a:ext>
            </a:extLst>
          </p:cNvPr>
          <p:cNvSpPr/>
          <p:nvPr/>
        </p:nvSpPr>
        <p:spPr>
          <a:xfrm>
            <a:off x="5342698" y="2908907"/>
            <a:ext cx="338397" cy="339933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그래픽 77">
            <a:extLst>
              <a:ext uri="{FF2B5EF4-FFF2-40B4-BE49-F238E27FC236}">
                <a16:creationId xmlns:a16="http://schemas.microsoft.com/office/drawing/2014/main" id="{D2207F5B-9990-4878-9A9C-BAF2ECF6B932}"/>
              </a:ext>
            </a:extLst>
          </p:cNvPr>
          <p:cNvSpPr/>
          <p:nvPr/>
        </p:nvSpPr>
        <p:spPr>
          <a:xfrm>
            <a:off x="5616935" y="3465533"/>
            <a:ext cx="918552" cy="918552"/>
          </a:xfrm>
          <a:custGeom>
            <a:avLst/>
            <a:gdLst>
              <a:gd name="connsiteX0" fmla="*/ 781050 w 1562100"/>
              <a:gd name="connsiteY0" fmla="*/ 0 h 1562100"/>
              <a:gd name="connsiteX1" fmla="*/ 0 w 1562100"/>
              <a:gd name="connsiteY1" fmla="*/ 781050 h 1562100"/>
              <a:gd name="connsiteX2" fmla="*/ 781050 w 1562100"/>
              <a:gd name="connsiteY2" fmla="*/ 1562100 h 1562100"/>
              <a:gd name="connsiteX3" fmla="*/ 1562100 w 1562100"/>
              <a:gd name="connsiteY3" fmla="*/ 781050 h 1562100"/>
              <a:gd name="connsiteX4" fmla="*/ 781050 w 1562100"/>
              <a:gd name="connsiteY4" fmla="*/ 0 h 1562100"/>
              <a:gd name="connsiteX5" fmla="*/ 1159669 w 1562100"/>
              <a:gd name="connsiteY5" fmla="*/ 701326 h 1562100"/>
              <a:gd name="connsiteX6" fmla="*/ 1104900 w 1562100"/>
              <a:gd name="connsiteY6" fmla="*/ 963073 h 1562100"/>
              <a:gd name="connsiteX7" fmla="*/ 720281 w 1562100"/>
              <a:gd name="connsiteY7" fmla="*/ 815245 h 1562100"/>
              <a:gd name="connsiteX8" fmla="*/ 790194 w 1562100"/>
              <a:gd name="connsiteY8" fmla="*/ 688372 h 1562100"/>
              <a:gd name="connsiteX9" fmla="*/ 1044988 w 1562100"/>
              <a:gd name="connsiteY9" fmla="*/ 332137 h 1562100"/>
              <a:gd name="connsiteX10" fmla="*/ 1159669 w 1562100"/>
              <a:gd name="connsiteY10" fmla="*/ 701326 h 1562100"/>
              <a:gd name="connsiteX11" fmla="*/ 932117 w 1562100"/>
              <a:gd name="connsiteY11" fmla="*/ 269367 h 1562100"/>
              <a:gd name="connsiteX12" fmla="*/ 606552 w 1562100"/>
              <a:gd name="connsiteY12" fmla="*/ 752285 h 1562100"/>
              <a:gd name="connsiteX13" fmla="*/ 397859 w 1562100"/>
              <a:gd name="connsiteY13" fmla="*/ 614077 h 1562100"/>
              <a:gd name="connsiteX14" fmla="*/ 932117 w 1562100"/>
              <a:gd name="connsiteY14" fmla="*/ 269367 h 1562100"/>
              <a:gd name="connsiteX15" fmla="*/ 1028700 w 1562100"/>
              <a:gd name="connsiteY15" fmla="*/ 181261 h 1562100"/>
              <a:gd name="connsiteX16" fmla="*/ 1028700 w 1562100"/>
              <a:gd name="connsiteY16" fmla="*/ 181261 h 1562100"/>
              <a:gd name="connsiteX17" fmla="*/ 1028700 w 1562100"/>
              <a:gd name="connsiteY17" fmla="*/ 181261 h 1562100"/>
              <a:gd name="connsiteX18" fmla="*/ 1028700 w 1562100"/>
              <a:gd name="connsiteY18" fmla="*/ 181261 h 1562100"/>
              <a:gd name="connsiteX19" fmla="*/ 771525 w 1562100"/>
              <a:gd name="connsiteY19" fmla="*/ 128588 h 1562100"/>
              <a:gd name="connsiteX20" fmla="*/ 905447 w 1562100"/>
              <a:gd name="connsiteY20" fmla="*/ 142494 h 1562100"/>
              <a:gd name="connsiteX21" fmla="*/ 853726 w 1562100"/>
              <a:gd name="connsiteY21" fmla="*/ 148590 h 1562100"/>
              <a:gd name="connsiteX22" fmla="*/ 296513 w 1562100"/>
              <a:gd name="connsiteY22" fmla="*/ 531686 h 1562100"/>
              <a:gd name="connsiteX23" fmla="*/ 209645 w 1562100"/>
              <a:gd name="connsiteY23" fmla="*/ 449390 h 1562100"/>
              <a:gd name="connsiteX24" fmla="*/ 771525 w 1562100"/>
              <a:gd name="connsiteY24" fmla="*/ 128588 h 1562100"/>
              <a:gd name="connsiteX25" fmla="*/ 119063 w 1562100"/>
              <a:gd name="connsiteY25" fmla="*/ 781050 h 1562100"/>
              <a:gd name="connsiteX26" fmla="*/ 151638 w 1562100"/>
              <a:gd name="connsiteY26" fmla="*/ 577406 h 1562100"/>
              <a:gd name="connsiteX27" fmla="*/ 192881 w 1562100"/>
              <a:gd name="connsiteY27" fmla="*/ 621506 h 1562100"/>
              <a:gd name="connsiteX28" fmla="*/ 236315 w 1562100"/>
              <a:gd name="connsiteY28" fmla="*/ 663416 h 1562100"/>
              <a:gd name="connsiteX29" fmla="*/ 192881 w 1562100"/>
              <a:gd name="connsiteY29" fmla="*/ 920401 h 1562100"/>
              <a:gd name="connsiteX30" fmla="*/ 222599 w 1562100"/>
              <a:gd name="connsiteY30" fmla="*/ 1133570 h 1562100"/>
              <a:gd name="connsiteX31" fmla="*/ 119063 w 1562100"/>
              <a:gd name="connsiteY31" fmla="*/ 781050 h 1562100"/>
              <a:gd name="connsiteX32" fmla="*/ 321469 w 1562100"/>
              <a:gd name="connsiteY32" fmla="*/ 920401 h 1562100"/>
              <a:gd name="connsiteX33" fmla="*/ 344805 w 1562100"/>
              <a:gd name="connsiteY33" fmla="*/ 747522 h 1562100"/>
              <a:gd name="connsiteX34" fmla="*/ 550831 w 1562100"/>
              <a:gd name="connsiteY34" fmla="*/ 872585 h 1562100"/>
              <a:gd name="connsiteX35" fmla="*/ 421100 w 1562100"/>
              <a:gd name="connsiteY35" fmla="*/ 1266539 h 1562100"/>
              <a:gd name="connsiteX36" fmla="*/ 321469 w 1562100"/>
              <a:gd name="connsiteY36" fmla="*/ 920401 h 1562100"/>
              <a:gd name="connsiteX37" fmla="*/ 544449 w 1562100"/>
              <a:gd name="connsiteY37" fmla="*/ 1352645 h 1562100"/>
              <a:gd name="connsiteX38" fmla="*/ 663321 w 1562100"/>
              <a:gd name="connsiteY38" fmla="*/ 930497 h 1562100"/>
              <a:gd name="connsiteX39" fmla="*/ 821627 w 1562100"/>
              <a:gd name="connsiteY39" fmla="*/ 1002506 h 1562100"/>
              <a:gd name="connsiteX40" fmla="*/ 1040606 w 1562100"/>
              <a:gd name="connsiteY40" fmla="*/ 1076992 h 1562100"/>
              <a:gd name="connsiteX41" fmla="*/ 544449 w 1562100"/>
              <a:gd name="connsiteY41" fmla="*/ 1352645 h 1562100"/>
              <a:gd name="connsiteX42" fmla="*/ 779907 w 1562100"/>
              <a:gd name="connsiteY42" fmla="*/ 1433322 h 1562100"/>
              <a:gd name="connsiteX43" fmla="*/ 1169575 w 1562100"/>
              <a:gd name="connsiteY43" fmla="*/ 1115092 h 1562100"/>
              <a:gd name="connsiteX44" fmla="*/ 1307116 w 1562100"/>
              <a:gd name="connsiteY44" fmla="*/ 1153478 h 1562100"/>
              <a:gd name="connsiteX45" fmla="*/ 779907 w 1562100"/>
              <a:gd name="connsiteY45" fmla="*/ 1433322 h 1562100"/>
              <a:gd name="connsiteX46" fmla="*/ 1231868 w 1562100"/>
              <a:gd name="connsiteY46" fmla="*/ 992981 h 1562100"/>
              <a:gd name="connsiteX47" fmla="*/ 1288256 w 1562100"/>
              <a:gd name="connsiteY47" fmla="*/ 701326 h 1562100"/>
              <a:gd name="connsiteX48" fmla="*/ 1177576 w 1562100"/>
              <a:gd name="connsiteY48" fmla="*/ 300514 h 1562100"/>
              <a:gd name="connsiteX49" fmla="*/ 1138428 w 1562100"/>
              <a:gd name="connsiteY49" fmla="*/ 241554 h 1562100"/>
              <a:gd name="connsiteX50" fmla="*/ 1136237 w 1562100"/>
              <a:gd name="connsiteY50" fmla="*/ 240125 h 1562100"/>
              <a:gd name="connsiteX51" fmla="*/ 1136333 w 1562100"/>
              <a:gd name="connsiteY51" fmla="*/ 240030 h 1562100"/>
              <a:gd name="connsiteX52" fmla="*/ 1423988 w 1562100"/>
              <a:gd name="connsiteY52" fmla="*/ 781050 h 1562100"/>
              <a:gd name="connsiteX53" fmla="*/ 1377125 w 1562100"/>
              <a:gd name="connsiteY53" fmla="*/ 1023842 h 1562100"/>
              <a:gd name="connsiteX54" fmla="*/ 1231868 w 1562100"/>
              <a:gd name="connsiteY54" fmla="*/ 992981 h 156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</a:cxnLst>
            <a:rect l="l" t="t" r="r" b="b"/>
            <a:pathLst>
              <a:path w="1562100" h="1562100">
                <a:moveTo>
                  <a:pt x="781050" y="0"/>
                </a:moveTo>
                <a:cubicBezTo>
                  <a:pt x="349663" y="0"/>
                  <a:pt x="0" y="349663"/>
                  <a:pt x="0" y="781050"/>
                </a:cubicBezTo>
                <a:cubicBezTo>
                  <a:pt x="0" y="1212437"/>
                  <a:pt x="349663" y="1562100"/>
                  <a:pt x="781050" y="1562100"/>
                </a:cubicBezTo>
                <a:cubicBezTo>
                  <a:pt x="1212437" y="1562100"/>
                  <a:pt x="1562100" y="1212437"/>
                  <a:pt x="1562100" y="781050"/>
                </a:cubicBezTo>
                <a:cubicBezTo>
                  <a:pt x="1562100" y="349663"/>
                  <a:pt x="1212437" y="0"/>
                  <a:pt x="781050" y="0"/>
                </a:cubicBezTo>
                <a:close/>
                <a:moveTo>
                  <a:pt x="1159669" y="701326"/>
                </a:moveTo>
                <a:cubicBezTo>
                  <a:pt x="1159669" y="794480"/>
                  <a:pt x="1140047" y="882968"/>
                  <a:pt x="1104900" y="963073"/>
                </a:cubicBezTo>
                <a:cubicBezTo>
                  <a:pt x="940689" y="921449"/>
                  <a:pt x="849916" y="883730"/>
                  <a:pt x="720281" y="815245"/>
                </a:cubicBezTo>
                <a:cubicBezTo>
                  <a:pt x="739712" y="779050"/>
                  <a:pt x="762572" y="737997"/>
                  <a:pt x="790194" y="688372"/>
                </a:cubicBezTo>
                <a:cubicBezTo>
                  <a:pt x="872776" y="540258"/>
                  <a:pt x="957834" y="426530"/>
                  <a:pt x="1044988" y="332137"/>
                </a:cubicBezTo>
                <a:cubicBezTo>
                  <a:pt x="1117283" y="437102"/>
                  <a:pt x="1159669" y="564166"/>
                  <a:pt x="1159669" y="701326"/>
                </a:cubicBezTo>
                <a:close/>
                <a:moveTo>
                  <a:pt x="932117" y="269367"/>
                </a:moveTo>
                <a:cubicBezTo>
                  <a:pt x="796290" y="406908"/>
                  <a:pt x="677037" y="612267"/>
                  <a:pt x="606552" y="752285"/>
                </a:cubicBezTo>
                <a:cubicBezTo>
                  <a:pt x="528066" y="706565"/>
                  <a:pt x="459296" y="660654"/>
                  <a:pt x="397859" y="614077"/>
                </a:cubicBezTo>
                <a:cubicBezTo>
                  <a:pt x="501301" y="419767"/>
                  <a:pt x="700183" y="284036"/>
                  <a:pt x="932117" y="269367"/>
                </a:cubicBezTo>
                <a:close/>
                <a:moveTo>
                  <a:pt x="1028700" y="181261"/>
                </a:moveTo>
                <a:cubicBezTo>
                  <a:pt x="1028700" y="181261"/>
                  <a:pt x="1028700" y="181261"/>
                  <a:pt x="1028700" y="181261"/>
                </a:cubicBezTo>
                <a:cubicBezTo>
                  <a:pt x="1028700" y="181261"/>
                  <a:pt x="1028605" y="181261"/>
                  <a:pt x="1028700" y="181261"/>
                </a:cubicBezTo>
                <a:cubicBezTo>
                  <a:pt x="1028605" y="181261"/>
                  <a:pt x="1028700" y="181261"/>
                  <a:pt x="1028700" y="181261"/>
                </a:cubicBezTo>
                <a:close/>
                <a:moveTo>
                  <a:pt x="771525" y="128588"/>
                </a:moveTo>
                <a:cubicBezTo>
                  <a:pt x="817436" y="128588"/>
                  <a:pt x="862203" y="133445"/>
                  <a:pt x="905447" y="142494"/>
                </a:cubicBezTo>
                <a:cubicBezTo>
                  <a:pt x="888016" y="144018"/>
                  <a:pt x="870776" y="145923"/>
                  <a:pt x="853726" y="148590"/>
                </a:cubicBezTo>
                <a:cubicBezTo>
                  <a:pt x="615125" y="185452"/>
                  <a:pt x="412337" y="330327"/>
                  <a:pt x="296513" y="531686"/>
                </a:cubicBezTo>
                <a:cubicBezTo>
                  <a:pt x="265748" y="504635"/>
                  <a:pt x="236982" y="477203"/>
                  <a:pt x="209645" y="449390"/>
                </a:cubicBezTo>
                <a:cubicBezTo>
                  <a:pt x="323279" y="257366"/>
                  <a:pt x="532352" y="128588"/>
                  <a:pt x="771525" y="128588"/>
                </a:cubicBezTo>
                <a:close/>
                <a:moveTo>
                  <a:pt x="119063" y="781050"/>
                </a:moveTo>
                <a:cubicBezTo>
                  <a:pt x="119063" y="709898"/>
                  <a:pt x="130588" y="641509"/>
                  <a:pt x="151638" y="577406"/>
                </a:cubicBezTo>
                <a:cubicBezTo>
                  <a:pt x="163259" y="589883"/>
                  <a:pt x="176784" y="604361"/>
                  <a:pt x="192881" y="621506"/>
                </a:cubicBezTo>
                <a:cubicBezTo>
                  <a:pt x="206026" y="635508"/>
                  <a:pt x="220694" y="649510"/>
                  <a:pt x="236315" y="663416"/>
                </a:cubicBezTo>
                <a:cubicBezTo>
                  <a:pt x="208312" y="743903"/>
                  <a:pt x="192881" y="830294"/>
                  <a:pt x="192881" y="920401"/>
                </a:cubicBezTo>
                <a:cubicBezTo>
                  <a:pt x="192881" y="994315"/>
                  <a:pt x="203359" y="1065752"/>
                  <a:pt x="222599" y="1133570"/>
                </a:cubicBezTo>
                <a:cubicBezTo>
                  <a:pt x="157163" y="1031843"/>
                  <a:pt x="119063" y="910876"/>
                  <a:pt x="119063" y="781050"/>
                </a:cubicBezTo>
                <a:close/>
                <a:moveTo>
                  <a:pt x="321469" y="920401"/>
                </a:moveTo>
                <a:cubicBezTo>
                  <a:pt x="321469" y="860488"/>
                  <a:pt x="329660" y="802577"/>
                  <a:pt x="344805" y="747522"/>
                </a:cubicBezTo>
                <a:cubicBezTo>
                  <a:pt x="409575" y="792385"/>
                  <a:pt x="481298" y="834866"/>
                  <a:pt x="550831" y="872585"/>
                </a:cubicBezTo>
                <a:cubicBezTo>
                  <a:pt x="506730" y="981075"/>
                  <a:pt x="454247" y="1153001"/>
                  <a:pt x="421100" y="1266539"/>
                </a:cubicBezTo>
                <a:cubicBezTo>
                  <a:pt x="358045" y="1166241"/>
                  <a:pt x="321469" y="1047560"/>
                  <a:pt x="321469" y="920401"/>
                </a:cubicBezTo>
                <a:close/>
                <a:moveTo>
                  <a:pt x="544449" y="1352645"/>
                </a:moveTo>
                <a:cubicBezTo>
                  <a:pt x="596551" y="1125284"/>
                  <a:pt x="620173" y="1029367"/>
                  <a:pt x="663321" y="930497"/>
                </a:cubicBezTo>
                <a:cubicBezTo>
                  <a:pt x="726186" y="961358"/>
                  <a:pt x="781907" y="986219"/>
                  <a:pt x="821627" y="1002506"/>
                </a:cubicBezTo>
                <a:cubicBezTo>
                  <a:pt x="875919" y="1024890"/>
                  <a:pt x="956882" y="1051465"/>
                  <a:pt x="1040606" y="1076992"/>
                </a:cubicBezTo>
                <a:cubicBezTo>
                  <a:pt x="929069" y="1234821"/>
                  <a:pt x="749427" y="1341120"/>
                  <a:pt x="544449" y="1352645"/>
                </a:cubicBezTo>
                <a:close/>
                <a:moveTo>
                  <a:pt x="779907" y="1433322"/>
                </a:moveTo>
                <a:cubicBezTo>
                  <a:pt x="942213" y="1372838"/>
                  <a:pt x="1078897" y="1259872"/>
                  <a:pt x="1169575" y="1115092"/>
                </a:cubicBezTo>
                <a:cubicBezTo>
                  <a:pt x="1221772" y="1130046"/>
                  <a:pt x="1269873" y="1143381"/>
                  <a:pt x="1307116" y="1153478"/>
                </a:cubicBezTo>
                <a:cubicBezTo>
                  <a:pt x="1190720" y="1320546"/>
                  <a:pt x="998315" y="1430560"/>
                  <a:pt x="779907" y="1433322"/>
                </a:cubicBezTo>
                <a:close/>
                <a:moveTo>
                  <a:pt x="1231868" y="992981"/>
                </a:moveTo>
                <a:cubicBezTo>
                  <a:pt x="1268159" y="902875"/>
                  <a:pt x="1288256" y="804482"/>
                  <a:pt x="1288256" y="701326"/>
                </a:cubicBezTo>
                <a:cubicBezTo>
                  <a:pt x="1288256" y="554736"/>
                  <a:pt x="1247775" y="417767"/>
                  <a:pt x="1177576" y="300514"/>
                </a:cubicBezTo>
                <a:cubicBezTo>
                  <a:pt x="1165384" y="280226"/>
                  <a:pt x="1152335" y="260604"/>
                  <a:pt x="1138428" y="241554"/>
                </a:cubicBezTo>
                <a:cubicBezTo>
                  <a:pt x="1137761" y="241078"/>
                  <a:pt x="1136999" y="240602"/>
                  <a:pt x="1136237" y="240125"/>
                </a:cubicBezTo>
                <a:cubicBezTo>
                  <a:pt x="1136237" y="240125"/>
                  <a:pt x="1136333" y="240030"/>
                  <a:pt x="1136333" y="240030"/>
                </a:cubicBezTo>
                <a:cubicBezTo>
                  <a:pt x="1309878" y="357378"/>
                  <a:pt x="1423988" y="555879"/>
                  <a:pt x="1423988" y="781050"/>
                </a:cubicBezTo>
                <a:cubicBezTo>
                  <a:pt x="1423988" y="866870"/>
                  <a:pt x="1407224" y="948785"/>
                  <a:pt x="1377125" y="1023842"/>
                </a:cubicBezTo>
                <a:cubicBezTo>
                  <a:pt x="1323404" y="1012793"/>
                  <a:pt x="1275398" y="1002602"/>
                  <a:pt x="1231868" y="992981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BB3C5FE-19EC-4112-8570-A763F83AFA61}"/>
              </a:ext>
            </a:extLst>
          </p:cNvPr>
          <p:cNvSpPr txBox="1"/>
          <p:nvPr/>
        </p:nvSpPr>
        <p:spPr>
          <a:xfrm>
            <a:off x="6032292" y="2544041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FREEPPT7Layout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E09A20-D486-4E32-AB16-434D5A1922E7}"/>
              </a:ext>
            </a:extLst>
          </p:cNvPr>
          <p:cNvSpPr txBox="1"/>
          <p:nvPr/>
        </p:nvSpPr>
        <p:spPr>
          <a:xfrm>
            <a:off x="6649917" y="4196601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FREEPPT7Layout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AAC9B4-33A8-405E-9876-72E52562E06D}"/>
              </a:ext>
            </a:extLst>
          </p:cNvPr>
          <p:cNvSpPr txBox="1"/>
          <p:nvPr/>
        </p:nvSpPr>
        <p:spPr>
          <a:xfrm>
            <a:off x="5069821" y="4815998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FREEPPT7Layout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C4C8C0C-D950-4094-BEB1-0C6F441E44EC}"/>
              </a:ext>
            </a:extLst>
          </p:cNvPr>
          <p:cNvSpPr txBox="1"/>
          <p:nvPr/>
        </p:nvSpPr>
        <p:spPr>
          <a:xfrm>
            <a:off x="4456658" y="3240952"/>
            <a:ext cx="1006390" cy="523220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ctr"/>
            <a:r>
              <a:rPr lang="en-GB" altLang="ko-KR" sz="1400" b="1" dirty="0">
                <a:solidFill>
                  <a:schemeClr val="bg1"/>
                </a:solidFill>
                <a:cs typeface="Arial" pitchFamily="34" charset="0"/>
              </a:rPr>
              <a:t>FREEPPT7Layout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82">
            <a:extLst>
              <a:ext uri="{FF2B5EF4-FFF2-40B4-BE49-F238E27FC236}">
                <a16:creationId xmlns:a16="http://schemas.microsoft.com/office/drawing/2014/main" id="{61F2A277-586F-4ACE-BD01-FB4E8A43B976}"/>
              </a:ext>
            </a:extLst>
          </p:cNvPr>
          <p:cNvGrpSpPr/>
          <p:nvPr/>
        </p:nvGrpSpPr>
        <p:grpSpPr>
          <a:xfrm>
            <a:off x="752476" y="4977912"/>
            <a:ext cx="3196138" cy="1068786"/>
            <a:chOff x="270023" y="1671304"/>
            <a:chExt cx="2279585" cy="10794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6114C08-2336-41B9-B3AF-24FD88B2A4BC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670DFC7-3FE2-4530-A677-F9A743889E9B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82">
            <a:extLst>
              <a:ext uri="{FF2B5EF4-FFF2-40B4-BE49-F238E27FC236}">
                <a16:creationId xmlns:a16="http://schemas.microsoft.com/office/drawing/2014/main" id="{37078CA9-6297-4ACA-A3F1-5A1E7354E451}"/>
              </a:ext>
            </a:extLst>
          </p:cNvPr>
          <p:cNvGrpSpPr/>
          <p:nvPr/>
        </p:nvGrpSpPr>
        <p:grpSpPr>
          <a:xfrm>
            <a:off x="752476" y="1832799"/>
            <a:ext cx="3196138" cy="1068786"/>
            <a:chOff x="270023" y="1671304"/>
            <a:chExt cx="2279585" cy="1079474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D551BBE-CE41-490E-8727-5058AE8F1295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F4C1A5F-4419-41FA-9BEC-8E62DD0FC6D1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82">
            <a:extLst>
              <a:ext uri="{FF2B5EF4-FFF2-40B4-BE49-F238E27FC236}">
                <a16:creationId xmlns:a16="http://schemas.microsoft.com/office/drawing/2014/main" id="{B690AE39-E059-4BAC-8DCE-9A367A05C115}"/>
              </a:ext>
            </a:extLst>
          </p:cNvPr>
          <p:cNvGrpSpPr/>
          <p:nvPr/>
        </p:nvGrpSpPr>
        <p:grpSpPr>
          <a:xfrm>
            <a:off x="8240366" y="4977912"/>
            <a:ext cx="3196138" cy="1068786"/>
            <a:chOff x="270023" y="1671304"/>
            <a:chExt cx="2279585" cy="1079474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BC20DBE-C82C-452E-B03E-F5498BE7CBA9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2857DD8-18C4-417C-9274-BD0FE1180B72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82">
            <a:extLst>
              <a:ext uri="{FF2B5EF4-FFF2-40B4-BE49-F238E27FC236}">
                <a16:creationId xmlns:a16="http://schemas.microsoft.com/office/drawing/2014/main" id="{E090ED4F-6BAD-42F4-9650-E27DC6870888}"/>
              </a:ext>
            </a:extLst>
          </p:cNvPr>
          <p:cNvGrpSpPr/>
          <p:nvPr/>
        </p:nvGrpSpPr>
        <p:grpSpPr>
          <a:xfrm>
            <a:off x="8240366" y="1832799"/>
            <a:ext cx="3196138" cy="1068786"/>
            <a:chOff x="270023" y="1671304"/>
            <a:chExt cx="2279585" cy="1079474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4C42F5-F12E-441C-BC5F-ABF13FA60AF8}"/>
                </a:ext>
              </a:extLst>
            </p:cNvPr>
            <p:cNvSpPr txBox="1"/>
            <p:nvPr/>
          </p:nvSpPr>
          <p:spPr>
            <a:xfrm>
              <a:off x="270024" y="1911471"/>
              <a:ext cx="2279584" cy="839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18FDE9-C07F-493E-823A-4FA703CD32B3}"/>
                </a:ext>
              </a:extLst>
            </p:cNvPr>
            <p:cNvSpPr txBox="1"/>
            <p:nvPr/>
          </p:nvSpPr>
          <p:spPr>
            <a:xfrm>
              <a:off x="270023" y="1671304"/>
              <a:ext cx="2279584" cy="3108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7">
            <a:extLst>
              <a:ext uri="{FF2B5EF4-FFF2-40B4-BE49-F238E27FC236}">
                <a16:creationId xmlns:a16="http://schemas.microsoft.com/office/drawing/2014/main" id="{5C74866F-4B6F-4D13-9740-7527D054826C}"/>
              </a:ext>
            </a:extLst>
          </p:cNvPr>
          <p:cNvSpPr txBox="1">
            <a:spLocks/>
          </p:cNvSpPr>
          <p:nvPr/>
        </p:nvSpPr>
        <p:spPr>
          <a:xfrm>
            <a:off x="6236202" y="625274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17" name="Text Placeholder 27">
            <a:extLst>
              <a:ext uri="{FF2B5EF4-FFF2-40B4-BE49-F238E27FC236}">
                <a16:creationId xmlns:a16="http://schemas.microsoft.com/office/drawing/2014/main" id="{9F836260-1838-4AD0-B78F-E128809DD95F}"/>
              </a:ext>
            </a:extLst>
          </p:cNvPr>
          <p:cNvSpPr txBox="1">
            <a:spLocks/>
          </p:cNvSpPr>
          <p:nvPr/>
        </p:nvSpPr>
        <p:spPr>
          <a:xfrm>
            <a:off x="7304662" y="6252742"/>
            <a:ext cx="1223789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PORTFOLIO</a:t>
            </a:r>
            <a:endParaRPr lang="en-US" altLang="ko-KR" sz="1400" b="0" dirty="0"/>
          </a:p>
        </p:txBody>
      </p:sp>
      <p:sp>
        <p:nvSpPr>
          <p:cNvPr id="18" name="Text Placeholder 27">
            <a:extLst>
              <a:ext uri="{FF2B5EF4-FFF2-40B4-BE49-F238E27FC236}">
                <a16:creationId xmlns:a16="http://schemas.microsoft.com/office/drawing/2014/main" id="{32F689E9-BA56-414D-BB7C-EF8872613079}"/>
              </a:ext>
            </a:extLst>
          </p:cNvPr>
          <p:cNvSpPr txBox="1">
            <a:spLocks/>
          </p:cNvSpPr>
          <p:nvPr/>
        </p:nvSpPr>
        <p:spPr>
          <a:xfrm>
            <a:off x="8604325" y="6252742"/>
            <a:ext cx="143153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DFE6B9-5FF4-4939-8E18-C1AF62C4BF73}"/>
              </a:ext>
            </a:extLst>
          </p:cNvPr>
          <p:cNvSpPr txBox="1"/>
          <p:nvPr/>
        </p:nvSpPr>
        <p:spPr>
          <a:xfrm>
            <a:off x="6236202" y="4936917"/>
            <a:ext cx="547280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</a:t>
            </a:r>
          </a:p>
        </p:txBody>
      </p:sp>
      <p:sp>
        <p:nvSpPr>
          <p:cNvPr id="20" name="Text Placeholder 27">
            <a:extLst>
              <a:ext uri="{FF2B5EF4-FFF2-40B4-BE49-F238E27FC236}">
                <a16:creationId xmlns:a16="http://schemas.microsoft.com/office/drawing/2014/main" id="{307E4844-C2B4-4003-BFB7-B091C428F0D4}"/>
              </a:ext>
            </a:extLst>
          </p:cNvPr>
          <p:cNvSpPr txBox="1">
            <a:spLocks/>
          </p:cNvSpPr>
          <p:nvPr/>
        </p:nvSpPr>
        <p:spPr>
          <a:xfrm>
            <a:off x="10111737" y="6236300"/>
            <a:ext cx="1597269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3000472-5752-47E4-9C0E-61511B22CF29}"/>
              </a:ext>
            </a:extLst>
          </p:cNvPr>
          <p:cNvSpPr txBox="1"/>
          <p:nvPr/>
        </p:nvSpPr>
        <p:spPr>
          <a:xfrm>
            <a:off x="582127" y="303410"/>
            <a:ext cx="5654075" cy="923330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Infographic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AC5A30E-21E2-45C7-97E4-4B8D92562CE9}"/>
              </a:ext>
            </a:extLst>
          </p:cNvPr>
          <p:cNvSpPr txBox="1"/>
          <p:nvPr/>
        </p:nvSpPr>
        <p:spPr>
          <a:xfrm>
            <a:off x="582127" y="1231079"/>
            <a:ext cx="5654075" cy="369332"/>
          </a:xfrm>
          <a:prstGeom prst="rect">
            <a:avLst/>
          </a:prstGeom>
          <a:solidFill>
            <a:schemeClr val="tx1">
              <a:alpha val="20000"/>
            </a:schemeClr>
          </a:solidFill>
        </p:spPr>
        <p:txBody>
          <a:bodyPr wrap="square" rtlCol="0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885825" y="5054938"/>
            <a:ext cx="5210175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52" name="Group 1">
            <a:extLst>
              <a:ext uri="{FF2B5EF4-FFF2-40B4-BE49-F238E27FC236}">
                <a16:creationId xmlns:a16="http://schemas.microsoft.com/office/drawing/2014/main" id="{9948B671-842B-44B3-957C-2F8D7850B01A}"/>
              </a:ext>
            </a:extLst>
          </p:cNvPr>
          <p:cNvGrpSpPr/>
          <p:nvPr/>
        </p:nvGrpSpPr>
        <p:grpSpPr>
          <a:xfrm>
            <a:off x="668932" y="632710"/>
            <a:ext cx="4815287" cy="1431781"/>
            <a:chOff x="756138" y="869027"/>
            <a:chExt cx="4815287" cy="1431781"/>
          </a:xfrm>
        </p:grpSpPr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3AD1E61-F1DD-425D-99B9-51A5E1CEA4E6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7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4" name="Group 3">
              <a:extLst>
                <a:ext uri="{FF2B5EF4-FFF2-40B4-BE49-F238E27FC236}">
                  <a16:creationId xmlns:a16="http://schemas.microsoft.com/office/drawing/2014/main" id="{33520B47-3188-43BE-81A4-589F0C2F7FDA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3EDCC221-E626-4D1A-96B0-EC1C66CBC061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accent1">
                        <a:lumMod val="50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accent1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416A417-39CD-4140-831F-C5892259F660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57" name="Group 6">
            <a:extLst>
              <a:ext uri="{FF2B5EF4-FFF2-40B4-BE49-F238E27FC236}">
                <a16:creationId xmlns:a16="http://schemas.microsoft.com/office/drawing/2014/main" id="{CBCA7F69-047B-4260-8B99-1D06C7BBE155}"/>
              </a:ext>
            </a:extLst>
          </p:cNvPr>
          <p:cNvGrpSpPr/>
          <p:nvPr/>
        </p:nvGrpSpPr>
        <p:grpSpPr>
          <a:xfrm>
            <a:off x="668932" y="2386686"/>
            <a:ext cx="4815287" cy="1431781"/>
            <a:chOff x="756138" y="869027"/>
            <a:chExt cx="4815287" cy="1431781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C6B21DF0-0452-413F-9361-39234D9378C8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3"/>
                  </a:solidFill>
                  <a:cs typeface="Arial" pitchFamily="34" charset="0"/>
                </a:rPr>
                <a:t>03</a:t>
              </a:r>
              <a:endParaRPr lang="ko-KR" altLang="en-US" sz="7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grpSp>
          <p:nvGrpSpPr>
            <p:cNvPr id="59" name="Group 8">
              <a:extLst>
                <a:ext uri="{FF2B5EF4-FFF2-40B4-BE49-F238E27FC236}">
                  <a16:creationId xmlns:a16="http://schemas.microsoft.com/office/drawing/2014/main" id="{E2760546-E5E2-4FDA-A1C9-274FE6246754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02E6939B-EB38-4455-9ACD-B640BE8B261E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accent3">
                        <a:lumMod val="75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accent3">
                        <a:lumMod val="75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E574BB12-561F-45AD-ABDC-91BF822B37A8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62" name="Group 1">
            <a:extLst>
              <a:ext uri="{FF2B5EF4-FFF2-40B4-BE49-F238E27FC236}">
                <a16:creationId xmlns:a16="http://schemas.microsoft.com/office/drawing/2014/main" id="{E403D7F7-32DF-4696-AE07-67349916B302}"/>
              </a:ext>
            </a:extLst>
          </p:cNvPr>
          <p:cNvGrpSpPr/>
          <p:nvPr/>
        </p:nvGrpSpPr>
        <p:grpSpPr>
          <a:xfrm>
            <a:off x="6526807" y="632710"/>
            <a:ext cx="4815287" cy="1431781"/>
            <a:chOff x="756138" y="869027"/>
            <a:chExt cx="4815287" cy="1431781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28A0C40C-A96F-4976-A806-820BACCFA6E0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2"/>
                  </a:solidFill>
                  <a:cs typeface="Arial" pitchFamily="34" charset="0"/>
                </a:rPr>
                <a:t>02</a:t>
              </a:r>
              <a:endParaRPr lang="ko-KR" altLang="en-US" sz="7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grpSp>
          <p:nvGrpSpPr>
            <p:cNvPr id="64" name="Group 3">
              <a:extLst>
                <a:ext uri="{FF2B5EF4-FFF2-40B4-BE49-F238E27FC236}">
                  <a16:creationId xmlns:a16="http://schemas.microsoft.com/office/drawing/2014/main" id="{569AE92A-E661-4C61-B403-9C9B1EDD43C7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7F9C5FD3-0122-4F7C-91DC-648981FDE60D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accent2">
                        <a:lumMod val="50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accent2">
                        <a:lumMod val="50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accent2">
                      <a:lumMod val="50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3BA61607-E338-4B6A-93AC-E93EAEE9FE9B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  <p:grpSp>
        <p:nvGrpSpPr>
          <p:cNvPr id="67" name="Group 6">
            <a:extLst>
              <a:ext uri="{FF2B5EF4-FFF2-40B4-BE49-F238E27FC236}">
                <a16:creationId xmlns:a16="http://schemas.microsoft.com/office/drawing/2014/main" id="{B05A8E4A-6A62-40BA-B4A5-961E347C5890}"/>
              </a:ext>
            </a:extLst>
          </p:cNvPr>
          <p:cNvGrpSpPr/>
          <p:nvPr/>
        </p:nvGrpSpPr>
        <p:grpSpPr>
          <a:xfrm>
            <a:off x="6526807" y="2386686"/>
            <a:ext cx="4815287" cy="1431781"/>
            <a:chOff x="756138" y="869027"/>
            <a:chExt cx="4815287" cy="1431781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A40C4F93-648D-4182-96CC-5F42E5B8CD34}"/>
                </a:ext>
              </a:extLst>
            </p:cNvPr>
            <p:cNvSpPr txBox="1"/>
            <p:nvPr/>
          </p:nvSpPr>
          <p:spPr>
            <a:xfrm>
              <a:off x="756138" y="1100479"/>
              <a:ext cx="1292103" cy="120032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7200" b="1" dirty="0">
                  <a:solidFill>
                    <a:schemeClr val="accent4"/>
                  </a:solidFill>
                  <a:cs typeface="Arial" pitchFamily="34" charset="0"/>
                </a:rPr>
                <a:t>04</a:t>
              </a:r>
              <a:endParaRPr lang="ko-KR" altLang="en-US" sz="7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grpSp>
          <p:nvGrpSpPr>
            <p:cNvPr id="69" name="Group 8">
              <a:extLst>
                <a:ext uri="{FF2B5EF4-FFF2-40B4-BE49-F238E27FC236}">
                  <a16:creationId xmlns:a16="http://schemas.microsoft.com/office/drawing/2014/main" id="{0E09069F-6185-4F31-86A3-3A0C4C64E9AD}"/>
                </a:ext>
              </a:extLst>
            </p:cNvPr>
            <p:cNvGrpSpPr/>
            <p:nvPr/>
          </p:nvGrpSpPr>
          <p:grpSpPr>
            <a:xfrm>
              <a:off x="1730154" y="869027"/>
              <a:ext cx="3841271" cy="1252886"/>
              <a:chOff x="859716" y="940820"/>
              <a:chExt cx="3841271" cy="1252886"/>
            </a:xfrm>
          </p:grpSpPr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610A6DD-456C-470F-9303-C0A9880B4961}"/>
                  </a:ext>
                </a:extLst>
              </p:cNvPr>
              <p:cNvSpPr txBox="1"/>
              <p:nvPr/>
            </p:nvSpPr>
            <p:spPr>
              <a:xfrm>
                <a:off x="859716" y="940820"/>
                <a:ext cx="3841271" cy="338554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GB" altLang="ko-KR" sz="1600" dirty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L</a:t>
                </a:r>
                <a:r>
                  <a:rPr lang="en-US" altLang="ko-KR" sz="1600" dirty="0">
                    <a:solidFill>
                      <a:schemeClr val="accent4">
                        <a:lumMod val="75000"/>
                      </a:schemeClr>
                    </a:solidFill>
                    <a:cs typeface="Arial" pitchFamily="34" charset="0"/>
                  </a:rPr>
                  <a:t>OREM IPSUM DOLOR SIT AMET,</a:t>
                </a:r>
                <a:endParaRPr lang="ko-KR" altLang="en-US" sz="1600" b="1" dirty="0">
                  <a:solidFill>
                    <a:schemeClr val="accent4">
                      <a:lumMod val="75000"/>
                    </a:schemeClr>
                  </a:solidFill>
                  <a:cs typeface="Arial" pitchFamily="34" charset="0"/>
                </a:endParaRPr>
              </a:p>
            </p:txBody>
          </p:sp>
          <p:sp>
            <p:nvSpPr>
              <p:cNvPr id="71" name="TextBox 70">
                <a:extLst>
                  <a:ext uri="{FF2B5EF4-FFF2-40B4-BE49-F238E27FC236}">
                    <a16:creationId xmlns:a16="http://schemas.microsoft.com/office/drawing/2014/main" id="{0958EC38-51A9-4622-8A5C-AC0BAF5C687B}"/>
                  </a:ext>
                </a:extLst>
              </p:cNvPr>
              <p:cNvSpPr txBox="1"/>
              <p:nvPr/>
            </p:nvSpPr>
            <p:spPr>
              <a:xfrm>
                <a:off x="1053147" y="1362709"/>
                <a:ext cx="3647840" cy="830997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Simple PowerPoint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</a:p>
              <a:p>
                <a:pPr marL="171459" indent="-171459">
                  <a:buFont typeface="Wingdings" panose="05000000000000000000" pitchFamily="2" charset="2"/>
                  <a:buChar char="Ø"/>
                </a:pP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488225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621B5A2-EA04-4B3D-B08F-A80B0BB3071F}"/>
              </a:ext>
            </a:extLst>
          </p:cNvPr>
          <p:cNvGrpSpPr/>
          <p:nvPr/>
        </p:nvGrpSpPr>
        <p:grpSpPr>
          <a:xfrm>
            <a:off x="9645714" y="1639376"/>
            <a:ext cx="1527053" cy="4634206"/>
            <a:chOff x="738504" y="1064128"/>
            <a:chExt cx="1186264" cy="3600000"/>
          </a:xfrm>
        </p:grpSpPr>
        <p:sp>
          <p:nvSpPr>
            <p:cNvPr id="4" name="Pentagon 10">
              <a:extLst>
                <a:ext uri="{FF2B5EF4-FFF2-40B4-BE49-F238E27FC236}">
                  <a16:creationId xmlns:a16="http://schemas.microsoft.com/office/drawing/2014/main" id="{0CD879CE-14F3-4643-A804-70445FE3F1AE}"/>
                </a:ext>
              </a:extLst>
            </p:cNvPr>
            <p:cNvSpPr/>
            <p:nvPr/>
          </p:nvSpPr>
          <p:spPr>
            <a:xfrm rot="5400000">
              <a:off x="-468363" y="2270996"/>
              <a:ext cx="3600000" cy="1186263"/>
            </a:xfrm>
            <a:prstGeom prst="homePlate">
              <a:avLst>
                <a:gd name="adj" fmla="val 28551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5" name="Pentagon 11">
              <a:extLst>
                <a:ext uri="{FF2B5EF4-FFF2-40B4-BE49-F238E27FC236}">
                  <a16:creationId xmlns:a16="http://schemas.microsoft.com/office/drawing/2014/main" id="{65C5CE45-418F-4D2A-92EF-F643A3B5A62E}"/>
                </a:ext>
              </a:extLst>
            </p:cNvPr>
            <p:cNvSpPr/>
            <p:nvPr/>
          </p:nvSpPr>
          <p:spPr>
            <a:xfrm rot="5400000">
              <a:off x="-108363" y="1910996"/>
              <a:ext cx="2880000" cy="1186263"/>
            </a:xfrm>
            <a:prstGeom prst="homePlate">
              <a:avLst>
                <a:gd name="adj" fmla="val 28551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6" name="Pentagon 12">
              <a:extLst>
                <a:ext uri="{FF2B5EF4-FFF2-40B4-BE49-F238E27FC236}">
                  <a16:creationId xmlns:a16="http://schemas.microsoft.com/office/drawing/2014/main" id="{8584E172-34ED-4D7D-B247-D340EEDBE2E6}"/>
                </a:ext>
              </a:extLst>
            </p:cNvPr>
            <p:cNvSpPr/>
            <p:nvPr/>
          </p:nvSpPr>
          <p:spPr>
            <a:xfrm rot="5400000">
              <a:off x="251636" y="1550996"/>
              <a:ext cx="2160000" cy="1186263"/>
            </a:xfrm>
            <a:prstGeom prst="homePlate">
              <a:avLst>
                <a:gd name="adj" fmla="val 28551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7" name="Pentagon 13">
              <a:extLst>
                <a:ext uri="{FF2B5EF4-FFF2-40B4-BE49-F238E27FC236}">
                  <a16:creationId xmlns:a16="http://schemas.microsoft.com/office/drawing/2014/main" id="{D9B97D4F-C89F-43C7-8268-0A14074181E0}"/>
                </a:ext>
              </a:extLst>
            </p:cNvPr>
            <p:cNvSpPr/>
            <p:nvPr/>
          </p:nvSpPr>
          <p:spPr>
            <a:xfrm rot="5400000">
              <a:off x="611636" y="1190996"/>
              <a:ext cx="1440000" cy="1186263"/>
            </a:xfrm>
            <a:prstGeom prst="homePlate">
              <a:avLst>
                <a:gd name="adj" fmla="val 28551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85A3E7D-1896-463F-81EE-5F0D6196E38C}"/>
              </a:ext>
            </a:extLst>
          </p:cNvPr>
          <p:cNvSpPr txBox="1"/>
          <p:nvPr/>
        </p:nvSpPr>
        <p:spPr>
          <a:xfrm>
            <a:off x="884636" y="495156"/>
            <a:ext cx="5419478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3"/>
                </a:solidFill>
                <a:latin typeface="+mj-lt"/>
                <a:cs typeface="Arial" pitchFamily="34" charset="0"/>
              </a:rPr>
              <a:t>Simple Worldmap Presentation</a:t>
            </a:r>
            <a:endParaRPr lang="ko-KR" altLang="en-US" sz="4400" b="1" dirty="0">
              <a:solidFill>
                <a:schemeClr val="accent3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F38F54-00F2-4B16-91CD-20527B3F7CD9}"/>
              </a:ext>
            </a:extLst>
          </p:cNvPr>
          <p:cNvSpPr txBox="1"/>
          <p:nvPr/>
        </p:nvSpPr>
        <p:spPr>
          <a:xfrm>
            <a:off x="884636" y="2022330"/>
            <a:ext cx="4892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</a:t>
            </a:r>
          </a:p>
        </p:txBody>
      </p:sp>
      <p:grpSp>
        <p:nvGrpSpPr>
          <p:cNvPr id="10" name="그룹 10">
            <a:extLst>
              <a:ext uri="{FF2B5EF4-FFF2-40B4-BE49-F238E27FC236}">
                <a16:creationId xmlns:a16="http://schemas.microsoft.com/office/drawing/2014/main" id="{3BBE4B66-D351-4E35-B0B5-077119A1FC19}"/>
              </a:ext>
            </a:extLst>
          </p:cNvPr>
          <p:cNvGrpSpPr/>
          <p:nvPr/>
        </p:nvGrpSpPr>
        <p:grpSpPr>
          <a:xfrm>
            <a:off x="658306" y="2947454"/>
            <a:ext cx="6050348" cy="3515232"/>
            <a:chOff x="635000" y="1382713"/>
            <a:chExt cx="7869238" cy="4572000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E50624A8-641B-4A0C-81F2-01202C14F0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1213" y="3267075"/>
              <a:ext cx="7478713" cy="2654300"/>
            </a:xfrm>
            <a:custGeom>
              <a:avLst/>
              <a:gdLst>
                <a:gd name="T0" fmla="*/ 1383 w 4711"/>
                <a:gd name="T1" fmla="*/ 1616 h 1672"/>
                <a:gd name="T2" fmla="*/ 4289 w 4711"/>
                <a:gd name="T3" fmla="*/ 1370 h 1672"/>
                <a:gd name="T4" fmla="*/ 4547 w 4711"/>
                <a:gd name="T5" fmla="*/ 1482 h 1672"/>
                <a:gd name="T6" fmla="*/ 4645 w 4711"/>
                <a:gd name="T7" fmla="*/ 1305 h 1672"/>
                <a:gd name="T8" fmla="*/ 4596 w 4711"/>
                <a:gd name="T9" fmla="*/ 1330 h 1672"/>
                <a:gd name="T10" fmla="*/ 4699 w 4711"/>
                <a:gd name="T11" fmla="*/ 1014 h 1672"/>
                <a:gd name="T12" fmla="*/ 2870 w 4711"/>
                <a:gd name="T13" fmla="*/ 1134 h 1672"/>
                <a:gd name="T14" fmla="*/ 4455 w 4711"/>
                <a:gd name="T15" fmla="*/ 918 h 1672"/>
                <a:gd name="T16" fmla="*/ 4359 w 4711"/>
                <a:gd name="T17" fmla="*/ 1140 h 1672"/>
                <a:gd name="T18" fmla="*/ 4144 w 4711"/>
                <a:gd name="T19" fmla="*/ 1286 h 1672"/>
                <a:gd name="T20" fmla="*/ 3936 w 4711"/>
                <a:gd name="T21" fmla="*/ 1271 h 1672"/>
                <a:gd name="T22" fmla="*/ 3802 w 4711"/>
                <a:gd name="T23" fmla="*/ 1080 h 1672"/>
                <a:gd name="T24" fmla="*/ 4059 w 4711"/>
                <a:gd name="T25" fmla="*/ 932 h 1672"/>
                <a:gd name="T26" fmla="*/ 4430 w 4711"/>
                <a:gd name="T27" fmla="*/ 909 h 1672"/>
                <a:gd name="T28" fmla="*/ 3982 w 4711"/>
                <a:gd name="T29" fmla="*/ 883 h 1672"/>
                <a:gd name="T30" fmla="*/ 3891 w 4711"/>
                <a:gd name="T31" fmla="*/ 883 h 1672"/>
                <a:gd name="T32" fmla="*/ 4388 w 4711"/>
                <a:gd name="T33" fmla="*/ 864 h 1672"/>
                <a:gd name="T34" fmla="*/ 4362 w 4711"/>
                <a:gd name="T35" fmla="*/ 825 h 1672"/>
                <a:gd name="T36" fmla="*/ 3994 w 4711"/>
                <a:gd name="T37" fmla="*/ 817 h 1672"/>
                <a:gd name="T38" fmla="*/ 4270 w 4711"/>
                <a:gd name="T39" fmla="*/ 855 h 1672"/>
                <a:gd name="T40" fmla="*/ 4132 w 4711"/>
                <a:gd name="T41" fmla="*/ 887 h 1672"/>
                <a:gd name="T42" fmla="*/ 1563 w 4711"/>
                <a:gd name="T43" fmla="*/ 787 h 1672"/>
                <a:gd name="T44" fmla="*/ 3886 w 4711"/>
                <a:gd name="T45" fmla="*/ 778 h 1672"/>
                <a:gd name="T46" fmla="*/ 3870 w 4711"/>
                <a:gd name="T47" fmla="*/ 845 h 1672"/>
                <a:gd name="T48" fmla="*/ 3987 w 4711"/>
                <a:gd name="T49" fmla="*/ 764 h 1672"/>
                <a:gd name="T50" fmla="*/ 3821 w 4711"/>
                <a:gd name="T51" fmla="*/ 885 h 1672"/>
                <a:gd name="T52" fmla="*/ 3860 w 4711"/>
                <a:gd name="T53" fmla="*/ 710 h 1672"/>
                <a:gd name="T54" fmla="*/ 3786 w 4711"/>
                <a:gd name="T55" fmla="*/ 726 h 1672"/>
                <a:gd name="T56" fmla="*/ 3331 w 4711"/>
                <a:gd name="T57" fmla="*/ 700 h 1672"/>
                <a:gd name="T58" fmla="*/ 3957 w 4711"/>
                <a:gd name="T59" fmla="*/ 677 h 1672"/>
                <a:gd name="T60" fmla="*/ 1245 w 4711"/>
                <a:gd name="T61" fmla="*/ 637 h 1672"/>
                <a:gd name="T62" fmla="*/ 1351 w 4711"/>
                <a:gd name="T63" fmla="*/ 529 h 1672"/>
                <a:gd name="T64" fmla="*/ 3942 w 4711"/>
                <a:gd name="T65" fmla="*/ 620 h 1672"/>
                <a:gd name="T66" fmla="*/ 3942 w 4711"/>
                <a:gd name="T67" fmla="*/ 602 h 1672"/>
                <a:gd name="T68" fmla="*/ 1173 w 4711"/>
                <a:gd name="T69" fmla="*/ 511 h 1672"/>
                <a:gd name="T70" fmla="*/ 1255 w 4711"/>
                <a:gd name="T71" fmla="*/ 515 h 1672"/>
                <a:gd name="T72" fmla="*/ 96 w 4711"/>
                <a:gd name="T73" fmla="*/ 454 h 1672"/>
                <a:gd name="T74" fmla="*/ 1088 w 4711"/>
                <a:gd name="T75" fmla="*/ 445 h 1672"/>
                <a:gd name="T76" fmla="*/ 1166 w 4711"/>
                <a:gd name="T77" fmla="*/ 429 h 1672"/>
                <a:gd name="T78" fmla="*/ 1149 w 4711"/>
                <a:gd name="T79" fmla="*/ 400 h 1672"/>
                <a:gd name="T80" fmla="*/ 2694 w 4711"/>
                <a:gd name="T81" fmla="*/ 262 h 1672"/>
                <a:gd name="T82" fmla="*/ 2256 w 4711"/>
                <a:gd name="T83" fmla="*/ 181 h 1672"/>
                <a:gd name="T84" fmla="*/ 2353 w 4711"/>
                <a:gd name="T85" fmla="*/ 119 h 1672"/>
                <a:gd name="T86" fmla="*/ 4183 w 4711"/>
                <a:gd name="T87" fmla="*/ 162 h 1672"/>
                <a:gd name="T88" fmla="*/ 4046 w 4711"/>
                <a:gd name="T89" fmla="*/ 288 h 1672"/>
                <a:gd name="T90" fmla="*/ 4128 w 4711"/>
                <a:gd name="T91" fmla="*/ 225 h 1672"/>
                <a:gd name="T92" fmla="*/ 2400 w 4711"/>
                <a:gd name="T93" fmla="*/ 78 h 1672"/>
                <a:gd name="T94" fmla="*/ 2425 w 4711"/>
                <a:gd name="T95" fmla="*/ 227 h 1672"/>
                <a:gd name="T96" fmla="*/ 2247 w 4711"/>
                <a:gd name="T97" fmla="*/ 148 h 1672"/>
                <a:gd name="T98" fmla="*/ 2167 w 4711"/>
                <a:gd name="T99" fmla="*/ 232 h 1672"/>
                <a:gd name="T100" fmla="*/ 2489 w 4711"/>
                <a:gd name="T101" fmla="*/ 332 h 1672"/>
                <a:gd name="T102" fmla="*/ 2720 w 4711"/>
                <a:gd name="T103" fmla="*/ 234 h 1672"/>
                <a:gd name="T104" fmla="*/ 2577 w 4711"/>
                <a:gd name="T105" fmla="*/ 157 h 1672"/>
                <a:gd name="T106" fmla="*/ 2533 w 4711"/>
                <a:gd name="T107" fmla="*/ 232 h 1672"/>
                <a:gd name="T108" fmla="*/ 1210 w 4711"/>
                <a:gd name="T109" fmla="*/ 78 h 1672"/>
                <a:gd name="T110" fmla="*/ 2798 w 4711"/>
                <a:gd name="T111" fmla="*/ 145 h 1672"/>
                <a:gd name="T112" fmla="*/ 2903 w 4711"/>
                <a:gd name="T113" fmla="*/ 147 h 1672"/>
                <a:gd name="T114" fmla="*/ 2943 w 4711"/>
                <a:gd name="T115" fmla="*/ 127 h 1672"/>
                <a:gd name="T116" fmla="*/ 1393 w 4711"/>
                <a:gd name="T117" fmla="*/ 66 h 1672"/>
                <a:gd name="T118" fmla="*/ 1028 w 4711"/>
                <a:gd name="T119" fmla="*/ 126 h 1672"/>
                <a:gd name="T120" fmla="*/ 1194 w 4711"/>
                <a:gd name="T121" fmla="*/ 89 h 1672"/>
                <a:gd name="T122" fmla="*/ 1076 w 4711"/>
                <a:gd name="T123" fmla="*/ 54 h 1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711" h="1672">
                  <a:moveTo>
                    <a:pt x="1290" y="1620"/>
                  </a:moveTo>
                  <a:lnTo>
                    <a:pt x="1304" y="1628"/>
                  </a:lnTo>
                  <a:lnTo>
                    <a:pt x="1318" y="1641"/>
                  </a:lnTo>
                  <a:lnTo>
                    <a:pt x="1332" y="1653"/>
                  </a:lnTo>
                  <a:lnTo>
                    <a:pt x="1348" y="1662"/>
                  </a:lnTo>
                  <a:lnTo>
                    <a:pt x="1348" y="1670"/>
                  </a:lnTo>
                  <a:lnTo>
                    <a:pt x="1339" y="1670"/>
                  </a:lnTo>
                  <a:lnTo>
                    <a:pt x="1330" y="1672"/>
                  </a:lnTo>
                  <a:lnTo>
                    <a:pt x="1316" y="1672"/>
                  </a:lnTo>
                  <a:lnTo>
                    <a:pt x="1304" y="1669"/>
                  </a:lnTo>
                  <a:lnTo>
                    <a:pt x="1297" y="1667"/>
                  </a:lnTo>
                  <a:lnTo>
                    <a:pt x="1294" y="1653"/>
                  </a:lnTo>
                  <a:lnTo>
                    <a:pt x="1290" y="1635"/>
                  </a:lnTo>
                  <a:lnTo>
                    <a:pt x="1290" y="1620"/>
                  </a:lnTo>
                  <a:close/>
                  <a:moveTo>
                    <a:pt x="1402" y="1590"/>
                  </a:moveTo>
                  <a:lnTo>
                    <a:pt x="1416" y="1593"/>
                  </a:lnTo>
                  <a:lnTo>
                    <a:pt x="1432" y="1599"/>
                  </a:lnTo>
                  <a:lnTo>
                    <a:pt x="1444" y="1604"/>
                  </a:lnTo>
                  <a:lnTo>
                    <a:pt x="1440" y="1604"/>
                  </a:lnTo>
                  <a:lnTo>
                    <a:pt x="1428" y="1611"/>
                  </a:lnTo>
                  <a:lnTo>
                    <a:pt x="1416" y="1616"/>
                  </a:lnTo>
                  <a:lnTo>
                    <a:pt x="1402" y="1620"/>
                  </a:lnTo>
                  <a:lnTo>
                    <a:pt x="1402" y="1613"/>
                  </a:lnTo>
                  <a:lnTo>
                    <a:pt x="1404" y="1611"/>
                  </a:lnTo>
                  <a:lnTo>
                    <a:pt x="1407" y="1609"/>
                  </a:lnTo>
                  <a:lnTo>
                    <a:pt x="1409" y="1607"/>
                  </a:lnTo>
                  <a:lnTo>
                    <a:pt x="1409" y="1606"/>
                  </a:lnTo>
                  <a:lnTo>
                    <a:pt x="1411" y="1604"/>
                  </a:lnTo>
                  <a:lnTo>
                    <a:pt x="1412" y="1600"/>
                  </a:lnTo>
                  <a:lnTo>
                    <a:pt x="1409" y="1600"/>
                  </a:lnTo>
                  <a:lnTo>
                    <a:pt x="1400" y="1609"/>
                  </a:lnTo>
                  <a:lnTo>
                    <a:pt x="1392" y="1614"/>
                  </a:lnTo>
                  <a:lnTo>
                    <a:pt x="1383" y="1616"/>
                  </a:lnTo>
                  <a:lnTo>
                    <a:pt x="1371" y="1620"/>
                  </a:lnTo>
                  <a:lnTo>
                    <a:pt x="1371" y="1604"/>
                  </a:lnTo>
                  <a:lnTo>
                    <a:pt x="1381" y="1600"/>
                  </a:lnTo>
                  <a:lnTo>
                    <a:pt x="1392" y="1595"/>
                  </a:lnTo>
                  <a:lnTo>
                    <a:pt x="1402" y="1590"/>
                  </a:lnTo>
                  <a:close/>
                  <a:moveTo>
                    <a:pt x="1374" y="1393"/>
                  </a:moveTo>
                  <a:lnTo>
                    <a:pt x="1378" y="1396"/>
                  </a:lnTo>
                  <a:lnTo>
                    <a:pt x="1381" y="1398"/>
                  </a:lnTo>
                  <a:lnTo>
                    <a:pt x="1383" y="1400"/>
                  </a:lnTo>
                  <a:lnTo>
                    <a:pt x="1385" y="1403"/>
                  </a:lnTo>
                  <a:lnTo>
                    <a:pt x="1385" y="1407"/>
                  </a:lnTo>
                  <a:lnTo>
                    <a:pt x="1386" y="1412"/>
                  </a:lnTo>
                  <a:lnTo>
                    <a:pt x="1378" y="1412"/>
                  </a:lnTo>
                  <a:lnTo>
                    <a:pt x="1376" y="1408"/>
                  </a:lnTo>
                  <a:lnTo>
                    <a:pt x="1374" y="1405"/>
                  </a:lnTo>
                  <a:lnTo>
                    <a:pt x="1374" y="1403"/>
                  </a:lnTo>
                  <a:lnTo>
                    <a:pt x="1372" y="1401"/>
                  </a:lnTo>
                  <a:lnTo>
                    <a:pt x="1374" y="1398"/>
                  </a:lnTo>
                  <a:lnTo>
                    <a:pt x="1374" y="1393"/>
                  </a:lnTo>
                  <a:close/>
                  <a:moveTo>
                    <a:pt x="4289" y="1370"/>
                  </a:moveTo>
                  <a:lnTo>
                    <a:pt x="4294" y="1384"/>
                  </a:lnTo>
                  <a:lnTo>
                    <a:pt x="4296" y="1400"/>
                  </a:lnTo>
                  <a:lnTo>
                    <a:pt x="4292" y="1415"/>
                  </a:lnTo>
                  <a:lnTo>
                    <a:pt x="4284" y="1424"/>
                  </a:lnTo>
                  <a:lnTo>
                    <a:pt x="4275" y="1429"/>
                  </a:lnTo>
                  <a:lnTo>
                    <a:pt x="4263" y="1435"/>
                  </a:lnTo>
                  <a:lnTo>
                    <a:pt x="4258" y="1414"/>
                  </a:lnTo>
                  <a:lnTo>
                    <a:pt x="4251" y="1393"/>
                  </a:lnTo>
                  <a:lnTo>
                    <a:pt x="4244" y="1374"/>
                  </a:lnTo>
                  <a:lnTo>
                    <a:pt x="4258" y="1374"/>
                  </a:lnTo>
                  <a:lnTo>
                    <a:pt x="4270" y="1381"/>
                  </a:lnTo>
                  <a:lnTo>
                    <a:pt x="4280" y="1379"/>
                  </a:lnTo>
                  <a:lnTo>
                    <a:pt x="4289" y="1370"/>
                  </a:lnTo>
                  <a:close/>
                  <a:moveTo>
                    <a:pt x="4577" y="1367"/>
                  </a:moveTo>
                  <a:lnTo>
                    <a:pt x="4580" y="1368"/>
                  </a:lnTo>
                  <a:lnTo>
                    <a:pt x="4584" y="1370"/>
                  </a:lnTo>
                  <a:lnTo>
                    <a:pt x="4586" y="1372"/>
                  </a:lnTo>
                  <a:lnTo>
                    <a:pt x="4587" y="1374"/>
                  </a:lnTo>
                  <a:lnTo>
                    <a:pt x="4589" y="1375"/>
                  </a:lnTo>
                  <a:lnTo>
                    <a:pt x="4593" y="1379"/>
                  </a:lnTo>
                  <a:lnTo>
                    <a:pt x="4593" y="1377"/>
                  </a:lnTo>
                  <a:lnTo>
                    <a:pt x="4594" y="1375"/>
                  </a:lnTo>
                  <a:lnTo>
                    <a:pt x="4596" y="1372"/>
                  </a:lnTo>
                  <a:lnTo>
                    <a:pt x="4596" y="1370"/>
                  </a:lnTo>
                  <a:lnTo>
                    <a:pt x="4598" y="1370"/>
                  </a:lnTo>
                  <a:lnTo>
                    <a:pt x="4600" y="1370"/>
                  </a:lnTo>
                  <a:lnTo>
                    <a:pt x="4600" y="1374"/>
                  </a:lnTo>
                  <a:lnTo>
                    <a:pt x="4601" y="1377"/>
                  </a:lnTo>
                  <a:lnTo>
                    <a:pt x="4603" y="1382"/>
                  </a:lnTo>
                  <a:lnTo>
                    <a:pt x="4603" y="1388"/>
                  </a:lnTo>
                  <a:lnTo>
                    <a:pt x="4603" y="1393"/>
                  </a:lnTo>
                  <a:lnTo>
                    <a:pt x="4591" y="1407"/>
                  </a:lnTo>
                  <a:lnTo>
                    <a:pt x="4580" y="1424"/>
                  </a:lnTo>
                  <a:lnTo>
                    <a:pt x="4584" y="1435"/>
                  </a:lnTo>
                  <a:lnTo>
                    <a:pt x="4582" y="1438"/>
                  </a:lnTo>
                  <a:lnTo>
                    <a:pt x="4577" y="1442"/>
                  </a:lnTo>
                  <a:lnTo>
                    <a:pt x="4572" y="1443"/>
                  </a:lnTo>
                  <a:lnTo>
                    <a:pt x="4567" y="1445"/>
                  </a:lnTo>
                  <a:lnTo>
                    <a:pt x="4561" y="1449"/>
                  </a:lnTo>
                  <a:lnTo>
                    <a:pt x="4558" y="1450"/>
                  </a:lnTo>
                  <a:lnTo>
                    <a:pt x="4554" y="1456"/>
                  </a:lnTo>
                  <a:lnTo>
                    <a:pt x="4554" y="1461"/>
                  </a:lnTo>
                  <a:lnTo>
                    <a:pt x="4553" y="1466"/>
                  </a:lnTo>
                  <a:lnTo>
                    <a:pt x="4553" y="1471"/>
                  </a:lnTo>
                  <a:lnTo>
                    <a:pt x="4551" y="1478"/>
                  </a:lnTo>
                  <a:lnTo>
                    <a:pt x="4547" y="1482"/>
                  </a:lnTo>
                  <a:lnTo>
                    <a:pt x="4542" y="1485"/>
                  </a:lnTo>
                  <a:lnTo>
                    <a:pt x="4537" y="1489"/>
                  </a:lnTo>
                  <a:lnTo>
                    <a:pt x="4532" y="1492"/>
                  </a:lnTo>
                  <a:lnTo>
                    <a:pt x="4526" y="1497"/>
                  </a:lnTo>
                  <a:lnTo>
                    <a:pt x="4519" y="1497"/>
                  </a:lnTo>
                  <a:lnTo>
                    <a:pt x="4511" y="1491"/>
                  </a:lnTo>
                  <a:lnTo>
                    <a:pt x="4502" y="1485"/>
                  </a:lnTo>
                  <a:lnTo>
                    <a:pt x="4495" y="1480"/>
                  </a:lnTo>
                  <a:lnTo>
                    <a:pt x="4488" y="1470"/>
                  </a:lnTo>
                  <a:lnTo>
                    <a:pt x="4493" y="1466"/>
                  </a:lnTo>
                  <a:lnTo>
                    <a:pt x="4495" y="1461"/>
                  </a:lnTo>
                  <a:lnTo>
                    <a:pt x="4497" y="1457"/>
                  </a:lnTo>
                  <a:lnTo>
                    <a:pt x="4498" y="1452"/>
                  </a:lnTo>
                  <a:lnTo>
                    <a:pt x="4500" y="1447"/>
                  </a:lnTo>
                  <a:lnTo>
                    <a:pt x="4504" y="1443"/>
                  </a:lnTo>
                  <a:lnTo>
                    <a:pt x="4514" y="1440"/>
                  </a:lnTo>
                  <a:lnTo>
                    <a:pt x="4525" y="1438"/>
                  </a:lnTo>
                  <a:lnTo>
                    <a:pt x="4535" y="1435"/>
                  </a:lnTo>
                  <a:lnTo>
                    <a:pt x="4540" y="1429"/>
                  </a:lnTo>
                  <a:lnTo>
                    <a:pt x="4549" y="1417"/>
                  </a:lnTo>
                  <a:lnTo>
                    <a:pt x="4556" y="1403"/>
                  </a:lnTo>
                  <a:lnTo>
                    <a:pt x="4565" y="1389"/>
                  </a:lnTo>
                  <a:lnTo>
                    <a:pt x="4572" y="1375"/>
                  </a:lnTo>
                  <a:lnTo>
                    <a:pt x="4577" y="1367"/>
                  </a:lnTo>
                  <a:close/>
                  <a:moveTo>
                    <a:pt x="4570" y="1239"/>
                  </a:moveTo>
                  <a:lnTo>
                    <a:pt x="4577" y="1239"/>
                  </a:lnTo>
                  <a:lnTo>
                    <a:pt x="4593" y="1255"/>
                  </a:lnTo>
                  <a:lnTo>
                    <a:pt x="4607" y="1269"/>
                  </a:lnTo>
                  <a:lnTo>
                    <a:pt x="4621" y="1285"/>
                  </a:lnTo>
                  <a:lnTo>
                    <a:pt x="4631" y="1305"/>
                  </a:lnTo>
                  <a:lnTo>
                    <a:pt x="4636" y="1305"/>
                  </a:lnTo>
                  <a:lnTo>
                    <a:pt x="4642" y="1305"/>
                  </a:lnTo>
                  <a:lnTo>
                    <a:pt x="4645" y="1305"/>
                  </a:lnTo>
                  <a:lnTo>
                    <a:pt x="4647" y="1305"/>
                  </a:lnTo>
                  <a:lnTo>
                    <a:pt x="4650" y="1305"/>
                  </a:lnTo>
                  <a:lnTo>
                    <a:pt x="4654" y="1302"/>
                  </a:lnTo>
                  <a:lnTo>
                    <a:pt x="4656" y="1299"/>
                  </a:lnTo>
                  <a:lnTo>
                    <a:pt x="4657" y="1293"/>
                  </a:lnTo>
                  <a:lnTo>
                    <a:pt x="4661" y="1293"/>
                  </a:lnTo>
                  <a:lnTo>
                    <a:pt x="4661" y="1316"/>
                  </a:lnTo>
                  <a:lnTo>
                    <a:pt x="4659" y="1321"/>
                  </a:lnTo>
                  <a:lnTo>
                    <a:pt x="4657" y="1326"/>
                  </a:lnTo>
                  <a:lnTo>
                    <a:pt x="4656" y="1332"/>
                  </a:lnTo>
                  <a:lnTo>
                    <a:pt x="4654" y="1335"/>
                  </a:lnTo>
                  <a:lnTo>
                    <a:pt x="4642" y="1335"/>
                  </a:lnTo>
                  <a:lnTo>
                    <a:pt x="4642" y="1347"/>
                  </a:lnTo>
                  <a:lnTo>
                    <a:pt x="4631" y="1358"/>
                  </a:lnTo>
                  <a:lnTo>
                    <a:pt x="4622" y="1368"/>
                  </a:lnTo>
                  <a:lnTo>
                    <a:pt x="4612" y="1379"/>
                  </a:lnTo>
                  <a:lnTo>
                    <a:pt x="4612" y="1374"/>
                  </a:lnTo>
                  <a:lnTo>
                    <a:pt x="4610" y="1370"/>
                  </a:lnTo>
                  <a:lnTo>
                    <a:pt x="4610" y="1367"/>
                  </a:lnTo>
                  <a:lnTo>
                    <a:pt x="4610" y="1361"/>
                  </a:lnTo>
                  <a:lnTo>
                    <a:pt x="4612" y="1358"/>
                  </a:lnTo>
                  <a:lnTo>
                    <a:pt x="4612" y="1354"/>
                  </a:lnTo>
                  <a:lnTo>
                    <a:pt x="4612" y="1351"/>
                  </a:lnTo>
                  <a:lnTo>
                    <a:pt x="4610" y="1349"/>
                  </a:lnTo>
                  <a:lnTo>
                    <a:pt x="4607" y="1347"/>
                  </a:lnTo>
                  <a:lnTo>
                    <a:pt x="4603" y="1346"/>
                  </a:lnTo>
                  <a:lnTo>
                    <a:pt x="4600" y="1344"/>
                  </a:lnTo>
                  <a:lnTo>
                    <a:pt x="4596" y="1342"/>
                  </a:lnTo>
                  <a:lnTo>
                    <a:pt x="4593" y="1340"/>
                  </a:lnTo>
                  <a:lnTo>
                    <a:pt x="4591" y="1339"/>
                  </a:lnTo>
                  <a:lnTo>
                    <a:pt x="4591" y="1337"/>
                  </a:lnTo>
                  <a:lnTo>
                    <a:pt x="4593" y="1335"/>
                  </a:lnTo>
                  <a:lnTo>
                    <a:pt x="4596" y="1330"/>
                  </a:lnTo>
                  <a:lnTo>
                    <a:pt x="4601" y="1326"/>
                  </a:lnTo>
                  <a:lnTo>
                    <a:pt x="4607" y="1321"/>
                  </a:lnTo>
                  <a:lnTo>
                    <a:pt x="4612" y="1316"/>
                  </a:lnTo>
                  <a:lnTo>
                    <a:pt x="4605" y="1309"/>
                  </a:lnTo>
                  <a:lnTo>
                    <a:pt x="4598" y="1297"/>
                  </a:lnTo>
                  <a:lnTo>
                    <a:pt x="4587" y="1279"/>
                  </a:lnTo>
                  <a:lnTo>
                    <a:pt x="4579" y="1264"/>
                  </a:lnTo>
                  <a:lnTo>
                    <a:pt x="4574" y="1250"/>
                  </a:lnTo>
                  <a:lnTo>
                    <a:pt x="4570" y="1239"/>
                  </a:lnTo>
                  <a:close/>
                  <a:moveTo>
                    <a:pt x="4507" y="1056"/>
                  </a:moveTo>
                  <a:lnTo>
                    <a:pt x="4516" y="1056"/>
                  </a:lnTo>
                  <a:lnTo>
                    <a:pt x="4532" y="1068"/>
                  </a:lnTo>
                  <a:lnTo>
                    <a:pt x="4551" y="1079"/>
                  </a:lnTo>
                  <a:lnTo>
                    <a:pt x="4551" y="1089"/>
                  </a:lnTo>
                  <a:lnTo>
                    <a:pt x="4539" y="1089"/>
                  </a:lnTo>
                  <a:lnTo>
                    <a:pt x="4530" y="1082"/>
                  </a:lnTo>
                  <a:lnTo>
                    <a:pt x="4521" y="1075"/>
                  </a:lnTo>
                  <a:lnTo>
                    <a:pt x="4514" y="1066"/>
                  </a:lnTo>
                  <a:lnTo>
                    <a:pt x="4507" y="1056"/>
                  </a:lnTo>
                  <a:close/>
                  <a:moveTo>
                    <a:pt x="4692" y="995"/>
                  </a:moveTo>
                  <a:lnTo>
                    <a:pt x="4696" y="995"/>
                  </a:lnTo>
                  <a:lnTo>
                    <a:pt x="4699" y="997"/>
                  </a:lnTo>
                  <a:lnTo>
                    <a:pt x="4699" y="997"/>
                  </a:lnTo>
                  <a:lnTo>
                    <a:pt x="4701" y="998"/>
                  </a:lnTo>
                  <a:lnTo>
                    <a:pt x="4701" y="1000"/>
                  </a:lnTo>
                  <a:lnTo>
                    <a:pt x="4703" y="1002"/>
                  </a:lnTo>
                  <a:lnTo>
                    <a:pt x="4704" y="1005"/>
                  </a:lnTo>
                  <a:lnTo>
                    <a:pt x="4708" y="1011"/>
                  </a:lnTo>
                  <a:lnTo>
                    <a:pt x="4710" y="1017"/>
                  </a:lnTo>
                  <a:lnTo>
                    <a:pt x="4711" y="1024"/>
                  </a:lnTo>
                  <a:lnTo>
                    <a:pt x="4704" y="1024"/>
                  </a:lnTo>
                  <a:lnTo>
                    <a:pt x="4704" y="1017"/>
                  </a:lnTo>
                  <a:lnTo>
                    <a:pt x="4699" y="1014"/>
                  </a:lnTo>
                  <a:lnTo>
                    <a:pt x="4697" y="1009"/>
                  </a:lnTo>
                  <a:lnTo>
                    <a:pt x="4696" y="1005"/>
                  </a:lnTo>
                  <a:lnTo>
                    <a:pt x="4694" y="1000"/>
                  </a:lnTo>
                  <a:lnTo>
                    <a:pt x="4692" y="995"/>
                  </a:lnTo>
                  <a:close/>
                  <a:moveTo>
                    <a:pt x="4532" y="974"/>
                  </a:moveTo>
                  <a:lnTo>
                    <a:pt x="4535" y="974"/>
                  </a:lnTo>
                  <a:lnTo>
                    <a:pt x="4537" y="976"/>
                  </a:lnTo>
                  <a:lnTo>
                    <a:pt x="4537" y="977"/>
                  </a:lnTo>
                  <a:lnTo>
                    <a:pt x="4539" y="977"/>
                  </a:lnTo>
                  <a:lnTo>
                    <a:pt x="4540" y="977"/>
                  </a:lnTo>
                  <a:lnTo>
                    <a:pt x="4542" y="979"/>
                  </a:lnTo>
                  <a:lnTo>
                    <a:pt x="4544" y="984"/>
                  </a:lnTo>
                  <a:lnTo>
                    <a:pt x="4544" y="990"/>
                  </a:lnTo>
                  <a:lnTo>
                    <a:pt x="4546" y="993"/>
                  </a:lnTo>
                  <a:lnTo>
                    <a:pt x="4547" y="997"/>
                  </a:lnTo>
                  <a:lnTo>
                    <a:pt x="4549" y="1000"/>
                  </a:lnTo>
                  <a:lnTo>
                    <a:pt x="4551" y="1005"/>
                  </a:lnTo>
                  <a:lnTo>
                    <a:pt x="4539" y="1005"/>
                  </a:lnTo>
                  <a:lnTo>
                    <a:pt x="4537" y="997"/>
                  </a:lnTo>
                  <a:lnTo>
                    <a:pt x="4533" y="991"/>
                  </a:lnTo>
                  <a:lnTo>
                    <a:pt x="4532" y="984"/>
                  </a:lnTo>
                  <a:lnTo>
                    <a:pt x="4532" y="974"/>
                  </a:lnTo>
                  <a:close/>
                  <a:moveTo>
                    <a:pt x="2907" y="967"/>
                  </a:moveTo>
                  <a:lnTo>
                    <a:pt x="2907" y="974"/>
                  </a:lnTo>
                  <a:lnTo>
                    <a:pt x="2915" y="993"/>
                  </a:lnTo>
                  <a:lnTo>
                    <a:pt x="2915" y="1014"/>
                  </a:lnTo>
                  <a:lnTo>
                    <a:pt x="2910" y="1033"/>
                  </a:lnTo>
                  <a:lnTo>
                    <a:pt x="2901" y="1052"/>
                  </a:lnTo>
                  <a:lnTo>
                    <a:pt x="2891" y="1070"/>
                  </a:lnTo>
                  <a:lnTo>
                    <a:pt x="2882" y="1087"/>
                  </a:lnTo>
                  <a:lnTo>
                    <a:pt x="2875" y="1101"/>
                  </a:lnTo>
                  <a:lnTo>
                    <a:pt x="2872" y="1119"/>
                  </a:lnTo>
                  <a:lnTo>
                    <a:pt x="2870" y="1134"/>
                  </a:lnTo>
                  <a:lnTo>
                    <a:pt x="2868" y="1147"/>
                  </a:lnTo>
                  <a:lnTo>
                    <a:pt x="2861" y="1157"/>
                  </a:lnTo>
                  <a:lnTo>
                    <a:pt x="2849" y="1166"/>
                  </a:lnTo>
                  <a:lnTo>
                    <a:pt x="2849" y="1162"/>
                  </a:lnTo>
                  <a:lnTo>
                    <a:pt x="2842" y="1161"/>
                  </a:lnTo>
                  <a:lnTo>
                    <a:pt x="2837" y="1159"/>
                  </a:lnTo>
                  <a:lnTo>
                    <a:pt x="2832" y="1155"/>
                  </a:lnTo>
                  <a:lnTo>
                    <a:pt x="2828" y="1150"/>
                  </a:lnTo>
                  <a:lnTo>
                    <a:pt x="2826" y="1143"/>
                  </a:lnTo>
                  <a:lnTo>
                    <a:pt x="2819" y="1129"/>
                  </a:lnTo>
                  <a:lnTo>
                    <a:pt x="2818" y="1115"/>
                  </a:lnTo>
                  <a:lnTo>
                    <a:pt x="2823" y="1103"/>
                  </a:lnTo>
                  <a:lnTo>
                    <a:pt x="2828" y="1089"/>
                  </a:lnTo>
                  <a:lnTo>
                    <a:pt x="2833" y="1075"/>
                  </a:lnTo>
                  <a:lnTo>
                    <a:pt x="2833" y="1066"/>
                  </a:lnTo>
                  <a:lnTo>
                    <a:pt x="2832" y="1052"/>
                  </a:lnTo>
                  <a:lnTo>
                    <a:pt x="2830" y="1038"/>
                  </a:lnTo>
                  <a:lnTo>
                    <a:pt x="2830" y="1024"/>
                  </a:lnTo>
                  <a:lnTo>
                    <a:pt x="2849" y="1024"/>
                  </a:lnTo>
                  <a:lnTo>
                    <a:pt x="2854" y="1016"/>
                  </a:lnTo>
                  <a:lnTo>
                    <a:pt x="2865" y="1005"/>
                  </a:lnTo>
                  <a:lnTo>
                    <a:pt x="2875" y="993"/>
                  </a:lnTo>
                  <a:lnTo>
                    <a:pt x="2887" y="981"/>
                  </a:lnTo>
                  <a:lnTo>
                    <a:pt x="2898" y="972"/>
                  </a:lnTo>
                  <a:lnTo>
                    <a:pt x="2907" y="967"/>
                  </a:lnTo>
                  <a:close/>
                  <a:moveTo>
                    <a:pt x="4455" y="913"/>
                  </a:moveTo>
                  <a:lnTo>
                    <a:pt x="4469" y="918"/>
                  </a:lnTo>
                  <a:lnTo>
                    <a:pt x="4469" y="925"/>
                  </a:lnTo>
                  <a:lnTo>
                    <a:pt x="4458" y="925"/>
                  </a:lnTo>
                  <a:lnTo>
                    <a:pt x="4458" y="921"/>
                  </a:lnTo>
                  <a:lnTo>
                    <a:pt x="4457" y="920"/>
                  </a:lnTo>
                  <a:lnTo>
                    <a:pt x="4457" y="918"/>
                  </a:lnTo>
                  <a:lnTo>
                    <a:pt x="4455" y="918"/>
                  </a:lnTo>
                  <a:lnTo>
                    <a:pt x="4455" y="916"/>
                  </a:lnTo>
                  <a:lnTo>
                    <a:pt x="4455" y="913"/>
                  </a:lnTo>
                  <a:close/>
                  <a:moveTo>
                    <a:pt x="4205" y="909"/>
                  </a:moveTo>
                  <a:lnTo>
                    <a:pt x="4209" y="909"/>
                  </a:lnTo>
                  <a:lnTo>
                    <a:pt x="4210" y="918"/>
                  </a:lnTo>
                  <a:lnTo>
                    <a:pt x="4212" y="930"/>
                  </a:lnTo>
                  <a:lnTo>
                    <a:pt x="4217" y="944"/>
                  </a:lnTo>
                  <a:lnTo>
                    <a:pt x="4221" y="956"/>
                  </a:lnTo>
                  <a:lnTo>
                    <a:pt x="4224" y="963"/>
                  </a:lnTo>
                  <a:lnTo>
                    <a:pt x="4226" y="965"/>
                  </a:lnTo>
                  <a:lnTo>
                    <a:pt x="4231" y="967"/>
                  </a:lnTo>
                  <a:lnTo>
                    <a:pt x="4235" y="967"/>
                  </a:lnTo>
                  <a:lnTo>
                    <a:pt x="4240" y="969"/>
                  </a:lnTo>
                  <a:lnTo>
                    <a:pt x="4244" y="969"/>
                  </a:lnTo>
                  <a:lnTo>
                    <a:pt x="4247" y="970"/>
                  </a:lnTo>
                  <a:lnTo>
                    <a:pt x="4247" y="976"/>
                  </a:lnTo>
                  <a:lnTo>
                    <a:pt x="4251" y="988"/>
                  </a:lnTo>
                  <a:lnTo>
                    <a:pt x="4254" y="1002"/>
                  </a:lnTo>
                  <a:lnTo>
                    <a:pt x="4259" y="1019"/>
                  </a:lnTo>
                  <a:lnTo>
                    <a:pt x="4263" y="1031"/>
                  </a:lnTo>
                  <a:lnTo>
                    <a:pt x="4266" y="1040"/>
                  </a:lnTo>
                  <a:lnTo>
                    <a:pt x="4275" y="1040"/>
                  </a:lnTo>
                  <a:lnTo>
                    <a:pt x="4280" y="1042"/>
                  </a:lnTo>
                  <a:lnTo>
                    <a:pt x="4286" y="1044"/>
                  </a:lnTo>
                  <a:lnTo>
                    <a:pt x="4289" y="1047"/>
                  </a:lnTo>
                  <a:lnTo>
                    <a:pt x="4292" y="1052"/>
                  </a:lnTo>
                  <a:lnTo>
                    <a:pt x="4301" y="1065"/>
                  </a:lnTo>
                  <a:lnTo>
                    <a:pt x="4305" y="1082"/>
                  </a:lnTo>
                  <a:lnTo>
                    <a:pt x="4324" y="1082"/>
                  </a:lnTo>
                  <a:lnTo>
                    <a:pt x="4331" y="1100"/>
                  </a:lnTo>
                  <a:lnTo>
                    <a:pt x="4341" y="1112"/>
                  </a:lnTo>
                  <a:lnTo>
                    <a:pt x="4350" y="1124"/>
                  </a:lnTo>
                  <a:lnTo>
                    <a:pt x="4359" y="1140"/>
                  </a:lnTo>
                  <a:lnTo>
                    <a:pt x="4362" y="1166"/>
                  </a:lnTo>
                  <a:lnTo>
                    <a:pt x="4361" y="1187"/>
                  </a:lnTo>
                  <a:lnTo>
                    <a:pt x="4355" y="1208"/>
                  </a:lnTo>
                  <a:lnTo>
                    <a:pt x="4347" y="1227"/>
                  </a:lnTo>
                  <a:lnTo>
                    <a:pt x="4338" y="1248"/>
                  </a:lnTo>
                  <a:lnTo>
                    <a:pt x="4327" y="1271"/>
                  </a:lnTo>
                  <a:lnTo>
                    <a:pt x="4324" y="1285"/>
                  </a:lnTo>
                  <a:lnTo>
                    <a:pt x="4319" y="1299"/>
                  </a:lnTo>
                  <a:lnTo>
                    <a:pt x="4315" y="1314"/>
                  </a:lnTo>
                  <a:lnTo>
                    <a:pt x="4310" y="1326"/>
                  </a:lnTo>
                  <a:lnTo>
                    <a:pt x="4301" y="1335"/>
                  </a:lnTo>
                  <a:lnTo>
                    <a:pt x="4291" y="1340"/>
                  </a:lnTo>
                  <a:lnTo>
                    <a:pt x="4279" y="1346"/>
                  </a:lnTo>
                  <a:lnTo>
                    <a:pt x="4266" y="1351"/>
                  </a:lnTo>
                  <a:lnTo>
                    <a:pt x="4258" y="1354"/>
                  </a:lnTo>
                  <a:lnTo>
                    <a:pt x="4247" y="1346"/>
                  </a:lnTo>
                  <a:lnTo>
                    <a:pt x="4235" y="1335"/>
                  </a:lnTo>
                  <a:lnTo>
                    <a:pt x="4226" y="1342"/>
                  </a:lnTo>
                  <a:lnTo>
                    <a:pt x="4216" y="1346"/>
                  </a:lnTo>
                  <a:lnTo>
                    <a:pt x="4203" y="1344"/>
                  </a:lnTo>
                  <a:lnTo>
                    <a:pt x="4190" y="1342"/>
                  </a:lnTo>
                  <a:lnTo>
                    <a:pt x="4174" y="1340"/>
                  </a:lnTo>
                  <a:lnTo>
                    <a:pt x="4167" y="1305"/>
                  </a:lnTo>
                  <a:lnTo>
                    <a:pt x="4162" y="1304"/>
                  </a:lnTo>
                  <a:lnTo>
                    <a:pt x="4156" y="1302"/>
                  </a:lnTo>
                  <a:lnTo>
                    <a:pt x="4151" y="1300"/>
                  </a:lnTo>
                  <a:lnTo>
                    <a:pt x="4148" y="1297"/>
                  </a:lnTo>
                  <a:lnTo>
                    <a:pt x="4144" y="1295"/>
                  </a:lnTo>
                  <a:lnTo>
                    <a:pt x="4142" y="1293"/>
                  </a:lnTo>
                  <a:lnTo>
                    <a:pt x="4142" y="1292"/>
                  </a:lnTo>
                  <a:lnTo>
                    <a:pt x="4144" y="1290"/>
                  </a:lnTo>
                  <a:lnTo>
                    <a:pt x="4144" y="1288"/>
                  </a:lnTo>
                  <a:lnTo>
                    <a:pt x="4144" y="1286"/>
                  </a:lnTo>
                  <a:lnTo>
                    <a:pt x="4142" y="1285"/>
                  </a:lnTo>
                  <a:lnTo>
                    <a:pt x="4141" y="1283"/>
                  </a:lnTo>
                  <a:lnTo>
                    <a:pt x="4135" y="1281"/>
                  </a:lnTo>
                  <a:lnTo>
                    <a:pt x="4134" y="1283"/>
                  </a:lnTo>
                  <a:lnTo>
                    <a:pt x="4134" y="1285"/>
                  </a:lnTo>
                  <a:lnTo>
                    <a:pt x="4134" y="1285"/>
                  </a:lnTo>
                  <a:lnTo>
                    <a:pt x="4132" y="1286"/>
                  </a:lnTo>
                  <a:lnTo>
                    <a:pt x="4130" y="1286"/>
                  </a:lnTo>
                  <a:lnTo>
                    <a:pt x="4128" y="1286"/>
                  </a:lnTo>
                  <a:lnTo>
                    <a:pt x="4128" y="1281"/>
                  </a:lnTo>
                  <a:lnTo>
                    <a:pt x="4123" y="1281"/>
                  </a:lnTo>
                  <a:lnTo>
                    <a:pt x="4123" y="1278"/>
                  </a:lnTo>
                  <a:lnTo>
                    <a:pt x="4130" y="1274"/>
                  </a:lnTo>
                  <a:lnTo>
                    <a:pt x="4135" y="1269"/>
                  </a:lnTo>
                  <a:lnTo>
                    <a:pt x="4139" y="1264"/>
                  </a:lnTo>
                  <a:lnTo>
                    <a:pt x="4135" y="1264"/>
                  </a:lnTo>
                  <a:lnTo>
                    <a:pt x="4135" y="1258"/>
                  </a:lnTo>
                  <a:lnTo>
                    <a:pt x="4127" y="1267"/>
                  </a:lnTo>
                  <a:lnTo>
                    <a:pt x="4118" y="1272"/>
                  </a:lnTo>
                  <a:lnTo>
                    <a:pt x="4104" y="1278"/>
                  </a:lnTo>
                  <a:lnTo>
                    <a:pt x="4099" y="1267"/>
                  </a:lnTo>
                  <a:lnTo>
                    <a:pt x="4092" y="1257"/>
                  </a:lnTo>
                  <a:lnTo>
                    <a:pt x="4083" y="1248"/>
                  </a:lnTo>
                  <a:lnTo>
                    <a:pt x="4071" y="1241"/>
                  </a:lnTo>
                  <a:lnTo>
                    <a:pt x="4055" y="1239"/>
                  </a:lnTo>
                  <a:lnTo>
                    <a:pt x="4045" y="1236"/>
                  </a:lnTo>
                  <a:lnTo>
                    <a:pt x="4031" y="1234"/>
                  </a:lnTo>
                  <a:lnTo>
                    <a:pt x="4011" y="1236"/>
                  </a:lnTo>
                  <a:lnTo>
                    <a:pt x="3992" y="1237"/>
                  </a:lnTo>
                  <a:lnTo>
                    <a:pt x="3973" y="1241"/>
                  </a:lnTo>
                  <a:lnTo>
                    <a:pt x="3956" y="1244"/>
                  </a:lnTo>
                  <a:lnTo>
                    <a:pt x="3943" y="1248"/>
                  </a:lnTo>
                  <a:lnTo>
                    <a:pt x="3936" y="1271"/>
                  </a:lnTo>
                  <a:lnTo>
                    <a:pt x="3919" y="1271"/>
                  </a:lnTo>
                  <a:lnTo>
                    <a:pt x="3903" y="1269"/>
                  </a:lnTo>
                  <a:lnTo>
                    <a:pt x="3886" y="1271"/>
                  </a:lnTo>
                  <a:lnTo>
                    <a:pt x="3874" y="1274"/>
                  </a:lnTo>
                  <a:lnTo>
                    <a:pt x="3861" y="1279"/>
                  </a:lnTo>
                  <a:lnTo>
                    <a:pt x="3851" y="1285"/>
                  </a:lnTo>
                  <a:lnTo>
                    <a:pt x="3839" y="1286"/>
                  </a:lnTo>
                  <a:lnTo>
                    <a:pt x="3825" y="1286"/>
                  </a:lnTo>
                  <a:lnTo>
                    <a:pt x="3821" y="1279"/>
                  </a:lnTo>
                  <a:lnTo>
                    <a:pt x="3818" y="1274"/>
                  </a:lnTo>
                  <a:lnTo>
                    <a:pt x="3812" y="1269"/>
                  </a:lnTo>
                  <a:lnTo>
                    <a:pt x="3809" y="1264"/>
                  </a:lnTo>
                  <a:lnTo>
                    <a:pt x="3818" y="1251"/>
                  </a:lnTo>
                  <a:lnTo>
                    <a:pt x="3819" y="1236"/>
                  </a:lnTo>
                  <a:lnTo>
                    <a:pt x="3818" y="1218"/>
                  </a:lnTo>
                  <a:lnTo>
                    <a:pt x="3811" y="1201"/>
                  </a:lnTo>
                  <a:lnTo>
                    <a:pt x="3804" y="1182"/>
                  </a:lnTo>
                  <a:lnTo>
                    <a:pt x="3795" y="1164"/>
                  </a:lnTo>
                  <a:lnTo>
                    <a:pt x="3790" y="1148"/>
                  </a:lnTo>
                  <a:lnTo>
                    <a:pt x="3786" y="1136"/>
                  </a:lnTo>
                  <a:lnTo>
                    <a:pt x="3790" y="1136"/>
                  </a:lnTo>
                  <a:lnTo>
                    <a:pt x="3793" y="1138"/>
                  </a:lnTo>
                  <a:lnTo>
                    <a:pt x="3795" y="1138"/>
                  </a:lnTo>
                  <a:lnTo>
                    <a:pt x="3797" y="1140"/>
                  </a:lnTo>
                  <a:lnTo>
                    <a:pt x="3797" y="1140"/>
                  </a:lnTo>
                  <a:lnTo>
                    <a:pt x="3799" y="1138"/>
                  </a:lnTo>
                  <a:lnTo>
                    <a:pt x="3800" y="1136"/>
                  </a:lnTo>
                  <a:lnTo>
                    <a:pt x="3802" y="1133"/>
                  </a:lnTo>
                  <a:lnTo>
                    <a:pt x="3793" y="1124"/>
                  </a:lnTo>
                  <a:lnTo>
                    <a:pt x="3790" y="1113"/>
                  </a:lnTo>
                  <a:lnTo>
                    <a:pt x="3786" y="1101"/>
                  </a:lnTo>
                  <a:lnTo>
                    <a:pt x="3795" y="1091"/>
                  </a:lnTo>
                  <a:lnTo>
                    <a:pt x="3802" y="1080"/>
                  </a:lnTo>
                  <a:lnTo>
                    <a:pt x="3809" y="1070"/>
                  </a:lnTo>
                  <a:lnTo>
                    <a:pt x="3819" y="1061"/>
                  </a:lnTo>
                  <a:lnTo>
                    <a:pt x="3832" y="1056"/>
                  </a:lnTo>
                  <a:lnTo>
                    <a:pt x="3840" y="1056"/>
                  </a:lnTo>
                  <a:lnTo>
                    <a:pt x="3854" y="1054"/>
                  </a:lnTo>
                  <a:lnTo>
                    <a:pt x="3872" y="1051"/>
                  </a:lnTo>
                  <a:lnTo>
                    <a:pt x="3888" y="1047"/>
                  </a:lnTo>
                  <a:lnTo>
                    <a:pt x="3902" y="1044"/>
                  </a:lnTo>
                  <a:lnTo>
                    <a:pt x="3907" y="1031"/>
                  </a:lnTo>
                  <a:lnTo>
                    <a:pt x="3915" y="1017"/>
                  </a:lnTo>
                  <a:lnTo>
                    <a:pt x="3926" y="1007"/>
                  </a:lnTo>
                  <a:lnTo>
                    <a:pt x="3940" y="1002"/>
                  </a:lnTo>
                  <a:lnTo>
                    <a:pt x="3940" y="990"/>
                  </a:lnTo>
                  <a:lnTo>
                    <a:pt x="3947" y="986"/>
                  </a:lnTo>
                  <a:lnTo>
                    <a:pt x="3956" y="977"/>
                  </a:lnTo>
                  <a:lnTo>
                    <a:pt x="3966" y="969"/>
                  </a:lnTo>
                  <a:lnTo>
                    <a:pt x="3977" y="962"/>
                  </a:lnTo>
                  <a:lnTo>
                    <a:pt x="3987" y="956"/>
                  </a:lnTo>
                  <a:lnTo>
                    <a:pt x="3994" y="960"/>
                  </a:lnTo>
                  <a:lnTo>
                    <a:pt x="3996" y="962"/>
                  </a:lnTo>
                  <a:lnTo>
                    <a:pt x="3996" y="965"/>
                  </a:lnTo>
                  <a:lnTo>
                    <a:pt x="3996" y="969"/>
                  </a:lnTo>
                  <a:lnTo>
                    <a:pt x="3998" y="974"/>
                  </a:lnTo>
                  <a:lnTo>
                    <a:pt x="4003" y="976"/>
                  </a:lnTo>
                  <a:lnTo>
                    <a:pt x="4008" y="976"/>
                  </a:lnTo>
                  <a:lnTo>
                    <a:pt x="4011" y="977"/>
                  </a:lnTo>
                  <a:lnTo>
                    <a:pt x="4017" y="979"/>
                  </a:lnTo>
                  <a:lnTo>
                    <a:pt x="4020" y="963"/>
                  </a:lnTo>
                  <a:lnTo>
                    <a:pt x="4025" y="955"/>
                  </a:lnTo>
                  <a:lnTo>
                    <a:pt x="4032" y="949"/>
                  </a:lnTo>
                  <a:lnTo>
                    <a:pt x="4041" y="944"/>
                  </a:lnTo>
                  <a:lnTo>
                    <a:pt x="4050" y="941"/>
                  </a:lnTo>
                  <a:lnTo>
                    <a:pt x="4059" y="932"/>
                  </a:lnTo>
                  <a:lnTo>
                    <a:pt x="4055" y="930"/>
                  </a:lnTo>
                  <a:lnTo>
                    <a:pt x="4055" y="928"/>
                  </a:lnTo>
                  <a:lnTo>
                    <a:pt x="4053" y="927"/>
                  </a:lnTo>
                  <a:lnTo>
                    <a:pt x="4052" y="925"/>
                  </a:lnTo>
                  <a:lnTo>
                    <a:pt x="4066" y="925"/>
                  </a:lnTo>
                  <a:lnTo>
                    <a:pt x="4080" y="932"/>
                  </a:lnTo>
                  <a:lnTo>
                    <a:pt x="4095" y="934"/>
                  </a:lnTo>
                  <a:lnTo>
                    <a:pt x="4111" y="934"/>
                  </a:lnTo>
                  <a:lnTo>
                    <a:pt x="4128" y="932"/>
                  </a:lnTo>
                  <a:lnTo>
                    <a:pt x="4128" y="941"/>
                  </a:lnTo>
                  <a:lnTo>
                    <a:pt x="4116" y="956"/>
                  </a:lnTo>
                  <a:lnTo>
                    <a:pt x="4109" y="979"/>
                  </a:lnTo>
                  <a:lnTo>
                    <a:pt x="4121" y="986"/>
                  </a:lnTo>
                  <a:lnTo>
                    <a:pt x="4137" y="995"/>
                  </a:lnTo>
                  <a:lnTo>
                    <a:pt x="4153" y="1004"/>
                  </a:lnTo>
                  <a:lnTo>
                    <a:pt x="4169" y="1009"/>
                  </a:lnTo>
                  <a:lnTo>
                    <a:pt x="4181" y="1009"/>
                  </a:lnTo>
                  <a:lnTo>
                    <a:pt x="4190" y="995"/>
                  </a:lnTo>
                  <a:lnTo>
                    <a:pt x="4195" y="972"/>
                  </a:lnTo>
                  <a:lnTo>
                    <a:pt x="4196" y="949"/>
                  </a:lnTo>
                  <a:lnTo>
                    <a:pt x="4200" y="927"/>
                  </a:lnTo>
                  <a:lnTo>
                    <a:pt x="4205" y="909"/>
                  </a:lnTo>
                  <a:close/>
                  <a:moveTo>
                    <a:pt x="4439" y="897"/>
                  </a:moveTo>
                  <a:lnTo>
                    <a:pt x="4443" y="901"/>
                  </a:lnTo>
                  <a:lnTo>
                    <a:pt x="4446" y="904"/>
                  </a:lnTo>
                  <a:lnTo>
                    <a:pt x="4450" y="906"/>
                  </a:lnTo>
                  <a:lnTo>
                    <a:pt x="4450" y="913"/>
                  </a:lnTo>
                  <a:lnTo>
                    <a:pt x="4443" y="913"/>
                  </a:lnTo>
                  <a:lnTo>
                    <a:pt x="4441" y="913"/>
                  </a:lnTo>
                  <a:lnTo>
                    <a:pt x="4439" y="911"/>
                  </a:lnTo>
                  <a:lnTo>
                    <a:pt x="4437" y="911"/>
                  </a:lnTo>
                  <a:lnTo>
                    <a:pt x="4436" y="911"/>
                  </a:lnTo>
                  <a:lnTo>
                    <a:pt x="4430" y="909"/>
                  </a:lnTo>
                  <a:lnTo>
                    <a:pt x="4432" y="906"/>
                  </a:lnTo>
                  <a:lnTo>
                    <a:pt x="4432" y="902"/>
                  </a:lnTo>
                  <a:lnTo>
                    <a:pt x="4432" y="902"/>
                  </a:lnTo>
                  <a:lnTo>
                    <a:pt x="4432" y="901"/>
                  </a:lnTo>
                  <a:lnTo>
                    <a:pt x="4434" y="901"/>
                  </a:lnTo>
                  <a:lnTo>
                    <a:pt x="4436" y="901"/>
                  </a:lnTo>
                  <a:lnTo>
                    <a:pt x="4439" y="897"/>
                  </a:lnTo>
                  <a:close/>
                  <a:moveTo>
                    <a:pt x="3867" y="897"/>
                  </a:moveTo>
                  <a:lnTo>
                    <a:pt x="3874" y="899"/>
                  </a:lnTo>
                  <a:lnTo>
                    <a:pt x="3879" y="899"/>
                  </a:lnTo>
                  <a:lnTo>
                    <a:pt x="3884" y="899"/>
                  </a:lnTo>
                  <a:lnTo>
                    <a:pt x="3888" y="901"/>
                  </a:lnTo>
                  <a:lnTo>
                    <a:pt x="3893" y="902"/>
                  </a:lnTo>
                  <a:lnTo>
                    <a:pt x="3893" y="909"/>
                  </a:lnTo>
                  <a:lnTo>
                    <a:pt x="3889" y="909"/>
                  </a:lnTo>
                  <a:lnTo>
                    <a:pt x="3889" y="913"/>
                  </a:lnTo>
                  <a:lnTo>
                    <a:pt x="3884" y="911"/>
                  </a:lnTo>
                  <a:lnTo>
                    <a:pt x="3879" y="909"/>
                  </a:lnTo>
                  <a:lnTo>
                    <a:pt x="3874" y="906"/>
                  </a:lnTo>
                  <a:lnTo>
                    <a:pt x="3870" y="902"/>
                  </a:lnTo>
                  <a:lnTo>
                    <a:pt x="3867" y="897"/>
                  </a:lnTo>
                  <a:close/>
                  <a:moveTo>
                    <a:pt x="4443" y="887"/>
                  </a:moveTo>
                  <a:lnTo>
                    <a:pt x="4455" y="887"/>
                  </a:lnTo>
                  <a:lnTo>
                    <a:pt x="4462" y="909"/>
                  </a:lnTo>
                  <a:lnTo>
                    <a:pt x="4455" y="909"/>
                  </a:lnTo>
                  <a:lnTo>
                    <a:pt x="4455" y="906"/>
                  </a:lnTo>
                  <a:lnTo>
                    <a:pt x="4450" y="902"/>
                  </a:lnTo>
                  <a:lnTo>
                    <a:pt x="4448" y="899"/>
                  </a:lnTo>
                  <a:lnTo>
                    <a:pt x="4446" y="895"/>
                  </a:lnTo>
                  <a:lnTo>
                    <a:pt x="4444" y="892"/>
                  </a:lnTo>
                  <a:lnTo>
                    <a:pt x="4443" y="887"/>
                  </a:lnTo>
                  <a:close/>
                  <a:moveTo>
                    <a:pt x="3963" y="883"/>
                  </a:moveTo>
                  <a:lnTo>
                    <a:pt x="3982" y="883"/>
                  </a:lnTo>
                  <a:lnTo>
                    <a:pt x="3982" y="887"/>
                  </a:lnTo>
                  <a:lnTo>
                    <a:pt x="3978" y="887"/>
                  </a:lnTo>
                  <a:lnTo>
                    <a:pt x="3966" y="895"/>
                  </a:lnTo>
                  <a:lnTo>
                    <a:pt x="3952" y="904"/>
                  </a:lnTo>
                  <a:lnTo>
                    <a:pt x="3940" y="913"/>
                  </a:lnTo>
                  <a:lnTo>
                    <a:pt x="3936" y="913"/>
                  </a:lnTo>
                  <a:lnTo>
                    <a:pt x="3935" y="911"/>
                  </a:lnTo>
                  <a:lnTo>
                    <a:pt x="3935" y="911"/>
                  </a:lnTo>
                  <a:lnTo>
                    <a:pt x="3933" y="911"/>
                  </a:lnTo>
                  <a:lnTo>
                    <a:pt x="3931" y="909"/>
                  </a:lnTo>
                  <a:lnTo>
                    <a:pt x="3928" y="909"/>
                  </a:lnTo>
                  <a:lnTo>
                    <a:pt x="3928" y="906"/>
                  </a:lnTo>
                  <a:lnTo>
                    <a:pt x="3945" y="895"/>
                  </a:lnTo>
                  <a:lnTo>
                    <a:pt x="3963" y="883"/>
                  </a:lnTo>
                  <a:close/>
                  <a:moveTo>
                    <a:pt x="3917" y="878"/>
                  </a:moveTo>
                  <a:lnTo>
                    <a:pt x="3921" y="881"/>
                  </a:lnTo>
                  <a:lnTo>
                    <a:pt x="3922" y="881"/>
                  </a:lnTo>
                  <a:lnTo>
                    <a:pt x="3922" y="881"/>
                  </a:lnTo>
                  <a:lnTo>
                    <a:pt x="3922" y="883"/>
                  </a:lnTo>
                  <a:lnTo>
                    <a:pt x="3922" y="883"/>
                  </a:lnTo>
                  <a:lnTo>
                    <a:pt x="3922" y="887"/>
                  </a:lnTo>
                  <a:lnTo>
                    <a:pt x="3924" y="890"/>
                  </a:lnTo>
                  <a:lnTo>
                    <a:pt x="3917" y="890"/>
                  </a:lnTo>
                  <a:lnTo>
                    <a:pt x="3905" y="894"/>
                  </a:lnTo>
                  <a:lnTo>
                    <a:pt x="3891" y="894"/>
                  </a:lnTo>
                  <a:lnTo>
                    <a:pt x="3879" y="890"/>
                  </a:lnTo>
                  <a:lnTo>
                    <a:pt x="3879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1" y="888"/>
                  </a:lnTo>
                  <a:lnTo>
                    <a:pt x="3882" y="887"/>
                  </a:lnTo>
                  <a:lnTo>
                    <a:pt x="3891" y="883"/>
                  </a:lnTo>
                  <a:lnTo>
                    <a:pt x="3900" y="883"/>
                  </a:lnTo>
                  <a:lnTo>
                    <a:pt x="3908" y="883"/>
                  </a:lnTo>
                  <a:lnTo>
                    <a:pt x="3917" y="878"/>
                  </a:lnTo>
                  <a:close/>
                  <a:moveTo>
                    <a:pt x="3851" y="878"/>
                  </a:moveTo>
                  <a:lnTo>
                    <a:pt x="3858" y="880"/>
                  </a:lnTo>
                  <a:lnTo>
                    <a:pt x="3861" y="881"/>
                  </a:lnTo>
                  <a:lnTo>
                    <a:pt x="3865" y="883"/>
                  </a:lnTo>
                  <a:lnTo>
                    <a:pt x="3868" y="887"/>
                  </a:lnTo>
                  <a:lnTo>
                    <a:pt x="3870" y="890"/>
                  </a:lnTo>
                  <a:lnTo>
                    <a:pt x="3867" y="890"/>
                  </a:lnTo>
                  <a:lnTo>
                    <a:pt x="3858" y="894"/>
                  </a:lnTo>
                  <a:lnTo>
                    <a:pt x="3847" y="894"/>
                  </a:lnTo>
                  <a:lnTo>
                    <a:pt x="3835" y="894"/>
                  </a:lnTo>
                  <a:lnTo>
                    <a:pt x="3835" y="887"/>
                  </a:lnTo>
                  <a:lnTo>
                    <a:pt x="3840" y="885"/>
                  </a:lnTo>
                  <a:lnTo>
                    <a:pt x="3846" y="883"/>
                  </a:lnTo>
                  <a:lnTo>
                    <a:pt x="3847" y="881"/>
                  </a:lnTo>
                  <a:lnTo>
                    <a:pt x="3851" y="878"/>
                  </a:lnTo>
                  <a:close/>
                  <a:moveTo>
                    <a:pt x="4411" y="871"/>
                  </a:moveTo>
                  <a:lnTo>
                    <a:pt x="4418" y="874"/>
                  </a:lnTo>
                  <a:lnTo>
                    <a:pt x="4422" y="876"/>
                  </a:lnTo>
                  <a:lnTo>
                    <a:pt x="4427" y="880"/>
                  </a:lnTo>
                  <a:lnTo>
                    <a:pt x="4430" y="883"/>
                  </a:lnTo>
                  <a:lnTo>
                    <a:pt x="4432" y="888"/>
                  </a:lnTo>
                  <a:lnTo>
                    <a:pt x="4436" y="894"/>
                  </a:lnTo>
                  <a:lnTo>
                    <a:pt x="4430" y="894"/>
                  </a:lnTo>
                  <a:lnTo>
                    <a:pt x="4427" y="890"/>
                  </a:lnTo>
                  <a:lnTo>
                    <a:pt x="4422" y="887"/>
                  </a:lnTo>
                  <a:lnTo>
                    <a:pt x="4418" y="883"/>
                  </a:lnTo>
                  <a:lnTo>
                    <a:pt x="4415" y="878"/>
                  </a:lnTo>
                  <a:lnTo>
                    <a:pt x="4411" y="871"/>
                  </a:lnTo>
                  <a:close/>
                  <a:moveTo>
                    <a:pt x="4385" y="864"/>
                  </a:moveTo>
                  <a:lnTo>
                    <a:pt x="4388" y="864"/>
                  </a:lnTo>
                  <a:lnTo>
                    <a:pt x="4390" y="866"/>
                  </a:lnTo>
                  <a:lnTo>
                    <a:pt x="4392" y="866"/>
                  </a:lnTo>
                  <a:lnTo>
                    <a:pt x="4394" y="867"/>
                  </a:lnTo>
                  <a:lnTo>
                    <a:pt x="4394" y="869"/>
                  </a:lnTo>
                  <a:lnTo>
                    <a:pt x="4397" y="871"/>
                  </a:lnTo>
                  <a:lnTo>
                    <a:pt x="4401" y="871"/>
                  </a:lnTo>
                  <a:lnTo>
                    <a:pt x="4401" y="874"/>
                  </a:lnTo>
                  <a:lnTo>
                    <a:pt x="4395" y="873"/>
                  </a:lnTo>
                  <a:lnTo>
                    <a:pt x="4392" y="871"/>
                  </a:lnTo>
                  <a:lnTo>
                    <a:pt x="4390" y="869"/>
                  </a:lnTo>
                  <a:lnTo>
                    <a:pt x="4388" y="867"/>
                  </a:lnTo>
                  <a:lnTo>
                    <a:pt x="4385" y="864"/>
                  </a:lnTo>
                  <a:close/>
                  <a:moveTo>
                    <a:pt x="4081" y="845"/>
                  </a:moveTo>
                  <a:lnTo>
                    <a:pt x="4094" y="848"/>
                  </a:lnTo>
                  <a:lnTo>
                    <a:pt x="4094" y="855"/>
                  </a:lnTo>
                  <a:lnTo>
                    <a:pt x="4085" y="860"/>
                  </a:lnTo>
                  <a:lnTo>
                    <a:pt x="4085" y="860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3" y="862"/>
                  </a:lnTo>
                  <a:lnTo>
                    <a:pt x="4081" y="864"/>
                  </a:lnTo>
                  <a:lnTo>
                    <a:pt x="4081" y="845"/>
                  </a:lnTo>
                  <a:close/>
                  <a:moveTo>
                    <a:pt x="4362" y="825"/>
                  </a:moveTo>
                  <a:lnTo>
                    <a:pt x="4373" y="832"/>
                  </a:lnTo>
                  <a:lnTo>
                    <a:pt x="4380" y="843"/>
                  </a:lnTo>
                  <a:lnTo>
                    <a:pt x="4385" y="855"/>
                  </a:lnTo>
                  <a:lnTo>
                    <a:pt x="4382" y="855"/>
                  </a:lnTo>
                  <a:lnTo>
                    <a:pt x="4382" y="860"/>
                  </a:lnTo>
                  <a:lnTo>
                    <a:pt x="4369" y="855"/>
                  </a:lnTo>
                  <a:lnTo>
                    <a:pt x="4366" y="846"/>
                  </a:lnTo>
                  <a:lnTo>
                    <a:pt x="4364" y="838"/>
                  </a:lnTo>
                  <a:lnTo>
                    <a:pt x="4362" y="825"/>
                  </a:lnTo>
                  <a:close/>
                  <a:moveTo>
                    <a:pt x="4331" y="825"/>
                  </a:moveTo>
                  <a:lnTo>
                    <a:pt x="4340" y="825"/>
                  </a:lnTo>
                  <a:lnTo>
                    <a:pt x="4340" y="845"/>
                  </a:lnTo>
                  <a:lnTo>
                    <a:pt x="4305" y="855"/>
                  </a:lnTo>
                  <a:lnTo>
                    <a:pt x="4299" y="853"/>
                  </a:lnTo>
                  <a:lnTo>
                    <a:pt x="4294" y="852"/>
                  </a:lnTo>
                  <a:lnTo>
                    <a:pt x="4287" y="850"/>
                  </a:lnTo>
                  <a:lnTo>
                    <a:pt x="4282" y="848"/>
                  </a:lnTo>
                  <a:lnTo>
                    <a:pt x="4282" y="841"/>
                  </a:lnTo>
                  <a:lnTo>
                    <a:pt x="4303" y="839"/>
                  </a:lnTo>
                  <a:lnTo>
                    <a:pt x="4319" y="834"/>
                  </a:lnTo>
                  <a:lnTo>
                    <a:pt x="4331" y="825"/>
                  </a:lnTo>
                  <a:close/>
                  <a:moveTo>
                    <a:pt x="3966" y="810"/>
                  </a:moveTo>
                  <a:lnTo>
                    <a:pt x="3982" y="810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4" y="812"/>
                  </a:lnTo>
                  <a:lnTo>
                    <a:pt x="3985" y="813"/>
                  </a:lnTo>
                  <a:lnTo>
                    <a:pt x="3985" y="820"/>
                  </a:lnTo>
                  <a:lnTo>
                    <a:pt x="3966" y="820"/>
                  </a:lnTo>
                  <a:lnTo>
                    <a:pt x="3966" y="810"/>
                  </a:lnTo>
                  <a:close/>
                  <a:moveTo>
                    <a:pt x="3994" y="806"/>
                  </a:moveTo>
                  <a:lnTo>
                    <a:pt x="4032" y="810"/>
                  </a:lnTo>
                  <a:lnTo>
                    <a:pt x="4032" y="813"/>
                  </a:lnTo>
                  <a:lnTo>
                    <a:pt x="4034" y="817"/>
                  </a:lnTo>
                  <a:lnTo>
                    <a:pt x="4034" y="820"/>
                  </a:lnTo>
                  <a:lnTo>
                    <a:pt x="4036" y="825"/>
                  </a:lnTo>
                  <a:lnTo>
                    <a:pt x="4032" y="825"/>
                  </a:lnTo>
                  <a:lnTo>
                    <a:pt x="4022" y="819"/>
                  </a:lnTo>
                  <a:lnTo>
                    <a:pt x="4010" y="817"/>
                  </a:lnTo>
                  <a:lnTo>
                    <a:pt x="3994" y="817"/>
                  </a:lnTo>
                  <a:lnTo>
                    <a:pt x="3994" y="806"/>
                  </a:lnTo>
                  <a:close/>
                  <a:moveTo>
                    <a:pt x="4312" y="798"/>
                  </a:moveTo>
                  <a:lnTo>
                    <a:pt x="4331" y="798"/>
                  </a:lnTo>
                  <a:lnTo>
                    <a:pt x="4340" y="808"/>
                  </a:lnTo>
                  <a:lnTo>
                    <a:pt x="4347" y="819"/>
                  </a:lnTo>
                  <a:lnTo>
                    <a:pt x="4350" y="832"/>
                  </a:lnTo>
                  <a:lnTo>
                    <a:pt x="4347" y="832"/>
                  </a:lnTo>
                  <a:lnTo>
                    <a:pt x="4338" y="824"/>
                  </a:lnTo>
                  <a:lnTo>
                    <a:pt x="4329" y="815"/>
                  </a:lnTo>
                  <a:lnTo>
                    <a:pt x="4319" y="808"/>
                  </a:lnTo>
                  <a:lnTo>
                    <a:pt x="4312" y="798"/>
                  </a:lnTo>
                  <a:close/>
                  <a:moveTo>
                    <a:pt x="4057" y="777"/>
                  </a:moveTo>
                  <a:lnTo>
                    <a:pt x="4067" y="777"/>
                  </a:lnTo>
                  <a:lnTo>
                    <a:pt x="4081" y="778"/>
                  </a:lnTo>
                  <a:lnTo>
                    <a:pt x="4085" y="791"/>
                  </a:lnTo>
                  <a:lnTo>
                    <a:pt x="4090" y="801"/>
                  </a:lnTo>
                  <a:lnTo>
                    <a:pt x="4097" y="810"/>
                  </a:lnTo>
                  <a:lnTo>
                    <a:pt x="4097" y="813"/>
                  </a:lnTo>
                  <a:lnTo>
                    <a:pt x="4100" y="813"/>
                  </a:lnTo>
                  <a:lnTo>
                    <a:pt x="4100" y="810"/>
                  </a:lnTo>
                  <a:lnTo>
                    <a:pt x="4109" y="801"/>
                  </a:lnTo>
                  <a:lnTo>
                    <a:pt x="4118" y="796"/>
                  </a:lnTo>
                  <a:lnTo>
                    <a:pt x="4130" y="792"/>
                  </a:lnTo>
                  <a:lnTo>
                    <a:pt x="4148" y="791"/>
                  </a:lnTo>
                  <a:lnTo>
                    <a:pt x="4162" y="799"/>
                  </a:lnTo>
                  <a:lnTo>
                    <a:pt x="4179" y="806"/>
                  </a:lnTo>
                  <a:lnTo>
                    <a:pt x="4200" y="813"/>
                  </a:lnTo>
                  <a:lnTo>
                    <a:pt x="4217" y="824"/>
                  </a:lnTo>
                  <a:lnTo>
                    <a:pt x="4231" y="834"/>
                  </a:lnTo>
                  <a:lnTo>
                    <a:pt x="4238" y="848"/>
                  </a:lnTo>
                  <a:lnTo>
                    <a:pt x="4251" y="850"/>
                  </a:lnTo>
                  <a:lnTo>
                    <a:pt x="4259" y="853"/>
                  </a:lnTo>
                  <a:lnTo>
                    <a:pt x="4270" y="855"/>
                  </a:lnTo>
                  <a:lnTo>
                    <a:pt x="4270" y="864"/>
                  </a:lnTo>
                  <a:lnTo>
                    <a:pt x="4268" y="864"/>
                  </a:lnTo>
                  <a:lnTo>
                    <a:pt x="4265" y="866"/>
                  </a:lnTo>
                  <a:lnTo>
                    <a:pt x="4261" y="866"/>
                  </a:lnTo>
                  <a:lnTo>
                    <a:pt x="4259" y="867"/>
                  </a:lnTo>
                  <a:lnTo>
                    <a:pt x="4258" y="869"/>
                  </a:lnTo>
                  <a:lnTo>
                    <a:pt x="4259" y="869"/>
                  </a:lnTo>
                  <a:lnTo>
                    <a:pt x="4263" y="871"/>
                  </a:lnTo>
                  <a:lnTo>
                    <a:pt x="4275" y="888"/>
                  </a:lnTo>
                  <a:lnTo>
                    <a:pt x="4292" y="902"/>
                  </a:lnTo>
                  <a:lnTo>
                    <a:pt x="4312" y="913"/>
                  </a:lnTo>
                  <a:lnTo>
                    <a:pt x="4312" y="921"/>
                  </a:lnTo>
                  <a:lnTo>
                    <a:pt x="4289" y="921"/>
                  </a:lnTo>
                  <a:lnTo>
                    <a:pt x="4286" y="918"/>
                  </a:lnTo>
                  <a:lnTo>
                    <a:pt x="4282" y="916"/>
                  </a:lnTo>
                  <a:lnTo>
                    <a:pt x="4279" y="916"/>
                  </a:lnTo>
                  <a:lnTo>
                    <a:pt x="4275" y="916"/>
                  </a:lnTo>
                  <a:lnTo>
                    <a:pt x="4272" y="915"/>
                  </a:lnTo>
                  <a:lnTo>
                    <a:pt x="4266" y="913"/>
                  </a:lnTo>
                  <a:lnTo>
                    <a:pt x="4261" y="909"/>
                  </a:lnTo>
                  <a:lnTo>
                    <a:pt x="4258" y="906"/>
                  </a:lnTo>
                  <a:lnTo>
                    <a:pt x="4254" y="899"/>
                  </a:lnTo>
                  <a:lnTo>
                    <a:pt x="4251" y="894"/>
                  </a:lnTo>
                  <a:lnTo>
                    <a:pt x="4247" y="890"/>
                  </a:lnTo>
                  <a:lnTo>
                    <a:pt x="4233" y="883"/>
                  </a:lnTo>
                  <a:lnTo>
                    <a:pt x="4223" y="883"/>
                  </a:lnTo>
                  <a:lnTo>
                    <a:pt x="4210" y="887"/>
                  </a:lnTo>
                  <a:lnTo>
                    <a:pt x="4198" y="894"/>
                  </a:lnTo>
                  <a:lnTo>
                    <a:pt x="4186" y="897"/>
                  </a:lnTo>
                  <a:lnTo>
                    <a:pt x="4174" y="890"/>
                  </a:lnTo>
                  <a:lnTo>
                    <a:pt x="4162" y="887"/>
                  </a:lnTo>
                  <a:lnTo>
                    <a:pt x="4149" y="885"/>
                  </a:lnTo>
                  <a:lnTo>
                    <a:pt x="4132" y="887"/>
                  </a:lnTo>
                  <a:lnTo>
                    <a:pt x="4134" y="880"/>
                  </a:lnTo>
                  <a:lnTo>
                    <a:pt x="4135" y="874"/>
                  </a:lnTo>
                  <a:lnTo>
                    <a:pt x="4137" y="871"/>
                  </a:lnTo>
                  <a:lnTo>
                    <a:pt x="4139" y="867"/>
                  </a:lnTo>
                  <a:lnTo>
                    <a:pt x="4141" y="864"/>
                  </a:lnTo>
                  <a:lnTo>
                    <a:pt x="4139" y="860"/>
                  </a:lnTo>
                  <a:lnTo>
                    <a:pt x="4130" y="845"/>
                  </a:lnTo>
                  <a:lnTo>
                    <a:pt x="4118" y="836"/>
                  </a:lnTo>
                  <a:lnTo>
                    <a:pt x="4104" y="832"/>
                  </a:lnTo>
                  <a:lnTo>
                    <a:pt x="4088" y="827"/>
                  </a:lnTo>
                  <a:lnTo>
                    <a:pt x="4073" y="824"/>
                  </a:lnTo>
                  <a:lnTo>
                    <a:pt x="4060" y="817"/>
                  </a:lnTo>
                  <a:lnTo>
                    <a:pt x="4052" y="806"/>
                  </a:lnTo>
                  <a:lnTo>
                    <a:pt x="4055" y="805"/>
                  </a:lnTo>
                  <a:lnTo>
                    <a:pt x="4057" y="805"/>
                  </a:lnTo>
                  <a:lnTo>
                    <a:pt x="4059" y="803"/>
                  </a:lnTo>
                  <a:lnTo>
                    <a:pt x="4059" y="803"/>
                  </a:lnTo>
                  <a:lnTo>
                    <a:pt x="4060" y="801"/>
                  </a:lnTo>
                  <a:lnTo>
                    <a:pt x="4062" y="798"/>
                  </a:lnTo>
                  <a:lnTo>
                    <a:pt x="4052" y="796"/>
                  </a:lnTo>
                  <a:lnTo>
                    <a:pt x="4041" y="791"/>
                  </a:lnTo>
                  <a:lnTo>
                    <a:pt x="4032" y="787"/>
                  </a:lnTo>
                  <a:lnTo>
                    <a:pt x="4032" y="778"/>
                  </a:lnTo>
                  <a:lnTo>
                    <a:pt x="4046" y="777"/>
                  </a:lnTo>
                  <a:lnTo>
                    <a:pt x="4057" y="777"/>
                  </a:lnTo>
                  <a:close/>
                  <a:moveTo>
                    <a:pt x="1543" y="756"/>
                  </a:moveTo>
                  <a:lnTo>
                    <a:pt x="1536" y="768"/>
                  </a:lnTo>
                  <a:lnTo>
                    <a:pt x="1531" y="768"/>
                  </a:lnTo>
                  <a:lnTo>
                    <a:pt x="1531" y="771"/>
                  </a:lnTo>
                  <a:lnTo>
                    <a:pt x="1542" y="775"/>
                  </a:lnTo>
                  <a:lnTo>
                    <a:pt x="1552" y="780"/>
                  </a:lnTo>
                  <a:lnTo>
                    <a:pt x="1559" y="785"/>
                  </a:lnTo>
                  <a:lnTo>
                    <a:pt x="1563" y="787"/>
                  </a:lnTo>
                  <a:lnTo>
                    <a:pt x="1564" y="785"/>
                  </a:lnTo>
                  <a:lnTo>
                    <a:pt x="1564" y="784"/>
                  </a:lnTo>
                  <a:lnTo>
                    <a:pt x="1564" y="784"/>
                  </a:lnTo>
                  <a:lnTo>
                    <a:pt x="1566" y="782"/>
                  </a:lnTo>
                  <a:lnTo>
                    <a:pt x="1566" y="778"/>
                  </a:lnTo>
                  <a:lnTo>
                    <a:pt x="1559" y="778"/>
                  </a:lnTo>
                  <a:lnTo>
                    <a:pt x="1557" y="778"/>
                  </a:lnTo>
                  <a:lnTo>
                    <a:pt x="1556" y="777"/>
                  </a:lnTo>
                  <a:lnTo>
                    <a:pt x="1554" y="777"/>
                  </a:lnTo>
                  <a:lnTo>
                    <a:pt x="1550" y="777"/>
                  </a:lnTo>
                  <a:lnTo>
                    <a:pt x="1547" y="775"/>
                  </a:lnTo>
                  <a:lnTo>
                    <a:pt x="1547" y="756"/>
                  </a:lnTo>
                  <a:lnTo>
                    <a:pt x="1543" y="756"/>
                  </a:lnTo>
                  <a:close/>
                  <a:moveTo>
                    <a:pt x="3952" y="743"/>
                  </a:moveTo>
                  <a:lnTo>
                    <a:pt x="3954" y="743"/>
                  </a:lnTo>
                  <a:lnTo>
                    <a:pt x="3954" y="745"/>
                  </a:lnTo>
                  <a:lnTo>
                    <a:pt x="3954" y="747"/>
                  </a:lnTo>
                  <a:lnTo>
                    <a:pt x="3956" y="747"/>
                  </a:lnTo>
                  <a:lnTo>
                    <a:pt x="3956" y="749"/>
                  </a:lnTo>
                  <a:lnTo>
                    <a:pt x="3959" y="749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7" y="750"/>
                  </a:lnTo>
                  <a:lnTo>
                    <a:pt x="3956" y="750"/>
                  </a:lnTo>
                  <a:lnTo>
                    <a:pt x="3956" y="752"/>
                  </a:lnTo>
                  <a:lnTo>
                    <a:pt x="3950" y="757"/>
                  </a:lnTo>
                  <a:lnTo>
                    <a:pt x="3945" y="763"/>
                  </a:lnTo>
                  <a:lnTo>
                    <a:pt x="3940" y="768"/>
                  </a:lnTo>
                  <a:lnTo>
                    <a:pt x="3921" y="766"/>
                  </a:lnTo>
                  <a:lnTo>
                    <a:pt x="3905" y="766"/>
                  </a:lnTo>
                  <a:lnTo>
                    <a:pt x="3886" y="768"/>
                  </a:lnTo>
                  <a:lnTo>
                    <a:pt x="3886" y="778"/>
                  </a:lnTo>
                  <a:lnTo>
                    <a:pt x="3889" y="780"/>
                  </a:lnTo>
                  <a:lnTo>
                    <a:pt x="3889" y="782"/>
                  </a:lnTo>
                  <a:lnTo>
                    <a:pt x="3891" y="784"/>
                  </a:lnTo>
                  <a:lnTo>
                    <a:pt x="3893" y="787"/>
                  </a:lnTo>
                  <a:lnTo>
                    <a:pt x="3912" y="780"/>
                  </a:lnTo>
                  <a:lnTo>
                    <a:pt x="3931" y="775"/>
                  </a:lnTo>
                  <a:lnTo>
                    <a:pt x="3931" y="784"/>
                  </a:lnTo>
                  <a:lnTo>
                    <a:pt x="3928" y="784"/>
                  </a:lnTo>
                  <a:lnTo>
                    <a:pt x="3922" y="787"/>
                  </a:lnTo>
                  <a:lnTo>
                    <a:pt x="3915" y="791"/>
                  </a:lnTo>
                  <a:lnTo>
                    <a:pt x="3908" y="794"/>
                  </a:lnTo>
                  <a:lnTo>
                    <a:pt x="3914" y="806"/>
                  </a:lnTo>
                  <a:lnTo>
                    <a:pt x="3921" y="817"/>
                  </a:lnTo>
                  <a:lnTo>
                    <a:pt x="3924" y="827"/>
                  </a:lnTo>
                  <a:lnTo>
                    <a:pt x="3928" y="845"/>
                  </a:lnTo>
                  <a:lnTo>
                    <a:pt x="3924" y="845"/>
                  </a:lnTo>
                  <a:lnTo>
                    <a:pt x="3924" y="848"/>
                  </a:lnTo>
                  <a:lnTo>
                    <a:pt x="3921" y="846"/>
                  </a:lnTo>
                  <a:lnTo>
                    <a:pt x="3919" y="846"/>
                  </a:lnTo>
                  <a:lnTo>
                    <a:pt x="3919" y="846"/>
                  </a:lnTo>
                  <a:lnTo>
                    <a:pt x="3919" y="845"/>
                  </a:lnTo>
                  <a:lnTo>
                    <a:pt x="3917" y="845"/>
                  </a:lnTo>
                  <a:lnTo>
                    <a:pt x="3907" y="834"/>
                  </a:lnTo>
                  <a:lnTo>
                    <a:pt x="3898" y="822"/>
                  </a:lnTo>
                  <a:lnTo>
                    <a:pt x="3889" y="810"/>
                  </a:lnTo>
                  <a:lnTo>
                    <a:pt x="3889" y="848"/>
                  </a:lnTo>
                  <a:lnTo>
                    <a:pt x="3874" y="848"/>
                  </a:lnTo>
                  <a:lnTo>
                    <a:pt x="3874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6"/>
                  </a:lnTo>
                  <a:lnTo>
                    <a:pt x="3872" y="845"/>
                  </a:lnTo>
                  <a:lnTo>
                    <a:pt x="3870" y="845"/>
                  </a:lnTo>
                  <a:lnTo>
                    <a:pt x="3872" y="832"/>
                  </a:lnTo>
                  <a:lnTo>
                    <a:pt x="3870" y="825"/>
                  </a:lnTo>
                  <a:lnTo>
                    <a:pt x="3867" y="819"/>
                  </a:lnTo>
                  <a:lnTo>
                    <a:pt x="3863" y="810"/>
                  </a:lnTo>
                  <a:lnTo>
                    <a:pt x="3863" y="801"/>
                  </a:lnTo>
                  <a:lnTo>
                    <a:pt x="3868" y="791"/>
                  </a:lnTo>
                  <a:lnTo>
                    <a:pt x="3875" y="777"/>
                  </a:lnTo>
                  <a:lnTo>
                    <a:pt x="3882" y="764"/>
                  </a:lnTo>
                  <a:lnTo>
                    <a:pt x="3889" y="754"/>
                  </a:lnTo>
                  <a:lnTo>
                    <a:pt x="3893" y="749"/>
                  </a:lnTo>
                  <a:lnTo>
                    <a:pt x="3910" y="754"/>
                  </a:lnTo>
                  <a:lnTo>
                    <a:pt x="3921" y="754"/>
                  </a:lnTo>
                  <a:lnTo>
                    <a:pt x="3929" y="752"/>
                  </a:lnTo>
                  <a:lnTo>
                    <a:pt x="3940" y="749"/>
                  </a:lnTo>
                  <a:lnTo>
                    <a:pt x="3950" y="743"/>
                  </a:lnTo>
                  <a:lnTo>
                    <a:pt x="3952" y="743"/>
                  </a:lnTo>
                  <a:close/>
                  <a:moveTo>
                    <a:pt x="3989" y="740"/>
                  </a:moveTo>
                  <a:lnTo>
                    <a:pt x="3996" y="743"/>
                  </a:lnTo>
                  <a:lnTo>
                    <a:pt x="3999" y="745"/>
                  </a:lnTo>
                  <a:lnTo>
                    <a:pt x="4003" y="749"/>
                  </a:lnTo>
                  <a:lnTo>
                    <a:pt x="4004" y="752"/>
                  </a:lnTo>
                  <a:lnTo>
                    <a:pt x="4004" y="759"/>
                  </a:lnTo>
                  <a:lnTo>
                    <a:pt x="4004" y="768"/>
                  </a:lnTo>
                  <a:lnTo>
                    <a:pt x="4001" y="770"/>
                  </a:lnTo>
                  <a:lnTo>
                    <a:pt x="3999" y="771"/>
                  </a:lnTo>
                  <a:lnTo>
                    <a:pt x="3999" y="773"/>
                  </a:lnTo>
                  <a:lnTo>
                    <a:pt x="3999" y="775"/>
                  </a:lnTo>
                  <a:lnTo>
                    <a:pt x="3999" y="777"/>
                  </a:lnTo>
                  <a:lnTo>
                    <a:pt x="3999" y="778"/>
                  </a:lnTo>
                  <a:lnTo>
                    <a:pt x="3998" y="780"/>
                  </a:lnTo>
                  <a:lnTo>
                    <a:pt x="3994" y="784"/>
                  </a:lnTo>
                  <a:lnTo>
                    <a:pt x="3994" y="775"/>
                  </a:lnTo>
                  <a:lnTo>
                    <a:pt x="3987" y="764"/>
                  </a:lnTo>
                  <a:lnTo>
                    <a:pt x="3987" y="752"/>
                  </a:lnTo>
                  <a:lnTo>
                    <a:pt x="3989" y="740"/>
                  </a:lnTo>
                  <a:close/>
                  <a:moveTo>
                    <a:pt x="3533" y="691"/>
                  </a:moveTo>
                  <a:lnTo>
                    <a:pt x="3566" y="695"/>
                  </a:lnTo>
                  <a:lnTo>
                    <a:pt x="3579" y="710"/>
                  </a:lnTo>
                  <a:lnTo>
                    <a:pt x="3593" y="719"/>
                  </a:lnTo>
                  <a:lnTo>
                    <a:pt x="3607" y="728"/>
                  </a:lnTo>
                  <a:lnTo>
                    <a:pt x="3624" y="736"/>
                  </a:lnTo>
                  <a:lnTo>
                    <a:pt x="3629" y="740"/>
                  </a:lnTo>
                  <a:lnTo>
                    <a:pt x="3629" y="742"/>
                  </a:lnTo>
                  <a:lnTo>
                    <a:pt x="3631" y="742"/>
                  </a:lnTo>
                  <a:lnTo>
                    <a:pt x="3638" y="749"/>
                  </a:lnTo>
                  <a:lnTo>
                    <a:pt x="3650" y="763"/>
                  </a:lnTo>
                  <a:lnTo>
                    <a:pt x="3661" y="778"/>
                  </a:lnTo>
                  <a:lnTo>
                    <a:pt x="3673" y="796"/>
                  </a:lnTo>
                  <a:lnTo>
                    <a:pt x="3690" y="810"/>
                  </a:lnTo>
                  <a:lnTo>
                    <a:pt x="3687" y="827"/>
                  </a:lnTo>
                  <a:lnTo>
                    <a:pt x="3687" y="848"/>
                  </a:lnTo>
                  <a:lnTo>
                    <a:pt x="3701" y="850"/>
                  </a:lnTo>
                  <a:lnTo>
                    <a:pt x="3710" y="853"/>
                  </a:lnTo>
                  <a:lnTo>
                    <a:pt x="3716" y="859"/>
                  </a:lnTo>
                  <a:lnTo>
                    <a:pt x="3725" y="864"/>
                  </a:lnTo>
                  <a:lnTo>
                    <a:pt x="3736" y="864"/>
                  </a:lnTo>
                  <a:lnTo>
                    <a:pt x="3744" y="860"/>
                  </a:lnTo>
                  <a:lnTo>
                    <a:pt x="3751" y="857"/>
                  </a:lnTo>
                  <a:lnTo>
                    <a:pt x="3758" y="855"/>
                  </a:lnTo>
                  <a:lnTo>
                    <a:pt x="3774" y="860"/>
                  </a:lnTo>
                  <a:lnTo>
                    <a:pt x="3792" y="867"/>
                  </a:lnTo>
                  <a:lnTo>
                    <a:pt x="3809" y="876"/>
                  </a:lnTo>
                  <a:lnTo>
                    <a:pt x="3825" y="883"/>
                  </a:lnTo>
                  <a:lnTo>
                    <a:pt x="3823" y="883"/>
                  </a:lnTo>
                  <a:lnTo>
                    <a:pt x="3821" y="885"/>
                  </a:lnTo>
                  <a:lnTo>
                    <a:pt x="3821" y="885"/>
                  </a:lnTo>
                  <a:lnTo>
                    <a:pt x="3819" y="885"/>
                  </a:lnTo>
                  <a:lnTo>
                    <a:pt x="3816" y="887"/>
                  </a:lnTo>
                  <a:lnTo>
                    <a:pt x="3806" y="890"/>
                  </a:lnTo>
                  <a:lnTo>
                    <a:pt x="3786" y="890"/>
                  </a:lnTo>
                  <a:lnTo>
                    <a:pt x="3764" y="887"/>
                  </a:lnTo>
                  <a:lnTo>
                    <a:pt x="3741" y="881"/>
                  </a:lnTo>
                  <a:lnTo>
                    <a:pt x="3716" y="876"/>
                  </a:lnTo>
                  <a:lnTo>
                    <a:pt x="3697" y="871"/>
                  </a:lnTo>
                  <a:lnTo>
                    <a:pt x="3682" y="864"/>
                  </a:lnTo>
                  <a:lnTo>
                    <a:pt x="3675" y="860"/>
                  </a:lnTo>
                  <a:lnTo>
                    <a:pt x="3678" y="857"/>
                  </a:lnTo>
                  <a:lnTo>
                    <a:pt x="3678" y="857"/>
                  </a:lnTo>
                  <a:lnTo>
                    <a:pt x="3680" y="855"/>
                  </a:lnTo>
                  <a:lnTo>
                    <a:pt x="3682" y="852"/>
                  </a:lnTo>
                  <a:lnTo>
                    <a:pt x="3661" y="846"/>
                  </a:lnTo>
                  <a:lnTo>
                    <a:pt x="3643" y="836"/>
                  </a:lnTo>
                  <a:lnTo>
                    <a:pt x="3627" y="820"/>
                  </a:lnTo>
                  <a:lnTo>
                    <a:pt x="3615" y="803"/>
                  </a:lnTo>
                  <a:lnTo>
                    <a:pt x="3603" y="784"/>
                  </a:lnTo>
                  <a:lnTo>
                    <a:pt x="3593" y="764"/>
                  </a:lnTo>
                  <a:lnTo>
                    <a:pt x="3582" y="749"/>
                  </a:lnTo>
                  <a:lnTo>
                    <a:pt x="3572" y="736"/>
                  </a:lnTo>
                  <a:lnTo>
                    <a:pt x="3561" y="728"/>
                  </a:lnTo>
                  <a:lnTo>
                    <a:pt x="3549" y="717"/>
                  </a:lnTo>
                  <a:lnTo>
                    <a:pt x="3538" y="707"/>
                  </a:lnTo>
                  <a:lnTo>
                    <a:pt x="3533" y="691"/>
                  </a:lnTo>
                  <a:close/>
                  <a:moveTo>
                    <a:pt x="3832" y="672"/>
                  </a:moveTo>
                  <a:lnTo>
                    <a:pt x="3842" y="675"/>
                  </a:lnTo>
                  <a:lnTo>
                    <a:pt x="3854" y="682"/>
                  </a:lnTo>
                  <a:lnTo>
                    <a:pt x="3865" y="693"/>
                  </a:lnTo>
                  <a:lnTo>
                    <a:pt x="3870" y="702"/>
                  </a:lnTo>
                  <a:lnTo>
                    <a:pt x="3865" y="705"/>
                  </a:lnTo>
                  <a:lnTo>
                    <a:pt x="3860" y="710"/>
                  </a:lnTo>
                  <a:lnTo>
                    <a:pt x="3854" y="714"/>
                  </a:lnTo>
                  <a:lnTo>
                    <a:pt x="3847" y="717"/>
                  </a:lnTo>
                  <a:lnTo>
                    <a:pt x="3853" y="733"/>
                  </a:lnTo>
                  <a:lnTo>
                    <a:pt x="3860" y="745"/>
                  </a:lnTo>
                  <a:lnTo>
                    <a:pt x="3867" y="759"/>
                  </a:lnTo>
                  <a:lnTo>
                    <a:pt x="3861" y="761"/>
                  </a:lnTo>
                  <a:lnTo>
                    <a:pt x="3858" y="761"/>
                  </a:lnTo>
                  <a:lnTo>
                    <a:pt x="3856" y="761"/>
                  </a:lnTo>
                  <a:lnTo>
                    <a:pt x="3856" y="761"/>
                  </a:lnTo>
                  <a:lnTo>
                    <a:pt x="3854" y="763"/>
                  </a:lnTo>
                  <a:lnTo>
                    <a:pt x="3853" y="764"/>
                  </a:lnTo>
                  <a:lnTo>
                    <a:pt x="3851" y="768"/>
                  </a:lnTo>
                  <a:lnTo>
                    <a:pt x="3842" y="784"/>
                  </a:lnTo>
                  <a:lnTo>
                    <a:pt x="3837" y="803"/>
                  </a:lnTo>
                  <a:lnTo>
                    <a:pt x="3828" y="820"/>
                  </a:lnTo>
                  <a:lnTo>
                    <a:pt x="3823" y="824"/>
                  </a:lnTo>
                  <a:lnTo>
                    <a:pt x="3818" y="824"/>
                  </a:lnTo>
                  <a:lnTo>
                    <a:pt x="3812" y="825"/>
                  </a:lnTo>
                  <a:lnTo>
                    <a:pt x="3806" y="825"/>
                  </a:lnTo>
                  <a:lnTo>
                    <a:pt x="3795" y="819"/>
                  </a:lnTo>
                  <a:lnTo>
                    <a:pt x="3785" y="817"/>
                  </a:lnTo>
                  <a:lnTo>
                    <a:pt x="3772" y="817"/>
                  </a:lnTo>
                  <a:lnTo>
                    <a:pt x="3760" y="815"/>
                  </a:lnTo>
                  <a:lnTo>
                    <a:pt x="3748" y="810"/>
                  </a:lnTo>
                  <a:lnTo>
                    <a:pt x="3736" y="794"/>
                  </a:lnTo>
                  <a:lnTo>
                    <a:pt x="3727" y="773"/>
                  </a:lnTo>
                  <a:lnTo>
                    <a:pt x="3725" y="749"/>
                  </a:lnTo>
                  <a:lnTo>
                    <a:pt x="3734" y="745"/>
                  </a:lnTo>
                  <a:lnTo>
                    <a:pt x="3741" y="745"/>
                  </a:lnTo>
                  <a:lnTo>
                    <a:pt x="3748" y="747"/>
                  </a:lnTo>
                  <a:lnTo>
                    <a:pt x="3755" y="743"/>
                  </a:lnTo>
                  <a:lnTo>
                    <a:pt x="3764" y="729"/>
                  </a:lnTo>
                  <a:lnTo>
                    <a:pt x="3786" y="726"/>
                  </a:lnTo>
                  <a:lnTo>
                    <a:pt x="3790" y="723"/>
                  </a:lnTo>
                  <a:lnTo>
                    <a:pt x="3793" y="719"/>
                  </a:lnTo>
                  <a:lnTo>
                    <a:pt x="3793" y="717"/>
                  </a:lnTo>
                  <a:lnTo>
                    <a:pt x="3795" y="716"/>
                  </a:lnTo>
                  <a:lnTo>
                    <a:pt x="3795" y="714"/>
                  </a:lnTo>
                  <a:lnTo>
                    <a:pt x="3795" y="712"/>
                  </a:lnTo>
                  <a:lnTo>
                    <a:pt x="3797" y="710"/>
                  </a:lnTo>
                  <a:lnTo>
                    <a:pt x="3797" y="710"/>
                  </a:lnTo>
                  <a:lnTo>
                    <a:pt x="3800" y="710"/>
                  </a:lnTo>
                  <a:lnTo>
                    <a:pt x="3806" y="710"/>
                  </a:lnTo>
                  <a:lnTo>
                    <a:pt x="3812" y="710"/>
                  </a:lnTo>
                  <a:lnTo>
                    <a:pt x="3816" y="698"/>
                  </a:lnTo>
                  <a:lnTo>
                    <a:pt x="3821" y="689"/>
                  </a:lnTo>
                  <a:lnTo>
                    <a:pt x="3826" y="681"/>
                  </a:lnTo>
                  <a:lnTo>
                    <a:pt x="3832" y="672"/>
                  </a:lnTo>
                  <a:close/>
                  <a:moveTo>
                    <a:pt x="3329" y="649"/>
                  </a:moveTo>
                  <a:lnTo>
                    <a:pt x="3339" y="656"/>
                  </a:lnTo>
                  <a:lnTo>
                    <a:pt x="3345" y="668"/>
                  </a:lnTo>
                  <a:lnTo>
                    <a:pt x="3345" y="686"/>
                  </a:lnTo>
                  <a:lnTo>
                    <a:pt x="3345" y="688"/>
                  </a:lnTo>
                  <a:lnTo>
                    <a:pt x="3346" y="688"/>
                  </a:lnTo>
                  <a:lnTo>
                    <a:pt x="3348" y="689"/>
                  </a:lnTo>
                  <a:lnTo>
                    <a:pt x="3348" y="689"/>
                  </a:lnTo>
                  <a:lnTo>
                    <a:pt x="3348" y="691"/>
                  </a:lnTo>
                  <a:lnTo>
                    <a:pt x="3348" y="695"/>
                  </a:lnTo>
                  <a:lnTo>
                    <a:pt x="3345" y="695"/>
                  </a:lnTo>
                  <a:lnTo>
                    <a:pt x="3341" y="696"/>
                  </a:lnTo>
                  <a:lnTo>
                    <a:pt x="3339" y="700"/>
                  </a:lnTo>
                  <a:lnTo>
                    <a:pt x="3336" y="702"/>
                  </a:lnTo>
                  <a:lnTo>
                    <a:pt x="3334" y="702"/>
                  </a:lnTo>
                  <a:lnTo>
                    <a:pt x="3332" y="700"/>
                  </a:lnTo>
                  <a:lnTo>
                    <a:pt x="3331" y="700"/>
                  </a:lnTo>
                  <a:lnTo>
                    <a:pt x="3331" y="700"/>
                  </a:lnTo>
                  <a:lnTo>
                    <a:pt x="3329" y="698"/>
                  </a:lnTo>
                  <a:lnTo>
                    <a:pt x="3322" y="684"/>
                  </a:lnTo>
                  <a:lnTo>
                    <a:pt x="3322" y="663"/>
                  </a:lnTo>
                  <a:lnTo>
                    <a:pt x="3324" y="660"/>
                  </a:lnTo>
                  <a:lnTo>
                    <a:pt x="3326" y="658"/>
                  </a:lnTo>
                  <a:lnTo>
                    <a:pt x="3327" y="654"/>
                  </a:lnTo>
                  <a:lnTo>
                    <a:pt x="3329" y="649"/>
                  </a:lnTo>
                  <a:close/>
                  <a:moveTo>
                    <a:pt x="3956" y="628"/>
                  </a:moveTo>
                  <a:lnTo>
                    <a:pt x="3964" y="637"/>
                  </a:lnTo>
                  <a:lnTo>
                    <a:pt x="3970" y="647"/>
                  </a:lnTo>
                  <a:lnTo>
                    <a:pt x="3970" y="663"/>
                  </a:lnTo>
                  <a:lnTo>
                    <a:pt x="3971" y="667"/>
                  </a:lnTo>
                  <a:lnTo>
                    <a:pt x="3973" y="667"/>
                  </a:lnTo>
                  <a:lnTo>
                    <a:pt x="3973" y="668"/>
                  </a:lnTo>
                  <a:lnTo>
                    <a:pt x="3973" y="668"/>
                  </a:lnTo>
                  <a:lnTo>
                    <a:pt x="3971" y="668"/>
                  </a:lnTo>
                  <a:lnTo>
                    <a:pt x="3970" y="672"/>
                  </a:lnTo>
                  <a:lnTo>
                    <a:pt x="3970" y="675"/>
                  </a:lnTo>
                  <a:lnTo>
                    <a:pt x="3968" y="675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8" y="677"/>
                  </a:lnTo>
                  <a:lnTo>
                    <a:pt x="3966" y="677"/>
                  </a:lnTo>
                  <a:lnTo>
                    <a:pt x="3963" y="679"/>
                  </a:lnTo>
                  <a:lnTo>
                    <a:pt x="3961" y="675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61" y="674"/>
                  </a:lnTo>
                  <a:lnTo>
                    <a:pt x="3959" y="674"/>
                  </a:lnTo>
                  <a:lnTo>
                    <a:pt x="3957" y="674"/>
                  </a:lnTo>
                  <a:lnTo>
                    <a:pt x="3956" y="672"/>
                  </a:lnTo>
                  <a:lnTo>
                    <a:pt x="3956" y="675"/>
                  </a:lnTo>
                  <a:lnTo>
                    <a:pt x="3957" y="677"/>
                  </a:lnTo>
                  <a:lnTo>
                    <a:pt x="3959" y="679"/>
                  </a:lnTo>
                  <a:lnTo>
                    <a:pt x="3961" y="681"/>
                  </a:lnTo>
                  <a:lnTo>
                    <a:pt x="3961" y="681"/>
                  </a:lnTo>
                  <a:lnTo>
                    <a:pt x="3959" y="682"/>
                  </a:lnTo>
                  <a:lnTo>
                    <a:pt x="3959" y="684"/>
                  </a:lnTo>
                  <a:lnTo>
                    <a:pt x="3959" y="686"/>
                  </a:lnTo>
                  <a:lnTo>
                    <a:pt x="3959" y="691"/>
                  </a:lnTo>
                  <a:lnTo>
                    <a:pt x="3950" y="691"/>
                  </a:lnTo>
                  <a:lnTo>
                    <a:pt x="3950" y="686"/>
                  </a:lnTo>
                  <a:lnTo>
                    <a:pt x="3945" y="684"/>
                  </a:lnTo>
                  <a:lnTo>
                    <a:pt x="3940" y="681"/>
                  </a:lnTo>
                  <a:lnTo>
                    <a:pt x="3938" y="677"/>
                  </a:lnTo>
                  <a:lnTo>
                    <a:pt x="3936" y="672"/>
                  </a:lnTo>
                  <a:lnTo>
                    <a:pt x="3935" y="667"/>
                  </a:lnTo>
                  <a:lnTo>
                    <a:pt x="3931" y="660"/>
                  </a:lnTo>
                  <a:lnTo>
                    <a:pt x="3926" y="663"/>
                  </a:lnTo>
                  <a:lnTo>
                    <a:pt x="3919" y="667"/>
                  </a:lnTo>
                  <a:lnTo>
                    <a:pt x="3912" y="668"/>
                  </a:lnTo>
                  <a:lnTo>
                    <a:pt x="3905" y="672"/>
                  </a:lnTo>
                  <a:lnTo>
                    <a:pt x="3905" y="663"/>
                  </a:lnTo>
                  <a:lnTo>
                    <a:pt x="3907" y="661"/>
                  </a:lnTo>
                  <a:lnTo>
                    <a:pt x="3907" y="661"/>
                  </a:lnTo>
                  <a:lnTo>
                    <a:pt x="3907" y="660"/>
                  </a:lnTo>
                  <a:lnTo>
                    <a:pt x="3908" y="660"/>
                  </a:lnTo>
                  <a:lnTo>
                    <a:pt x="3908" y="656"/>
                  </a:lnTo>
                  <a:lnTo>
                    <a:pt x="3922" y="651"/>
                  </a:lnTo>
                  <a:lnTo>
                    <a:pt x="3935" y="647"/>
                  </a:lnTo>
                  <a:lnTo>
                    <a:pt x="3947" y="640"/>
                  </a:lnTo>
                  <a:lnTo>
                    <a:pt x="3956" y="628"/>
                  </a:lnTo>
                  <a:close/>
                  <a:moveTo>
                    <a:pt x="1243" y="628"/>
                  </a:moveTo>
                  <a:lnTo>
                    <a:pt x="1245" y="633"/>
                  </a:lnTo>
                  <a:lnTo>
                    <a:pt x="1245" y="635"/>
                  </a:lnTo>
                  <a:lnTo>
                    <a:pt x="1245" y="637"/>
                  </a:lnTo>
                  <a:lnTo>
                    <a:pt x="1245" y="637"/>
                  </a:lnTo>
                  <a:lnTo>
                    <a:pt x="1247" y="639"/>
                  </a:lnTo>
                  <a:lnTo>
                    <a:pt x="1248" y="639"/>
                  </a:lnTo>
                  <a:lnTo>
                    <a:pt x="1252" y="640"/>
                  </a:lnTo>
                  <a:lnTo>
                    <a:pt x="1252" y="633"/>
                  </a:lnTo>
                  <a:lnTo>
                    <a:pt x="1243" y="628"/>
                  </a:lnTo>
                  <a:close/>
                  <a:moveTo>
                    <a:pt x="3870" y="609"/>
                  </a:moveTo>
                  <a:lnTo>
                    <a:pt x="3874" y="613"/>
                  </a:lnTo>
                  <a:lnTo>
                    <a:pt x="3875" y="613"/>
                  </a:lnTo>
                  <a:lnTo>
                    <a:pt x="3877" y="613"/>
                  </a:lnTo>
                  <a:lnTo>
                    <a:pt x="3877" y="614"/>
                  </a:lnTo>
                  <a:lnTo>
                    <a:pt x="3877" y="614"/>
                  </a:lnTo>
                  <a:lnTo>
                    <a:pt x="3877" y="618"/>
                  </a:lnTo>
                  <a:lnTo>
                    <a:pt x="3879" y="621"/>
                  </a:lnTo>
                  <a:lnTo>
                    <a:pt x="3868" y="630"/>
                  </a:lnTo>
                  <a:lnTo>
                    <a:pt x="3861" y="639"/>
                  </a:lnTo>
                  <a:lnTo>
                    <a:pt x="3853" y="646"/>
                  </a:lnTo>
                  <a:lnTo>
                    <a:pt x="3840" y="653"/>
                  </a:lnTo>
                  <a:lnTo>
                    <a:pt x="3840" y="649"/>
                  </a:lnTo>
                  <a:lnTo>
                    <a:pt x="3851" y="637"/>
                  </a:lnTo>
                  <a:lnTo>
                    <a:pt x="3863" y="625"/>
                  </a:lnTo>
                  <a:lnTo>
                    <a:pt x="3870" y="609"/>
                  </a:lnTo>
                  <a:close/>
                  <a:moveTo>
                    <a:pt x="1371" y="517"/>
                  </a:moveTo>
                  <a:lnTo>
                    <a:pt x="1378" y="518"/>
                  </a:lnTo>
                  <a:lnTo>
                    <a:pt x="1386" y="522"/>
                  </a:lnTo>
                  <a:lnTo>
                    <a:pt x="1383" y="524"/>
                  </a:lnTo>
                  <a:lnTo>
                    <a:pt x="1381" y="527"/>
                  </a:lnTo>
                  <a:lnTo>
                    <a:pt x="1378" y="529"/>
                  </a:lnTo>
                  <a:lnTo>
                    <a:pt x="1372" y="529"/>
                  </a:lnTo>
                  <a:lnTo>
                    <a:pt x="1367" y="527"/>
                  </a:lnTo>
                  <a:lnTo>
                    <a:pt x="1362" y="527"/>
                  </a:lnTo>
                  <a:lnTo>
                    <a:pt x="1357" y="527"/>
                  </a:lnTo>
                  <a:lnTo>
                    <a:pt x="1351" y="529"/>
                  </a:lnTo>
                  <a:lnTo>
                    <a:pt x="1351" y="518"/>
                  </a:lnTo>
                  <a:lnTo>
                    <a:pt x="1364" y="517"/>
                  </a:lnTo>
                  <a:lnTo>
                    <a:pt x="1371" y="517"/>
                  </a:lnTo>
                  <a:close/>
                  <a:moveTo>
                    <a:pt x="3912" y="506"/>
                  </a:moveTo>
                  <a:lnTo>
                    <a:pt x="3912" y="524"/>
                  </a:lnTo>
                  <a:lnTo>
                    <a:pt x="3910" y="536"/>
                  </a:lnTo>
                  <a:lnTo>
                    <a:pt x="3907" y="546"/>
                  </a:lnTo>
                  <a:lnTo>
                    <a:pt x="3905" y="564"/>
                  </a:lnTo>
                  <a:lnTo>
                    <a:pt x="3908" y="564"/>
                  </a:lnTo>
                  <a:lnTo>
                    <a:pt x="3908" y="567"/>
                  </a:lnTo>
                  <a:lnTo>
                    <a:pt x="3915" y="567"/>
                  </a:lnTo>
                  <a:lnTo>
                    <a:pt x="3919" y="567"/>
                  </a:lnTo>
                  <a:lnTo>
                    <a:pt x="3922" y="567"/>
                  </a:lnTo>
                  <a:lnTo>
                    <a:pt x="3926" y="569"/>
                  </a:lnTo>
                  <a:lnTo>
                    <a:pt x="3929" y="571"/>
                  </a:lnTo>
                  <a:lnTo>
                    <a:pt x="3936" y="572"/>
                  </a:lnTo>
                  <a:lnTo>
                    <a:pt x="3940" y="585"/>
                  </a:lnTo>
                  <a:lnTo>
                    <a:pt x="3947" y="593"/>
                  </a:lnTo>
                  <a:lnTo>
                    <a:pt x="3956" y="602"/>
                  </a:lnTo>
                  <a:lnTo>
                    <a:pt x="3963" y="614"/>
                  </a:lnTo>
                  <a:lnTo>
                    <a:pt x="3957" y="616"/>
                  </a:lnTo>
                  <a:lnTo>
                    <a:pt x="3954" y="618"/>
                  </a:lnTo>
                  <a:lnTo>
                    <a:pt x="3952" y="618"/>
                  </a:lnTo>
                  <a:lnTo>
                    <a:pt x="3952" y="620"/>
                  </a:lnTo>
                  <a:lnTo>
                    <a:pt x="3952" y="621"/>
                  </a:lnTo>
                  <a:lnTo>
                    <a:pt x="3952" y="621"/>
                  </a:lnTo>
                  <a:lnTo>
                    <a:pt x="3952" y="623"/>
                  </a:lnTo>
                  <a:lnTo>
                    <a:pt x="3949" y="623"/>
                  </a:lnTo>
                  <a:lnTo>
                    <a:pt x="3943" y="625"/>
                  </a:lnTo>
                  <a:lnTo>
                    <a:pt x="3942" y="621"/>
                  </a:lnTo>
                  <a:lnTo>
                    <a:pt x="3942" y="621"/>
                  </a:lnTo>
                  <a:lnTo>
                    <a:pt x="3942" y="620"/>
                  </a:lnTo>
                  <a:lnTo>
                    <a:pt x="3942" y="620"/>
                  </a:lnTo>
                  <a:lnTo>
                    <a:pt x="3940" y="620"/>
                  </a:lnTo>
                  <a:lnTo>
                    <a:pt x="3938" y="620"/>
                  </a:lnTo>
                  <a:lnTo>
                    <a:pt x="3936" y="618"/>
                  </a:lnTo>
                  <a:lnTo>
                    <a:pt x="3933" y="625"/>
                  </a:lnTo>
                  <a:lnTo>
                    <a:pt x="3931" y="630"/>
                  </a:lnTo>
                  <a:lnTo>
                    <a:pt x="3928" y="635"/>
                  </a:lnTo>
                  <a:lnTo>
                    <a:pt x="3922" y="637"/>
                  </a:lnTo>
                  <a:lnTo>
                    <a:pt x="3917" y="640"/>
                  </a:lnTo>
                  <a:lnTo>
                    <a:pt x="3917" y="637"/>
                  </a:lnTo>
                  <a:lnTo>
                    <a:pt x="3914" y="633"/>
                  </a:lnTo>
                  <a:lnTo>
                    <a:pt x="3914" y="630"/>
                  </a:lnTo>
                  <a:lnTo>
                    <a:pt x="3914" y="628"/>
                  </a:lnTo>
                  <a:lnTo>
                    <a:pt x="3914" y="627"/>
                  </a:lnTo>
                  <a:lnTo>
                    <a:pt x="3914" y="627"/>
                  </a:lnTo>
                  <a:lnTo>
                    <a:pt x="3914" y="625"/>
                  </a:lnTo>
                  <a:lnTo>
                    <a:pt x="3912" y="623"/>
                  </a:lnTo>
                  <a:lnTo>
                    <a:pt x="3910" y="623"/>
                  </a:lnTo>
                  <a:lnTo>
                    <a:pt x="3905" y="621"/>
                  </a:lnTo>
                  <a:lnTo>
                    <a:pt x="3905" y="616"/>
                  </a:lnTo>
                  <a:lnTo>
                    <a:pt x="3905" y="611"/>
                  </a:lnTo>
                  <a:lnTo>
                    <a:pt x="3907" y="607"/>
                  </a:lnTo>
                  <a:lnTo>
                    <a:pt x="3907" y="606"/>
                  </a:lnTo>
                  <a:lnTo>
                    <a:pt x="3908" y="604"/>
                  </a:lnTo>
                  <a:lnTo>
                    <a:pt x="3912" y="604"/>
                  </a:lnTo>
                  <a:lnTo>
                    <a:pt x="3917" y="602"/>
                  </a:lnTo>
                  <a:lnTo>
                    <a:pt x="3924" y="602"/>
                  </a:lnTo>
                  <a:lnTo>
                    <a:pt x="3924" y="614"/>
                  </a:lnTo>
                  <a:lnTo>
                    <a:pt x="3936" y="614"/>
                  </a:lnTo>
                  <a:lnTo>
                    <a:pt x="3936" y="611"/>
                  </a:lnTo>
                  <a:lnTo>
                    <a:pt x="3938" y="607"/>
                  </a:lnTo>
                  <a:lnTo>
                    <a:pt x="3940" y="606"/>
                  </a:lnTo>
                  <a:lnTo>
                    <a:pt x="3940" y="604"/>
                  </a:lnTo>
                  <a:lnTo>
                    <a:pt x="3942" y="602"/>
                  </a:lnTo>
                  <a:lnTo>
                    <a:pt x="3943" y="599"/>
                  </a:lnTo>
                  <a:lnTo>
                    <a:pt x="3940" y="599"/>
                  </a:lnTo>
                  <a:lnTo>
                    <a:pt x="3922" y="585"/>
                  </a:lnTo>
                  <a:lnTo>
                    <a:pt x="3902" y="576"/>
                  </a:lnTo>
                  <a:lnTo>
                    <a:pt x="3902" y="583"/>
                  </a:lnTo>
                  <a:lnTo>
                    <a:pt x="3900" y="588"/>
                  </a:lnTo>
                  <a:lnTo>
                    <a:pt x="3898" y="593"/>
                  </a:lnTo>
                  <a:lnTo>
                    <a:pt x="3898" y="599"/>
                  </a:lnTo>
                  <a:lnTo>
                    <a:pt x="3896" y="597"/>
                  </a:lnTo>
                  <a:lnTo>
                    <a:pt x="3895" y="595"/>
                  </a:lnTo>
                  <a:lnTo>
                    <a:pt x="3895" y="595"/>
                  </a:lnTo>
                  <a:lnTo>
                    <a:pt x="3895" y="593"/>
                  </a:lnTo>
                  <a:lnTo>
                    <a:pt x="3893" y="592"/>
                  </a:lnTo>
                  <a:lnTo>
                    <a:pt x="3888" y="579"/>
                  </a:lnTo>
                  <a:lnTo>
                    <a:pt x="3882" y="564"/>
                  </a:lnTo>
                  <a:lnTo>
                    <a:pt x="3881" y="544"/>
                  </a:lnTo>
                  <a:lnTo>
                    <a:pt x="3882" y="527"/>
                  </a:lnTo>
                  <a:lnTo>
                    <a:pt x="3889" y="510"/>
                  </a:lnTo>
                  <a:lnTo>
                    <a:pt x="3895" y="508"/>
                  </a:lnTo>
                  <a:lnTo>
                    <a:pt x="3900" y="506"/>
                  </a:lnTo>
                  <a:lnTo>
                    <a:pt x="3905" y="506"/>
                  </a:lnTo>
                  <a:lnTo>
                    <a:pt x="3912" y="506"/>
                  </a:lnTo>
                  <a:close/>
                  <a:moveTo>
                    <a:pt x="1306" y="506"/>
                  </a:moveTo>
                  <a:lnTo>
                    <a:pt x="1313" y="506"/>
                  </a:lnTo>
                  <a:lnTo>
                    <a:pt x="1320" y="508"/>
                  </a:lnTo>
                  <a:lnTo>
                    <a:pt x="1327" y="508"/>
                  </a:lnTo>
                  <a:lnTo>
                    <a:pt x="1332" y="510"/>
                  </a:lnTo>
                  <a:lnTo>
                    <a:pt x="1332" y="518"/>
                  </a:lnTo>
                  <a:lnTo>
                    <a:pt x="1306" y="518"/>
                  </a:lnTo>
                  <a:lnTo>
                    <a:pt x="1306" y="506"/>
                  </a:lnTo>
                  <a:close/>
                  <a:moveTo>
                    <a:pt x="1159" y="506"/>
                  </a:moveTo>
                  <a:lnTo>
                    <a:pt x="1168" y="508"/>
                  </a:lnTo>
                  <a:lnTo>
                    <a:pt x="1173" y="511"/>
                  </a:lnTo>
                  <a:lnTo>
                    <a:pt x="1180" y="515"/>
                  </a:lnTo>
                  <a:lnTo>
                    <a:pt x="1186" y="518"/>
                  </a:lnTo>
                  <a:lnTo>
                    <a:pt x="1186" y="522"/>
                  </a:lnTo>
                  <a:lnTo>
                    <a:pt x="1179" y="522"/>
                  </a:lnTo>
                  <a:lnTo>
                    <a:pt x="1173" y="524"/>
                  </a:lnTo>
                  <a:lnTo>
                    <a:pt x="1168" y="525"/>
                  </a:lnTo>
                  <a:lnTo>
                    <a:pt x="1165" y="524"/>
                  </a:lnTo>
                  <a:lnTo>
                    <a:pt x="1158" y="524"/>
                  </a:lnTo>
                  <a:lnTo>
                    <a:pt x="1152" y="522"/>
                  </a:lnTo>
                  <a:lnTo>
                    <a:pt x="1152" y="510"/>
                  </a:lnTo>
                  <a:lnTo>
                    <a:pt x="1154" y="510"/>
                  </a:lnTo>
                  <a:lnTo>
                    <a:pt x="1156" y="508"/>
                  </a:lnTo>
                  <a:lnTo>
                    <a:pt x="1158" y="508"/>
                  </a:lnTo>
                  <a:lnTo>
                    <a:pt x="1158" y="508"/>
                  </a:lnTo>
                  <a:lnTo>
                    <a:pt x="1159" y="506"/>
                  </a:lnTo>
                  <a:close/>
                  <a:moveTo>
                    <a:pt x="1220" y="490"/>
                  </a:moveTo>
                  <a:lnTo>
                    <a:pt x="1241" y="492"/>
                  </a:lnTo>
                  <a:lnTo>
                    <a:pt x="1259" y="496"/>
                  </a:lnTo>
                  <a:lnTo>
                    <a:pt x="1273" y="501"/>
                  </a:lnTo>
                  <a:lnTo>
                    <a:pt x="1290" y="506"/>
                  </a:lnTo>
                  <a:lnTo>
                    <a:pt x="1290" y="515"/>
                  </a:lnTo>
                  <a:lnTo>
                    <a:pt x="1283" y="515"/>
                  </a:lnTo>
                  <a:lnTo>
                    <a:pt x="1280" y="517"/>
                  </a:lnTo>
                  <a:lnTo>
                    <a:pt x="1275" y="518"/>
                  </a:lnTo>
                  <a:lnTo>
                    <a:pt x="1271" y="520"/>
                  </a:lnTo>
                  <a:lnTo>
                    <a:pt x="1268" y="522"/>
                  </a:lnTo>
                  <a:lnTo>
                    <a:pt x="1262" y="522"/>
                  </a:lnTo>
                  <a:lnTo>
                    <a:pt x="1262" y="520"/>
                  </a:lnTo>
                  <a:lnTo>
                    <a:pt x="1262" y="518"/>
                  </a:lnTo>
                  <a:lnTo>
                    <a:pt x="1261" y="517"/>
                  </a:lnTo>
                  <a:lnTo>
                    <a:pt x="1259" y="515"/>
                  </a:lnTo>
                  <a:lnTo>
                    <a:pt x="1257" y="513"/>
                  </a:lnTo>
                  <a:lnTo>
                    <a:pt x="1255" y="515"/>
                  </a:lnTo>
                  <a:lnTo>
                    <a:pt x="1252" y="525"/>
                  </a:lnTo>
                  <a:lnTo>
                    <a:pt x="1247" y="525"/>
                  </a:lnTo>
                  <a:lnTo>
                    <a:pt x="1234" y="524"/>
                  </a:lnTo>
                  <a:lnTo>
                    <a:pt x="1220" y="522"/>
                  </a:lnTo>
                  <a:lnTo>
                    <a:pt x="1210" y="522"/>
                  </a:lnTo>
                  <a:lnTo>
                    <a:pt x="1205" y="510"/>
                  </a:lnTo>
                  <a:lnTo>
                    <a:pt x="1214" y="510"/>
                  </a:lnTo>
                  <a:lnTo>
                    <a:pt x="1220" y="510"/>
                  </a:lnTo>
                  <a:lnTo>
                    <a:pt x="1227" y="508"/>
                  </a:lnTo>
                  <a:lnTo>
                    <a:pt x="1233" y="506"/>
                  </a:lnTo>
                  <a:lnTo>
                    <a:pt x="1229" y="504"/>
                  </a:lnTo>
                  <a:lnTo>
                    <a:pt x="1226" y="501"/>
                  </a:lnTo>
                  <a:lnTo>
                    <a:pt x="1224" y="499"/>
                  </a:lnTo>
                  <a:lnTo>
                    <a:pt x="1222" y="496"/>
                  </a:lnTo>
                  <a:lnTo>
                    <a:pt x="1220" y="490"/>
                  </a:lnTo>
                  <a:close/>
                  <a:moveTo>
                    <a:pt x="100" y="452"/>
                  </a:moveTo>
                  <a:lnTo>
                    <a:pt x="116" y="457"/>
                  </a:lnTo>
                  <a:lnTo>
                    <a:pt x="128" y="464"/>
                  </a:lnTo>
                  <a:lnTo>
                    <a:pt x="142" y="471"/>
                  </a:lnTo>
                  <a:lnTo>
                    <a:pt x="142" y="475"/>
                  </a:lnTo>
                  <a:lnTo>
                    <a:pt x="138" y="475"/>
                  </a:lnTo>
                  <a:lnTo>
                    <a:pt x="126" y="483"/>
                  </a:lnTo>
                  <a:lnTo>
                    <a:pt x="114" y="485"/>
                  </a:lnTo>
                  <a:lnTo>
                    <a:pt x="103" y="487"/>
                  </a:lnTo>
                  <a:lnTo>
                    <a:pt x="91" y="490"/>
                  </a:lnTo>
                  <a:lnTo>
                    <a:pt x="91" y="487"/>
                  </a:lnTo>
                  <a:lnTo>
                    <a:pt x="88" y="487"/>
                  </a:lnTo>
                  <a:lnTo>
                    <a:pt x="91" y="478"/>
                  </a:lnTo>
                  <a:lnTo>
                    <a:pt x="91" y="469"/>
                  </a:lnTo>
                  <a:lnTo>
                    <a:pt x="91" y="457"/>
                  </a:lnTo>
                  <a:lnTo>
                    <a:pt x="95" y="455"/>
                  </a:lnTo>
                  <a:lnTo>
                    <a:pt x="96" y="455"/>
                  </a:lnTo>
                  <a:lnTo>
                    <a:pt x="96" y="454"/>
                  </a:lnTo>
                  <a:lnTo>
                    <a:pt x="98" y="454"/>
                  </a:lnTo>
                  <a:lnTo>
                    <a:pt x="100" y="452"/>
                  </a:lnTo>
                  <a:close/>
                  <a:moveTo>
                    <a:pt x="1098" y="441"/>
                  </a:moveTo>
                  <a:lnTo>
                    <a:pt x="1126" y="447"/>
                  </a:lnTo>
                  <a:lnTo>
                    <a:pt x="1151" y="455"/>
                  </a:lnTo>
                  <a:lnTo>
                    <a:pt x="1170" y="464"/>
                  </a:lnTo>
                  <a:lnTo>
                    <a:pt x="1189" y="473"/>
                  </a:lnTo>
                  <a:lnTo>
                    <a:pt x="1210" y="483"/>
                  </a:lnTo>
                  <a:lnTo>
                    <a:pt x="1210" y="490"/>
                  </a:lnTo>
                  <a:lnTo>
                    <a:pt x="1201" y="490"/>
                  </a:lnTo>
                  <a:lnTo>
                    <a:pt x="1191" y="494"/>
                  </a:lnTo>
                  <a:lnTo>
                    <a:pt x="1179" y="497"/>
                  </a:lnTo>
                  <a:lnTo>
                    <a:pt x="1166" y="499"/>
                  </a:lnTo>
                  <a:lnTo>
                    <a:pt x="1168" y="496"/>
                  </a:lnTo>
                  <a:lnTo>
                    <a:pt x="1168" y="492"/>
                  </a:lnTo>
                  <a:lnTo>
                    <a:pt x="1168" y="490"/>
                  </a:lnTo>
                  <a:lnTo>
                    <a:pt x="1168" y="489"/>
                  </a:lnTo>
                  <a:lnTo>
                    <a:pt x="1168" y="487"/>
                  </a:lnTo>
                  <a:lnTo>
                    <a:pt x="1166" y="483"/>
                  </a:lnTo>
                  <a:lnTo>
                    <a:pt x="1140" y="476"/>
                  </a:lnTo>
                  <a:lnTo>
                    <a:pt x="1116" y="464"/>
                  </a:lnTo>
                  <a:lnTo>
                    <a:pt x="1090" y="452"/>
                  </a:lnTo>
                  <a:lnTo>
                    <a:pt x="1084" y="457"/>
                  </a:lnTo>
                  <a:lnTo>
                    <a:pt x="1081" y="462"/>
                  </a:lnTo>
                  <a:lnTo>
                    <a:pt x="1076" y="468"/>
                  </a:lnTo>
                  <a:lnTo>
                    <a:pt x="1070" y="466"/>
                  </a:lnTo>
                  <a:lnTo>
                    <a:pt x="1063" y="462"/>
                  </a:lnTo>
                  <a:lnTo>
                    <a:pt x="1060" y="461"/>
                  </a:lnTo>
                  <a:lnTo>
                    <a:pt x="1067" y="461"/>
                  </a:lnTo>
                  <a:lnTo>
                    <a:pt x="1072" y="454"/>
                  </a:lnTo>
                  <a:lnTo>
                    <a:pt x="1077" y="450"/>
                  </a:lnTo>
                  <a:lnTo>
                    <a:pt x="1083" y="445"/>
                  </a:lnTo>
                  <a:lnTo>
                    <a:pt x="1088" y="445"/>
                  </a:lnTo>
                  <a:lnTo>
                    <a:pt x="1091" y="443"/>
                  </a:lnTo>
                  <a:lnTo>
                    <a:pt x="1095" y="443"/>
                  </a:lnTo>
                  <a:lnTo>
                    <a:pt x="1098" y="441"/>
                  </a:lnTo>
                  <a:close/>
                  <a:moveTo>
                    <a:pt x="77" y="433"/>
                  </a:moveTo>
                  <a:lnTo>
                    <a:pt x="91" y="438"/>
                  </a:lnTo>
                  <a:lnTo>
                    <a:pt x="91" y="441"/>
                  </a:lnTo>
                  <a:lnTo>
                    <a:pt x="88" y="441"/>
                  </a:lnTo>
                  <a:lnTo>
                    <a:pt x="77" y="445"/>
                  </a:lnTo>
                  <a:lnTo>
                    <a:pt x="67" y="445"/>
                  </a:lnTo>
                  <a:lnTo>
                    <a:pt x="58" y="445"/>
                  </a:lnTo>
                  <a:lnTo>
                    <a:pt x="58" y="438"/>
                  </a:lnTo>
                  <a:lnTo>
                    <a:pt x="63" y="436"/>
                  </a:lnTo>
                  <a:lnTo>
                    <a:pt x="68" y="436"/>
                  </a:lnTo>
                  <a:lnTo>
                    <a:pt x="72" y="435"/>
                  </a:lnTo>
                  <a:lnTo>
                    <a:pt x="77" y="433"/>
                  </a:lnTo>
                  <a:close/>
                  <a:moveTo>
                    <a:pt x="0" y="417"/>
                  </a:moveTo>
                  <a:lnTo>
                    <a:pt x="6" y="419"/>
                  </a:lnTo>
                  <a:lnTo>
                    <a:pt x="13" y="419"/>
                  </a:lnTo>
                  <a:lnTo>
                    <a:pt x="16" y="419"/>
                  </a:lnTo>
                  <a:lnTo>
                    <a:pt x="21" y="421"/>
                  </a:lnTo>
                  <a:lnTo>
                    <a:pt x="27" y="422"/>
                  </a:lnTo>
                  <a:lnTo>
                    <a:pt x="27" y="429"/>
                  </a:lnTo>
                  <a:lnTo>
                    <a:pt x="23" y="429"/>
                  </a:lnTo>
                  <a:lnTo>
                    <a:pt x="18" y="431"/>
                  </a:lnTo>
                  <a:lnTo>
                    <a:pt x="13" y="433"/>
                  </a:lnTo>
                  <a:lnTo>
                    <a:pt x="7" y="433"/>
                  </a:lnTo>
                  <a:lnTo>
                    <a:pt x="0" y="433"/>
                  </a:lnTo>
                  <a:lnTo>
                    <a:pt x="0" y="417"/>
                  </a:lnTo>
                  <a:close/>
                  <a:moveTo>
                    <a:pt x="1152" y="414"/>
                  </a:moveTo>
                  <a:lnTo>
                    <a:pt x="1158" y="417"/>
                  </a:lnTo>
                  <a:lnTo>
                    <a:pt x="1161" y="421"/>
                  </a:lnTo>
                  <a:lnTo>
                    <a:pt x="1165" y="424"/>
                  </a:lnTo>
                  <a:lnTo>
                    <a:pt x="1166" y="429"/>
                  </a:lnTo>
                  <a:lnTo>
                    <a:pt x="1166" y="438"/>
                  </a:lnTo>
                  <a:lnTo>
                    <a:pt x="1159" y="438"/>
                  </a:lnTo>
                  <a:lnTo>
                    <a:pt x="1158" y="433"/>
                  </a:lnTo>
                  <a:lnTo>
                    <a:pt x="1156" y="431"/>
                  </a:lnTo>
                  <a:lnTo>
                    <a:pt x="1154" y="428"/>
                  </a:lnTo>
                  <a:lnTo>
                    <a:pt x="1152" y="424"/>
                  </a:lnTo>
                  <a:lnTo>
                    <a:pt x="1152" y="421"/>
                  </a:lnTo>
                  <a:lnTo>
                    <a:pt x="1152" y="414"/>
                  </a:lnTo>
                  <a:close/>
                  <a:moveTo>
                    <a:pt x="3905" y="407"/>
                  </a:moveTo>
                  <a:lnTo>
                    <a:pt x="3908" y="410"/>
                  </a:lnTo>
                  <a:lnTo>
                    <a:pt x="3910" y="414"/>
                  </a:lnTo>
                  <a:lnTo>
                    <a:pt x="3912" y="417"/>
                  </a:lnTo>
                  <a:lnTo>
                    <a:pt x="3912" y="422"/>
                  </a:lnTo>
                  <a:lnTo>
                    <a:pt x="3912" y="429"/>
                  </a:lnTo>
                  <a:lnTo>
                    <a:pt x="3898" y="464"/>
                  </a:lnTo>
                  <a:lnTo>
                    <a:pt x="3891" y="455"/>
                  </a:lnTo>
                  <a:lnTo>
                    <a:pt x="3888" y="447"/>
                  </a:lnTo>
                  <a:lnTo>
                    <a:pt x="3886" y="433"/>
                  </a:lnTo>
                  <a:lnTo>
                    <a:pt x="3905" y="407"/>
                  </a:lnTo>
                  <a:close/>
                  <a:moveTo>
                    <a:pt x="1144" y="391"/>
                  </a:moveTo>
                  <a:lnTo>
                    <a:pt x="1166" y="391"/>
                  </a:lnTo>
                  <a:lnTo>
                    <a:pt x="1168" y="394"/>
                  </a:lnTo>
                  <a:lnTo>
                    <a:pt x="1172" y="396"/>
                  </a:lnTo>
                  <a:lnTo>
                    <a:pt x="1172" y="398"/>
                  </a:lnTo>
                  <a:lnTo>
                    <a:pt x="1173" y="400"/>
                  </a:lnTo>
                  <a:lnTo>
                    <a:pt x="1173" y="401"/>
                  </a:lnTo>
                  <a:lnTo>
                    <a:pt x="1172" y="403"/>
                  </a:lnTo>
                  <a:lnTo>
                    <a:pt x="1172" y="407"/>
                  </a:lnTo>
                  <a:lnTo>
                    <a:pt x="1166" y="403"/>
                  </a:lnTo>
                  <a:lnTo>
                    <a:pt x="1161" y="401"/>
                  </a:lnTo>
                  <a:lnTo>
                    <a:pt x="1156" y="401"/>
                  </a:lnTo>
                  <a:lnTo>
                    <a:pt x="1152" y="400"/>
                  </a:lnTo>
                  <a:lnTo>
                    <a:pt x="1149" y="400"/>
                  </a:lnTo>
                  <a:lnTo>
                    <a:pt x="1145" y="398"/>
                  </a:lnTo>
                  <a:lnTo>
                    <a:pt x="1144" y="394"/>
                  </a:lnTo>
                  <a:lnTo>
                    <a:pt x="1144" y="391"/>
                  </a:lnTo>
                  <a:close/>
                  <a:moveTo>
                    <a:pt x="4017" y="326"/>
                  </a:moveTo>
                  <a:lnTo>
                    <a:pt x="4020" y="328"/>
                  </a:lnTo>
                  <a:lnTo>
                    <a:pt x="4022" y="328"/>
                  </a:lnTo>
                  <a:lnTo>
                    <a:pt x="4022" y="328"/>
                  </a:lnTo>
                  <a:lnTo>
                    <a:pt x="4022" y="330"/>
                  </a:lnTo>
                  <a:lnTo>
                    <a:pt x="4022" y="330"/>
                  </a:lnTo>
                  <a:lnTo>
                    <a:pt x="4024" y="333"/>
                  </a:lnTo>
                  <a:lnTo>
                    <a:pt x="4024" y="337"/>
                  </a:lnTo>
                  <a:lnTo>
                    <a:pt x="4022" y="342"/>
                  </a:lnTo>
                  <a:lnTo>
                    <a:pt x="4018" y="347"/>
                  </a:lnTo>
                  <a:lnTo>
                    <a:pt x="4017" y="352"/>
                  </a:lnTo>
                  <a:lnTo>
                    <a:pt x="4008" y="352"/>
                  </a:lnTo>
                  <a:lnTo>
                    <a:pt x="4008" y="340"/>
                  </a:lnTo>
                  <a:lnTo>
                    <a:pt x="4011" y="339"/>
                  </a:lnTo>
                  <a:lnTo>
                    <a:pt x="4013" y="335"/>
                  </a:lnTo>
                  <a:lnTo>
                    <a:pt x="4015" y="332"/>
                  </a:lnTo>
                  <a:lnTo>
                    <a:pt x="4017" y="326"/>
                  </a:lnTo>
                  <a:close/>
                  <a:moveTo>
                    <a:pt x="3970" y="279"/>
                  </a:moveTo>
                  <a:lnTo>
                    <a:pt x="3982" y="279"/>
                  </a:lnTo>
                  <a:lnTo>
                    <a:pt x="3982" y="291"/>
                  </a:lnTo>
                  <a:lnTo>
                    <a:pt x="3966" y="291"/>
                  </a:lnTo>
                  <a:lnTo>
                    <a:pt x="3966" y="283"/>
                  </a:lnTo>
                  <a:lnTo>
                    <a:pt x="3970" y="283"/>
                  </a:lnTo>
                  <a:lnTo>
                    <a:pt x="3970" y="279"/>
                  </a:lnTo>
                  <a:close/>
                  <a:moveTo>
                    <a:pt x="2699" y="246"/>
                  </a:moveTo>
                  <a:lnTo>
                    <a:pt x="2708" y="246"/>
                  </a:lnTo>
                  <a:lnTo>
                    <a:pt x="2704" y="251"/>
                  </a:lnTo>
                  <a:lnTo>
                    <a:pt x="2701" y="255"/>
                  </a:lnTo>
                  <a:lnTo>
                    <a:pt x="2697" y="258"/>
                  </a:lnTo>
                  <a:lnTo>
                    <a:pt x="2694" y="262"/>
                  </a:lnTo>
                  <a:lnTo>
                    <a:pt x="2688" y="265"/>
                  </a:lnTo>
                  <a:lnTo>
                    <a:pt x="2685" y="265"/>
                  </a:lnTo>
                  <a:lnTo>
                    <a:pt x="2685" y="267"/>
                  </a:lnTo>
                  <a:lnTo>
                    <a:pt x="2683" y="267"/>
                  </a:lnTo>
                  <a:lnTo>
                    <a:pt x="2680" y="267"/>
                  </a:lnTo>
                  <a:lnTo>
                    <a:pt x="2676" y="269"/>
                  </a:lnTo>
                  <a:lnTo>
                    <a:pt x="2673" y="256"/>
                  </a:lnTo>
                  <a:lnTo>
                    <a:pt x="2680" y="255"/>
                  </a:lnTo>
                  <a:lnTo>
                    <a:pt x="2687" y="251"/>
                  </a:lnTo>
                  <a:lnTo>
                    <a:pt x="2694" y="249"/>
                  </a:lnTo>
                  <a:lnTo>
                    <a:pt x="2699" y="246"/>
                  </a:lnTo>
                  <a:close/>
                  <a:moveTo>
                    <a:pt x="2554" y="241"/>
                  </a:moveTo>
                  <a:lnTo>
                    <a:pt x="2563" y="244"/>
                  </a:lnTo>
                  <a:lnTo>
                    <a:pt x="2573" y="248"/>
                  </a:lnTo>
                  <a:lnTo>
                    <a:pt x="2585" y="251"/>
                  </a:lnTo>
                  <a:lnTo>
                    <a:pt x="2592" y="256"/>
                  </a:lnTo>
                  <a:lnTo>
                    <a:pt x="2564" y="256"/>
                  </a:lnTo>
                  <a:lnTo>
                    <a:pt x="2561" y="255"/>
                  </a:lnTo>
                  <a:lnTo>
                    <a:pt x="2559" y="255"/>
                  </a:lnTo>
                  <a:lnTo>
                    <a:pt x="2556" y="253"/>
                  </a:lnTo>
                  <a:lnTo>
                    <a:pt x="2549" y="253"/>
                  </a:lnTo>
                  <a:lnTo>
                    <a:pt x="2549" y="249"/>
                  </a:lnTo>
                  <a:lnTo>
                    <a:pt x="2551" y="248"/>
                  </a:lnTo>
                  <a:lnTo>
                    <a:pt x="2552" y="246"/>
                  </a:lnTo>
                  <a:lnTo>
                    <a:pt x="2552" y="246"/>
                  </a:lnTo>
                  <a:lnTo>
                    <a:pt x="2552" y="244"/>
                  </a:lnTo>
                  <a:lnTo>
                    <a:pt x="2554" y="241"/>
                  </a:lnTo>
                  <a:close/>
                  <a:moveTo>
                    <a:pt x="2242" y="173"/>
                  </a:moveTo>
                  <a:lnTo>
                    <a:pt x="2266" y="173"/>
                  </a:lnTo>
                  <a:lnTo>
                    <a:pt x="2266" y="176"/>
                  </a:lnTo>
                  <a:lnTo>
                    <a:pt x="2261" y="178"/>
                  </a:lnTo>
                  <a:lnTo>
                    <a:pt x="2259" y="180"/>
                  </a:lnTo>
                  <a:lnTo>
                    <a:pt x="2256" y="181"/>
                  </a:lnTo>
                  <a:lnTo>
                    <a:pt x="2252" y="183"/>
                  </a:lnTo>
                  <a:lnTo>
                    <a:pt x="2247" y="183"/>
                  </a:lnTo>
                  <a:lnTo>
                    <a:pt x="2242" y="173"/>
                  </a:lnTo>
                  <a:close/>
                  <a:moveTo>
                    <a:pt x="2612" y="153"/>
                  </a:moveTo>
                  <a:lnTo>
                    <a:pt x="2610" y="155"/>
                  </a:lnTo>
                  <a:lnTo>
                    <a:pt x="2608" y="157"/>
                  </a:lnTo>
                  <a:lnTo>
                    <a:pt x="2606" y="157"/>
                  </a:lnTo>
                  <a:lnTo>
                    <a:pt x="2606" y="159"/>
                  </a:lnTo>
                  <a:lnTo>
                    <a:pt x="2605" y="160"/>
                  </a:lnTo>
                  <a:lnTo>
                    <a:pt x="2603" y="164"/>
                  </a:lnTo>
                  <a:lnTo>
                    <a:pt x="2606" y="164"/>
                  </a:lnTo>
                  <a:lnTo>
                    <a:pt x="2612" y="162"/>
                  </a:lnTo>
                  <a:lnTo>
                    <a:pt x="2615" y="160"/>
                  </a:lnTo>
                  <a:lnTo>
                    <a:pt x="2619" y="159"/>
                  </a:lnTo>
                  <a:lnTo>
                    <a:pt x="2622" y="157"/>
                  </a:lnTo>
                  <a:lnTo>
                    <a:pt x="2626" y="153"/>
                  </a:lnTo>
                  <a:lnTo>
                    <a:pt x="2612" y="153"/>
                  </a:lnTo>
                  <a:close/>
                  <a:moveTo>
                    <a:pt x="2362" y="153"/>
                  </a:moveTo>
                  <a:lnTo>
                    <a:pt x="2364" y="169"/>
                  </a:lnTo>
                  <a:lnTo>
                    <a:pt x="2366" y="188"/>
                  </a:lnTo>
                  <a:lnTo>
                    <a:pt x="2357" y="188"/>
                  </a:lnTo>
                  <a:lnTo>
                    <a:pt x="2355" y="190"/>
                  </a:lnTo>
                  <a:lnTo>
                    <a:pt x="2352" y="190"/>
                  </a:lnTo>
                  <a:lnTo>
                    <a:pt x="2348" y="190"/>
                  </a:lnTo>
                  <a:lnTo>
                    <a:pt x="2343" y="192"/>
                  </a:lnTo>
                  <a:lnTo>
                    <a:pt x="2341" y="178"/>
                  </a:lnTo>
                  <a:lnTo>
                    <a:pt x="2341" y="164"/>
                  </a:lnTo>
                  <a:lnTo>
                    <a:pt x="2343" y="157"/>
                  </a:lnTo>
                  <a:lnTo>
                    <a:pt x="2346" y="155"/>
                  </a:lnTo>
                  <a:lnTo>
                    <a:pt x="2350" y="153"/>
                  </a:lnTo>
                  <a:lnTo>
                    <a:pt x="2355" y="153"/>
                  </a:lnTo>
                  <a:lnTo>
                    <a:pt x="2362" y="153"/>
                  </a:lnTo>
                  <a:close/>
                  <a:moveTo>
                    <a:pt x="2353" y="119"/>
                  </a:moveTo>
                  <a:lnTo>
                    <a:pt x="2362" y="119"/>
                  </a:lnTo>
                  <a:lnTo>
                    <a:pt x="2360" y="126"/>
                  </a:lnTo>
                  <a:lnTo>
                    <a:pt x="2360" y="131"/>
                  </a:lnTo>
                  <a:lnTo>
                    <a:pt x="2360" y="136"/>
                  </a:lnTo>
                  <a:lnTo>
                    <a:pt x="2359" y="140"/>
                  </a:lnTo>
                  <a:lnTo>
                    <a:pt x="2357" y="145"/>
                  </a:lnTo>
                  <a:lnTo>
                    <a:pt x="2350" y="145"/>
                  </a:lnTo>
                  <a:lnTo>
                    <a:pt x="2350" y="138"/>
                  </a:lnTo>
                  <a:lnTo>
                    <a:pt x="2352" y="131"/>
                  </a:lnTo>
                  <a:lnTo>
                    <a:pt x="2352" y="124"/>
                  </a:lnTo>
                  <a:lnTo>
                    <a:pt x="2353" y="119"/>
                  </a:lnTo>
                  <a:close/>
                  <a:moveTo>
                    <a:pt x="4193" y="71"/>
                  </a:moveTo>
                  <a:lnTo>
                    <a:pt x="4202" y="84"/>
                  </a:lnTo>
                  <a:lnTo>
                    <a:pt x="4210" y="91"/>
                  </a:lnTo>
                  <a:lnTo>
                    <a:pt x="4221" y="94"/>
                  </a:lnTo>
                  <a:lnTo>
                    <a:pt x="4228" y="98"/>
                  </a:lnTo>
                  <a:lnTo>
                    <a:pt x="4235" y="103"/>
                  </a:lnTo>
                  <a:lnTo>
                    <a:pt x="4237" y="106"/>
                  </a:lnTo>
                  <a:lnTo>
                    <a:pt x="4238" y="110"/>
                  </a:lnTo>
                  <a:lnTo>
                    <a:pt x="4238" y="113"/>
                  </a:lnTo>
                  <a:lnTo>
                    <a:pt x="4238" y="119"/>
                  </a:lnTo>
                  <a:lnTo>
                    <a:pt x="4226" y="122"/>
                  </a:lnTo>
                  <a:lnTo>
                    <a:pt x="4217" y="129"/>
                  </a:lnTo>
                  <a:lnTo>
                    <a:pt x="4210" y="136"/>
                  </a:lnTo>
                  <a:lnTo>
                    <a:pt x="4200" y="141"/>
                  </a:lnTo>
                  <a:lnTo>
                    <a:pt x="4196" y="136"/>
                  </a:lnTo>
                  <a:lnTo>
                    <a:pt x="4193" y="134"/>
                  </a:lnTo>
                  <a:lnTo>
                    <a:pt x="4190" y="133"/>
                  </a:lnTo>
                  <a:lnTo>
                    <a:pt x="4186" y="134"/>
                  </a:lnTo>
                  <a:lnTo>
                    <a:pt x="4183" y="136"/>
                  </a:lnTo>
                  <a:lnTo>
                    <a:pt x="4181" y="140"/>
                  </a:lnTo>
                  <a:lnTo>
                    <a:pt x="4177" y="141"/>
                  </a:lnTo>
                  <a:lnTo>
                    <a:pt x="4183" y="162"/>
                  </a:lnTo>
                  <a:lnTo>
                    <a:pt x="4184" y="178"/>
                  </a:lnTo>
                  <a:lnTo>
                    <a:pt x="4184" y="190"/>
                  </a:lnTo>
                  <a:lnTo>
                    <a:pt x="4183" y="202"/>
                  </a:lnTo>
                  <a:lnTo>
                    <a:pt x="4179" y="215"/>
                  </a:lnTo>
                  <a:lnTo>
                    <a:pt x="4176" y="232"/>
                  </a:lnTo>
                  <a:lnTo>
                    <a:pt x="4174" y="253"/>
                  </a:lnTo>
                  <a:lnTo>
                    <a:pt x="4151" y="265"/>
                  </a:lnTo>
                  <a:lnTo>
                    <a:pt x="4125" y="277"/>
                  </a:lnTo>
                  <a:lnTo>
                    <a:pt x="4100" y="288"/>
                  </a:lnTo>
                  <a:lnTo>
                    <a:pt x="4095" y="279"/>
                  </a:lnTo>
                  <a:lnTo>
                    <a:pt x="4090" y="272"/>
                  </a:lnTo>
                  <a:lnTo>
                    <a:pt x="4088" y="279"/>
                  </a:lnTo>
                  <a:lnTo>
                    <a:pt x="4088" y="283"/>
                  </a:lnTo>
                  <a:lnTo>
                    <a:pt x="4087" y="288"/>
                  </a:lnTo>
                  <a:lnTo>
                    <a:pt x="4085" y="291"/>
                  </a:lnTo>
                  <a:lnTo>
                    <a:pt x="4080" y="291"/>
                  </a:lnTo>
                  <a:lnTo>
                    <a:pt x="4076" y="291"/>
                  </a:lnTo>
                  <a:lnTo>
                    <a:pt x="4074" y="293"/>
                  </a:lnTo>
                  <a:lnTo>
                    <a:pt x="4073" y="293"/>
                  </a:lnTo>
                  <a:lnTo>
                    <a:pt x="4071" y="295"/>
                  </a:lnTo>
                  <a:lnTo>
                    <a:pt x="4069" y="297"/>
                  </a:lnTo>
                  <a:lnTo>
                    <a:pt x="4064" y="297"/>
                  </a:lnTo>
                  <a:lnTo>
                    <a:pt x="4059" y="298"/>
                  </a:lnTo>
                  <a:lnTo>
                    <a:pt x="4057" y="295"/>
                  </a:lnTo>
                  <a:lnTo>
                    <a:pt x="4057" y="290"/>
                  </a:lnTo>
                  <a:lnTo>
                    <a:pt x="4057" y="288"/>
                  </a:lnTo>
                  <a:lnTo>
                    <a:pt x="4057" y="284"/>
                  </a:lnTo>
                  <a:lnTo>
                    <a:pt x="4057" y="283"/>
                  </a:lnTo>
                  <a:lnTo>
                    <a:pt x="4053" y="283"/>
                  </a:lnTo>
                  <a:lnTo>
                    <a:pt x="4050" y="281"/>
                  </a:lnTo>
                  <a:lnTo>
                    <a:pt x="4043" y="279"/>
                  </a:lnTo>
                  <a:lnTo>
                    <a:pt x="4043" y="283"/>
                  </a:lnTo>
                  <a:lnTo>
                    <a:pt x="4046" y="288"/>
                  </a:lnTo>
                  <a:lnTo>
                    <a:pt x="4050" y="290"/>
                  </a:lnTo>
                  <a:lnTo>
                    <a:pt x="4050" y="293"/>
                  </a:lnTo>
                  <a:lnTo>
                    <a:pt x="4050" y="298"/>
                  </a:lnTo>
                  <a:lnTo>
                    <a:pt x="4052" y="307"/>
                  </a:lnTo>
                  <a:lnTo>
                    <a:pt x="4046" y="312"/>
                  </a:lnTo>
                  <a:lnTo>
                    <a:pt x="4043" y="319"/>
                  </a:lnTo>
                  <a:lnTo>
                    <a:pt x="4039" y="326"/>
                  </a:lnTo>
                  <a:lnTo>
                    <a:pt x="4027" y="326"/>
                  </a:lnTo>
                  <a:lnTo>
                    <a:pt x="4025" y="312"/>
                  </a:lnTo>
                  <a:lnTo>
                    <a:pt x="4024" y="305"/>
                  </a:lnTo>
                  <a:lnTo>
                    <a:pt x="4020" y="298"/>
                  </a:lnTo>
                  <a:lnTo>
                    <a:pt x="4017" y="288"/>
                  </a:lnTo>
                  <a:lnTo>
                    <a:pt x="4027" y="288"/>
                  </a:lnTo>
                  <a:lnTo>
                    <a:pt x="4039" y="272"/>
                  </a:lnTo>
                  <a:lnTo>
                    <a:pt x="4055" y="258"/>
                  </a:lnTo>
                  <a:lnTo>
                    <a:pt x="4074" y="249"/>
                  </a:lnTo>
                  <a:lnTo>
                    <a:pt x="4081" y="248"/>
                  </a:lnTo>
                  <a:lnTo>
                    <a:pt x="4088" y="248"/>
                  </a:lnTo>
                  <a:lnTo>
                    <a:pt x="4094" y="249"/>
                  </a:lnTo>
                  <a:lnTo>
                    <a:pt x="4097" y="249"/>
                  </a:lnTo>
                  <a:lnTo>
                    <a:pt x="4100" y="249"/>
                  </a:lnTo>
                  <a:lnTo>
                    <a:pt x="4104" y="244"/>
                  </a:lnTo>
                  <a:lnTo>
                    <a:pt x="4107" y="239"/>
                  </a:lnTo>
                  <a:lnTo>
                    <a:pt x="4109" y="234"/>
                  </a:lnTo>
                  <a:lnTo>
                    <a:pt x="4111" y="230"/>
                  </a:lnTo>
                  <a:lnTo>
                    <a:pt x="4114" y="225"/>
                  </a:lnTo>
                  <a:lnTo>
                    <a:pt x="4120" y="222"/>
                  </a:lnTo>
                  <a:lnTo>
                    <a:pt x="4121" y="225"/>
                  </a:lnTo>
                  <a:lnTo>
                    <a:pt x="4123" y="227"/>
                  </a:lnTo>
                  <a:lnTo>
                    <a:pt x="4125" y="227"/>
                  </a:lnTo>
                  <a:lnTo>
                    <a:pt x="4125" y="227"/>
                  </a:lnTo>
                  <a:lnTo>
                    <a:pt x="4127" y="227"/>
                  </a:lnTo>
                  <a:lnTo>
                    <a:pt x="4128" y="225"/>
                  </a:lnTo>
                  <a:lnTo>
                    <a:pt x="4142" y="213"/>
                  </a:lnTo>
                  <a:lnTo>
                    <a:pt x="4151" y="202"/>
                  </a:lnTo>
                  <a:lnTo>
                    <a:pt x="4155" y="190"/>
                  </a:lnTo>
                  <a:lnTo>
                    <a:pt x="4158" y="176"/>
                  </a:lnTo>
                  <a:lnTo>
                    <a:pt x="4163" y="164"/>
                  </a:lnTo>
                  <a:lnTo>
                    <a:pt x="4174" y="148"/>
                  </a:lnTo>
                  <a:lnTo>
                    <a:pt x="4167" y="148"/>
                  </a:lnTo>
                  <a:lnTo>
                    <a:pt x="4162" y="145"/>
                  </a:lnTo>
                  <a:lnTo>
                    <a:pt x="4160" y="141"/>
                  </a:lnTo>
                  <a:lnTo>
                    <a:pt x="4158" y="138"/>
                  </a:lnTo>
                  <a:lnTo>
                    <a:pt x="4158" y="131"/>
                  </a:lnTo>
                  <a:lnTo>
                    <a:pt x="4158" y="122"/>
                  </a:lnTo>
                  <a:lnTo>
                    <a:pt x="4160" y="120"/>
                  </a:lnTo>
                  <a:lnTo>
                    <a:pt x="4160" y="120"/>
                  </a:lnTo>
                  <a:lnTo>
                    <a:pt x="4162" y="119"/>
                  </a:lnTo>
                  <a:lnTo>
                    <a:pt x="4162" y="117"/>
                  </a:lnTo>
                  <a:lnTo>
                    <a:pt x="4162" y="115"/>
                  </a:lnTo>
                  <a:lnTo>
                    <a:pt x="4169" y="113"/>
                  </a:lnTo>
                  <a:lnTo>
                    <a:pt x="4174" y="113"/>
                  </a:lnTo>
                  <a:lnTo>
                    <a:pt x="4177" y="112"/>
                  </a:lnTo>
                  <a:lnTo>
                    <a:pt x="4181" y="112"/>
                  </a:lnTo>
                  <a:lnTo>
                    <a:pt x="4181" y="94"/>
                  </a:lnTo>
                  <a:lnTo>
                    <a:pt x="4184" y="80"/>
                  </a:lnTo>
                  <a:lnTo>
                    <a:pt x="4193" y="71"/>
                  </a:lnTo>
                  <a:close/>
                  <a:moveTo>
                    <a:pt x="2414" y="68"/>
                  </a:moveTo>
                  <a:lnTo>
                    <a:pt x="2413" y="70"/>
                  </a:lnTo>
                  <a:lnTo>
                    <a:pt x="2411" y="70"/>
                  </a:lnTo>
                  <a:lnTo>
                    <a:pt x="2409" y="70"/>
                  </a:lnTo>
                  <a:lnTo>
                    <a:pt x="2409" y="71"/>
                  </a:lnTo>
                  <a:lnTo>
                    <a:pt x="2407" y="71"/>
                  </a:lnTo>
                  <a:lnTo>
                    <a:pt x="2404" y="75"/>
                  </a:lnTo>
                  <a:lnTo>
                    <a:pt x="2400" y="77"/>
                  </a:lnTo>
                  <a:lnTo>
                    <a:pt x="2400" y="78"/>
                  </a:lnTo>
                  <a:lnTo>
                    <a:pt x="2400" y="82"/>
                  </a:lnTo>
                  <a:lnTo>
                    <a:pt x="2400" y="85"/>
                  </a:lnTo>
                  <a:lnTo>
                    <a:pt x="2400" y="91"/>
                  </a:lnTo>
                  <a:lnTo>
                    <a:pt x="2414" y="105"/>
                  </a:lnTo>
                  <a:lnTo>
                    <a:pt x="2427" y="120"/>
                  </a:lnTo>
                  <a:lnTo>
                    <a:pt x="2439" y="138"/>
                  </a:lnTo>
                  <a:lnTo>
                    <a:pt x="2453" y="138"/>
                  </a:lnTo>
                  <a:lnTo>
                    <a:pt x="2453" y="148"/>
                  </a:lnTo>
                  <a:lnTo>
                    <a:pt x="2467" y="153"/>
                  </a:lnTo>
                  <a:lnTo>
                    <a:pt x="2477" y="160"/>
                  </a:lnTo>
                  <a:lnTo>
                    <a:pt x="2488" y="169"/>
                  </a:lnTo>
                  <a:lnTo>
                    <a:pt x="2488" y="173"/>
                  </a:lnTo>
                  <a:lnTo>
                    <a:pt x="2484" y="173"/>
                  </a:lnTo>
                  <a:lnTo>
                    <a:pt x="2481" y="173"/>
                  </a:lnTo>
                  <a:lnTo>
                    <a:pt x="2477" y="173"/>
                  </a:lnTo>
                  <a:lnTo>
                    <a:pt x="2475" y="173"/>
                  </a:lnTo>
                  <a:lnTo>
                    <a:pt x="2472" y="171"/>
                  </a:lnTo>
                  <a:lnTo>
                    <a:pt x="2467" y="169"/>
                  </a:lnTo>
                  <a:lnTo>
                    <a:pt x="2462" y="169"/>
                  </a:lnTo>
                  <a:lnTo>
                    <a:pt x="2462" y="174"/>
                  </a:lnTo>
                  <a:lnTo>
                    <a:pt x="2463" y="178"/>
                  </a:lnTo>
                  <a:lnTo>
                    <a:pt x="2465" y="181"/>
                  </a:lnTo>
                  <a:lnTo>
                    <a:pt x="2465" y="183"/>
                  </a:lnTo>
                  <a:lnTo>
                    <a:pt x="2467" y="187"/>
                  </a:lnTo>
                  <a:lnTo>
                    <a:pt x="2468" y="192"/>
                  </a:lnTo>
                  <a:lnTo>
                    <a:pt x="2463" y="195"/>
                  </a:lnTo>
                  <a:lnTo>
                    <a:pt x="2460" y="199"/>
                  </a:lnTo>
                  <a:lnTo>
                    <a:pt x="2456" y="204"/>
                  </a:lnTo>
                  <a:lnTo>
                    <a:pt x="2453" y="211"/>
                  </a:lnTo>
                  <a:lnTo>
                    <a:pt x="2442" y="211"/>
                  </a:lnTo>
                  <a:lnTo>
                    <a:pt x="2442" y="234"/>
                  </a:lnTo>
                  <a:lnTo>
                    <a:pt x="2434" y="234"/>
                  </a:lnTo>
                  <a:lnTo>
                    <a:pt x="2425" y="227"/>
                  </a:lnTo>
                  <a:lnTo>
                    <a:pt x="2414" y="223"/>
                  </a:lnTo>
                  <a:lnTo>
                    <a:pt x="2406" y="218"/>
                  </a:lnTo>
                  <a:lnTo>
                    <a:pt x="2400" y="206"/>
                  </a:lnTo>
                  <a:lnTo>
                    <a:pt x="2414" y="208"/>
                  </a:lnTo>
                  <a:lnTo>
                    <a:pt x="2428" y="206"/>
                  </a:lnTo>
                  <a:lnTo>
                    <a:pt x="2439" y="202"/>
                  </a:lnTo>
                  <a:lnTo>
                    <a:pt x="2446" y="195"/>
                  </a:lnTo>
                  <a:lnTo>
                    <a:pt x="2448" y="194"/>
                  </a:lnTo>
                  <a:lnTo>
                    <a:pt x="2448" y="192"/>
                  </a:lnTo>
                  <a:lnTo>
                    <a:pt x="2449" y="190"/>
                  </a:lnTo>
                  <a:lnTo>
                    <a:pt x="2449" y="187"/>
                  </a:lnTo>
                  <a:lnTo>
                    <a:pt x="2449" y="183"/>
                  </a:lnTo>
                  <a:lnTo>
                    <a:pt x="2423" y="164"/>
                  </a:lnTo>
                  <a:lnTo>
                    <a:pt x="2395" y="145"/>
                  </a:lnTo>
                  <a:lnTo>
                    <a:pt x="2386" y="134"/>
                  </a:lnTo>
                  <a:lnTo>
                    <a:pt x="2378" y="124"/>
                  </a:lnTo>
                  <a:lnTo>
                    <a:pt x="2371" y="112"/>
                  </a:lnTo>
                  <a:lnTo>
                    <a:pt x="2360" y="101"/>
                  </a:lnTo>
                  <a:lnTo>
                    <a:pt x="2346" y="96"/>
                  </a:lnTo>
                  <a:lnTo>
                    <a:pt x="2334" y="106"/>
                  </a:lnTo>
                  <a:lnTo>
                    <a:pt x="2318" y="115"/>
                  </a:lnTo>
                  <a:lnTo>
                    <a:pt x="2299" y="119"/>
                  </a:lnTo>
                  <a:lnTo>
                    <a:pt x="2297" y="115"/>
                  </a:lnTo>
                  <a:lnTo>
                    <a:pt x="2296" y="112"/>
                  </a:lnTo>
                  <a:lnTo>
                    <a:pt x="2294" y="110"/>
                  </a:lnTo>
                  <a:lnTo>
                    <a:pt x="2290" y="110"/>
                  </a:lnTo>
                  <a:lnTo>
                    <a:pt x="2289" y="110"/>
                  </a:lnTo>
                  <a:lnTo>
                    <a:pt x="2285" y="112"/>
                  </a:lnTo>
                  <a:lnTo>
                    <a:pt x="2276" y="119"/>
                  </a:lnTo>
                  <a:lnTo>
                    <a:pt x="2273" y="129"/>
                  </a:lnTo>
                  <a:lnTo>
                    <a:pt x="2271" y="140"/>
                  </a:lnTo>
                  <a:lnTo>
                    <a:pt x="2266" y="148"/>
                  </a:lnTo>
                  <a:lnTo>
                    <a:pt x="2247" y="148"/>
                  </a:lnTo>
                  <a:lnTo>
                    <a:pt x="2240" y="157"/>
                  </a:lnTo>
                  <a:lnTo>
                    <a:pt x="2235" y="167"/>
                  </a:lnTo>
                  <a:lnTo>
                    <a:pt x="2231" y="180"/>
                  </a:lnTo>
                  <a:lnTo>
                    <a:pt x="2229" y="181"/>
                  </a:lnTo>
                  <a:lnTo>
                    <a:pt x="2229" y="185"/>
                  </a:lnTo>
                  <a:lnTo>
                    <a:pt x="2231" y="187"/>
                  </a:lnTo>
                  <a:lnTo>
                    <a:pt x="2233" y="188"/>
                  </a:lnTo>
                  <a:lnTo>
                    <a:pt x="2236" y="192"/>
                  </a:lnTo>
                  <a:lnTo>
                    <a:pt x="2238" y="195"/>
                  </a:lnTo>
                  <a:lnTo>
                    <a:pt x="2233" y="195"/>
                  </a:lnTo>
                  <a:lnTo>
                    <a:pt x="2231" y="197"/>
                  </a:lnTo>
                  <a:lnTo>
                    <a:pt x="2229" y="197"/>
                  </a:lnTo>
                  <a:lnTo>
                    <a:pt x="2228" y="199"/>
                  </a:lnTo>
                  <a:lnTo>
                    <a:pt x="2226" y="201"/>
                  </a:lnTo>
                  <a:lnTo>
                    <a:pt x="2222" y="202"/>
                  </a:lnTo>
                  <a:lnTo>
                    <a:pt x="2222" y="206"/>
                  </a:lnTo>
                  <a:lnTo>
                    <a:pt x="2222" y="206"/>
                  </a:lnTo>
                  <a:lnTo>
                    <a:pt x="2222" y="208"/>
                  </a:lnTo>
                  <a:lnTo>
                    <a:pt x="2222" y="208"/>
                  </a:lnTo>
                  <a:lnTo>
                    <a:pt x="2222" y="209"/>
                  </a:lnTo>
                  <a:lnTo>
                    <a:pt x="2222" y="215"/>
                  </a:lnTo>
                  <a:lnTo>
                    <a:pt x="2210" y="216"/>
                  </a:lnTo>
                  <a:lnTo>
                    <a:pt x="2205" y="220"/>
                  </a:lnTo>
                  <a:lnTo>
                    <a:pt x="2201" y="223"/>
                  </a:lnTo>
                  <a:lnTo>
                    <a:pt x="2198" y="229"/>
                  </a:lnTo>
                  <a:lnTo>
                    <a:pt x="2193" y="234"/>
                  </a:lnTo>
                  <a:lnTo>
                    <a:pt x="2187" y="236"/>
                  </a:lnTo>
                  <a:lnTo>
                    <a:pt x="2184" y="236"/>
                  </a:lnTo>
                  <a:lnTo>
                    <a:pt x="2179" y="234"/>
                  </a:lnTo>
                  <a:lnTo>
                    <a:pt x="2175" y="232"/>
                  </a:lnTo>
                  <a:lnTo>
                    <a:pt x="2172" y="230"/>
                  </a:lnTo>
                  <a:lnTo>
                    <a:pt x="2170" y="230"/>
                  </a:lnTo>
                  <a:lnTo>
                    <a:pt x="2167" y="232"/>
                  </a:lnTo>
                  <a:lnTo>
                    <a:pt x="2163" y="234"/>
                  </a:lnTo>
                  <a:lnTo>
                    <a:pt x="2160" y="236"/>
                  </a:lnTo>
                  <a:lnTo>
                    <a:pt x="2154" y="237"/>
                  </a:lnTo>
                  <a:lnTo>
                    <a:pt x="2154" y="246"/>
                  </a:lnTo>
                  <a:lnTo>
                    <a:pt x="2203" y="253"/>
                  </a:lnTo>
                  <a:lnTo>
                    <a:pt x="2217" y="246"/>
                  </a:lnTo>
                  <a:lnTo>
                    <a:pt x="2231" y="237"/>
                  </a:lnTo>
                  <a:lnTo>
                    <a:pt x="2242" y="230"/>
                  </a:lnTo>
                  <a:lnTo>
                    <a:pt x="2257" y="227"/>
                  </a:lnTo>
                  <a:lnTo>
                    <a:pt x="2280" y="223"/>
                  </a:lnTo>
                  <a:lnTo>
                    <a:pt x="2304" y="222"/>
                  </a:lnTo>
                  <a:lnTo>
                    <a:pt x="2331" y="222"/>
                  </a:lnTo>
                  <a:lnTo>
                    <a:pt x="2353" y="222"/>
                  </a:lnTo>
                  <a:lnTo>
                    <a:pt x="2372" y="223"/>
                  </a:lnTo>
                  <a:lnTo>
                    <a:pt x="2381" y="225"/>
                  </a:lnTo>
                  <a:lnTo>
                    <a:pt x="2385" y="225"/>
                  </a:lnTo>
                  <a:lnTo>
                    <a:pt x="2379" y="241"/>
                  </a:lnTo>
                  <a:lnTo>
                    <a:pt x="2376" y="258"/>
                  </a:lnTo>
                  <a:lnTo>
                    <a:pt x="2372" y="276"/>
                  </a:lnTo>
                  <a:lnTo>
                    <a:pt x="2378" y="279"/>
                  </a:lnTo>
                  <a:lnTo>
                    <a:pt x="2379" y="283"/>
                  </a:lnTo>
                  <a:lnTo>
                    <a:pt x="2383" y="286"/>
                  </a:lnTo>
                  <a:lnTo>
                    <a:pt x="2385" y="288"/>
                  </a:lnTo>
                  <a:lnTo>
                    <a:pt x="2388" y="291"/>
                  </a:lnTo>
                  <a:lnTo>
                    <a:pt x="2400" y="295"/>
                  </a:lnTo>
                  <a:lnTo>
                    <a:pt x="2414" y="295"/>
                  </a:lnTo>
                  <a:lnTo>
                    <a:pt x="2428" y="297"/>
                  </a:lnTo>
                  <a:lnTo>
                    <a:pt x="2442" y="304"/>
                  </a:lnTo>
                  <a:lnTo>
                    <a:pt x="2446" y="318"/>
                  </a:lnTo>
                  <a:lnTo>
                    <a:pt x="2453" y="321"/>
                  </a:lnTo>
                  <a:lnTo>
                    <a:pt x="2463" y="325"/>
                  </a:lnTo>
                  <a:lnTo>
                    <a:pt x="2477" y="328"/>
                  </a:lnTo>
                  <a:lnTo>
                    <a:pt x="2489" y="332"/>
                  </a:lnTo>
                  <a:lnTo>
                    <a:pt x="2496" y="333"/>
                  </a:lnTo>
                  <a:lnTo>
                    <a:pt x="2498" y="323"/>
                  </a:lnTo>
                  <a:lnTo>
                    <a:pt x="2502" y="314"/>
                  </a:lnTo>
                  <a:lnTo>
                    <a:pt x="2505" y="305"/>
                  </a:lnTo>
                  <a:lnTo>
                    <a:pt x="2516" y="298"/>
                  </a:lnTo>
                  <a:lnTo>
                    <a:pt x="2531" y="295"/>
                  </a:lnTo>
                  <a:lnTo>
                    <a:pt x="2545" y="298"/>
                  </a:lnTo>
                  <a:lnTo>
                    <a:pt x="2559" y="305"/>
                  </a:lnTo>
                  <a:lnTo>
                    <a:pt x="2573" y="311"/>
                  </a:lnTo>
                  <a:lnTo>
                    <a:pt x="2580" y="312"/>
                  </a:lnTo>
                  <a:lnTo>
                    <a:pt x="2594" y="314"/>
                  </a:lnTo>
                  <a:lnTo>
                    <a:pt x="2608" y="318"/>
                  </a:lnTo>
                  <a:lnTo>
                    <a:pt x="2622" y="319"/>
                  </a:lnTo>
                  <a:lnTo>
                    <a:pt x="2633" y="321"/>
                  </a:lnTo>
                  <a:lnTo>
                    <a:pt x="2638" y="323"/>
                  </a:lnTo>
                  <a:lnTo>
                    <a:pt x="2641" y="321"/>
                  </a:lnTo>
                  <a:lnTo>
                    <a:pt x="2643" y="318"/>
                  </a:lnTo>
                  <a:lnTo>
                    <a:pt x="2645" y="316"/>
                  </a:lnTo>
                  <a:lnTo>
                    <a:pt x="2648" y="312"/>
                  </a:lnTo>
                  <a:lnTo>
                    <a:pt x="2652" y="311"/>
                  </a:lnTo>
                  <a:lnTo>
                    <a:pt x="2655" y="311"/>
                  </a:lnTo>
                  <a:lnTo>
                    <a:pt x="2660" y="311"/>
                  </a:lnTo>
                  <a:lnTo>
                    <a:pt x="2673" y="314"/>
                  </a:lnTo>
                  <a:lnTo>
                    <a:pt x="2683" y="319"/>
                  </a:lnTo>
                  <a:lnTo>
                    <a:pt x="2695" y="318"/>
                  </a:lnTo>
                  <a:lnTo>
                    <a:pt x="2708" y="314"/>
                  </a:lnTo>
                  <a:lnTo>
                    <a:pt x="2709" y="300"/>
                  </a:lnTo>
                  <a:lnTo>
                    <a:pt x="2716" y="283"/>
                  </a:lnTo>
                  <a:lnTo>
                    <a:pt x="2722" y="267"/>
                  </a:lnTo>
                  <a:lnTo>
                    <a:pt x="2725" y="253"/>
                  </a:lnTo>
                  <a:lnTo>
                    <a:pt x="2722" y="241"/>
                  </a:lnTo>
                  <a:lnTo>
                    <a:pt x="2720" y="237"/>
                  </a:lnTo>
                  <a:lnTo>
                    <a:pt x="2720" y="234"/>
                  </a:lnTo>
                  <a:lnTo>
                    <a:pt x="2718" y="232"/>
                  </a:lnTo>
                  <a:lnTo>
                    <a:pt x="2716" y="230"/>
                  </a:lnTo>
                  <a:lnTo>
                    <a:pt x="2713" y="230"/>
                  </a:lnTo>
                  <a:lnTo>
                    <a:pt x="2709" y="230"/>
                  </a:lnTo>
                  <a:lnTo>
                    <a:pt x="2702" y="230"/>
                  </a:lnTo>
                  <a:lnTo>
                    <a:pt x="2694" y="237"/>
                  </a:lnTo>
                  <a:lnTo>
                    <a:pt x="2687" y="239"/>
                  </a:lnTo>
                  <a:lnTo>
                    <a:pt x="2680" y="237"/>
                  </a:lnTo>
                  <a:lnTo>
                    <a:pt x="2673" y="234"/>
                  </a:lnTo>
                  <a:lnTo>
                    <a:pt x="2664" y="230"/>
                  </a:lnTo>
                  <a:lnTo>
                    <a:pt x="2659" y="229"/>
                  </a:lnTo>
                  <a:lnTo>
                    <a:pt x="2655" y="230"/>
                  </a:lnTo>
                  <a:lnTo>
                    <a:pt x="2650" y="232"/>
                  </a:lnTo>
                  <a:lnTo>
                    <a:pt x="2648" y="236"/>
                  </a:lnTo>
                  <a:lnTo>
                    <a:pt x="2645" y="239"/>
                  </a:lnTo>
                  <a:lnTo>
                    <a:pt x="2641" y="241"/>
                  </a:lnTo>
                  <a:lnTo>
                    <a:pt x="2626" y="237"/>
                  </a:lnTo>
                  <a:lnTo>
                    <a:pt x="2610" y="227"/>
                  </a:lnTo>
                  <a:lnTo>
                    <a:pt x="2598" y="211"/>
                  </a:lnTo>
                  <a:lnTo>
                    <a:pt x="2592" y="195"/>
                  </a:lnTo>
                  <a:lnTo>
                    <a:pt x="2592" y="192"/>
                  </a:lnTo>
                  <a:lnTo>
                    <a:pt x="2592" y="188"/>
                  </a:lnTo>
                  <a:lnTo>
                    <a:pt x="2592" y="185"/>
                  </a:lnTo>
                  <a:lnTo>
                    <a:pt x="2592" y="181"/>
                  </a:lnTo>
                  <a:lnTo>
                    <a:pt x="2592" y="178"/>
                  </a:lnTo>
                  <a:lnTo>
                    <a:pt x="2594" y="174"/>
                  </a:lnTo>
                  <a:lnTo>
                    <a:pt x="2596" y="169"/>
                  </a:lnTo>
                  <a:lnTo>
                    <a:pt x="2592" y="166"/>
                  </a:lnTo>
                  <a:lnTo>
                    <a:pt x="2589" y="164"/>
                  </a:lnTo>
                  <a:lnTo>
                    <a:pt x="2587" y="162"/>
                  </a:lnTo>
                  <a:lnTo>
                    <a:pt x="2585" y="160"/>
                  </a:lnTo>
                  <a:lnTo>
                    <a:pt x="2582" y="159"/>
                  </a:lnTo>
                  <a:lnTo>
                    <a:pt x="2577" y="157"/>
                  </a:lnTo>
                  <a:lnTo>
                    <a:pt x="2575" y="155"/>
                  </a:lnTo>
                  <a:lnTo>
                    <a:pt x="2573" y="155"/>
                  </a:lnTo>
                  <a:lnTo>
                    <a:pt x="2571" y="153"/>
                  </a:lnTo>
                  <a:lnTo>
                    <a:pt x="2568" y="153"/>
                  </a:lnTo>
                  <a:lnTo>
                    <a:pt x="2564" y="153"/>
                  </a:lnTo>
                  <a:lnTo>
                    <a:pt x="2564" y="157"/>
                  </a:lnTo>
                  <a:lnTo>
                    <a:pt x="2561" y="157"/>
                  </a:lnTo>
                  <a:lnTo>
                    <a:pt x="2561" y="162"/>
                  </a:lnTo>
                  <a:lnTo>
                    <a:pt x="2563" y="166"/>
                  </a:lnTo>
                  <a:lnTo>
                    <a:pt x="2563" y="167"/>
                  </a:lnTo>
                  <a:lnTo>
                    <a:pt x="2563" y="169"/>
                  </a:lnTo>
                  <a:lnTo>
                    <a:pt x="2561" y="171"/>
                  </a:lnTo>
                  <a:lnTo>
                    <a:pt x="2559" y="171"/>
                  </a:lnTo>
                  <a:lnTo>
                    <a:pt x="2556" y="171"/>
                  </a:lnTo>
                  <a:lnTo>
                    <a:pt x="2549" y="173"/>
                  </a:lnTo>
                  <a:lnTo>
                    <a:pt x="2547" y="169"/>
                  </a:lnTo>
                  <a:lnTo>
                    <a:pt x="2545" y="167"/>
                  </a:lnTo>
                  <a:lnTo>
                    <a:pt x="2545" y="166"/>
                  </a:lnTo>
                  <a:lnTo>
                    <a:pt x="2542" y="164"/>
                  </a:lnTo>
                  <a:lnTo>
                    <a:pt x="2542" y="169"/>
                  </a:lnTo>
                  <a:lnTo>
                    <a:pt x="2551" y="180"/>
                  </a:lnTo>
                  <a:lnTo>
                    <a:pt x="2558" y="195"/>
                  </a:lnTo>
                  <a:lnTo>
                    <a:pt x="2561" y="211"/>
                  </a:lnTo>
                  <a:lnTo>
                    <a:pt x="2556" y="215"/>
                  </a:lnTo>
                  <a:lnTo>
                    <a:pt x="2552" y="216"/>
                  </a:lnTo>
                  <a:lnTo>
                    <a:pt x="2551" y="220"/>
                  </a:lnTo>
                  <a:lnTo>
                    <a:pt x="2549" y="223"/>
                  </a:lnTo>
                  <a:lnTo>
                    <a:pt x="2549" y="225"/>
                  </a:lnTo>
                  <a:lnTo>
                    <a:pt x="2547" y="229"/>
                  </a:lnTo>
                  <a:lnTo>
                    <a:pt x="2545" y="230"/>
                  </a:lnTo>
                  <a:lnTo>
                    <a:pt x="2540" y="232"/>
                  </a:lnTo>
                  <a:lnTo>
                    <a:pt x="2535" y="234"/>
                  </a:lnTo>
                  <a:lnTo>
                    <a:pt x="2533" y="232"/>
                  </a:lnTo>
                  <a:lnTo>
                    <a:pt x="2531" y="232"/>
                  </a:lnTo>
                  <a:lnTo>
                    <a:pt x="2531" y="232"/>
                  </a:lnTo>
                  <a:lnTo>
                    <a:pt x="2530" y="230"/>
                  </a:lnTo>
                  <a:lnTo>
                    <a:pt x="2526" y="230"/>
                  </a:lnTo>
                  <a:lnTo>
                    <a:pt x="2510" y="183"/>
                  </a:lnTo>
                  <a:lnTo>
                    <a:pt x="2507" y="181"/>
                  </a:lnTo>
                  <a:lnTo>
                    <a:pt x="2503" y="178"/>
                  </a:lnTo>
                  <a:lnTo>
                    <a:pt x="2498" y="174"/>
                  </a:lnTo>
                  <a:lnTo>
                    <a:pt x="2495" y="173"/>
                  </a:lnTo>
                  <a:lnTo>
                    <a:pt x="2491" y="169"/>
                  </a:lnTo>
                  <a:lnTo>
                    <a:pt x="2489" y="159"/>
                  </a:lnTo>
                  <a:lnTo>
                    <a:pt x="2491" y="150"/>
                  </a:lnTo>
                  <a:lnTo>
                    <a:pt x="2493" y="143"/>
                  </a:lnTo>
                  <a:lnTo>
                    <a:pt x="2493" y="136"/>
                  </a:lnTo>
                  <a:lnTo>
                    <a:pt x="2488" y="131"/>
                  </a:lnTo>
                  <a:lnTo>
                    <a:pt x="2475" y="122"/>
                  </a:lnTo>
                  <a:lnTo>
                    <a:pt x="2465" y="117"/>
                  </a:lnTo>
                  <a:lnTo>
                    <a:pt x="2456" y="115"/>
                  </a:lnTo>
                  <a:lnTo>
                    <a:pt x="2448" y="110"/>
                  </a:lnTo>
                  <a:lnTo>
                    <a:pt x="2441" y="99"/>
                  </a:lnTo>
                  <a:lnTo>
                    <a:pt x="2434" y="80"/>
                  </a:lnTo>
                  <a:lnTo>
                    <a:pt x="2420" y="84"/>
                  </a:lnTo>
                  <a:lnTo>
                    <a:pt x="2418" y="78"/>
                  </a:lnTo>
                  <a:lnTo>
                    <a:pt x="2418" y="75"/>
                  </a:lnTo>
                  <a:lnTo>
                    <a:pt x="2416" y="71"/>
                  </a:lnTo>
                  <a:lnTo>
                    <a:pt x="2414" y="68"/>
                  </a:lnTo>
                  <a:close/>
                  <a:moveTo>
                    <a:pt x="1217" y="64"/>
                  </a:moveTo>
                  <a:lnTo>
                    <a:pt x="1215" y="68"/>
                  </a:lnTo>
                  <a:lnTo>
                    <a:pt x="1212" y="71"/>
                  </a:lnTo>
                  <a:lnTo>
                    <a:pt x="1210" y="73"/>
                  </a:lnTo>
                  <a:lnTo>
                    <a:pt x="1208" y="75"/>
                  </a:lnTo>
                  <a:lnTo>
                    <a:pt x="1208" y="77"/>
                  </a:lnTo>
                  <a:lnTo>
                    <a:pt x="1210" y="78"/>
                  </a:lnTo>
                  <a:lnTo>
                    <a:pt x="1214" y="80"/>
                  </a:lnTo>
                  <a:lnTo>
                    <a:pt x="1215" y="75"/>
                  </a:lnTo>
                  <a:lnTo>
                    <a:pt x="1215" y="73"/>
                  </a:lnTo>
                  <a:lnTo>
                    <a:pt x="1217" y="70"/>
                  </a:lnTo>
                  <a:lnTo>
                    <a:pt x="1219" y="68"/>
                  </a:lnTo>
                  <a:lnTo>
                    <a:pt x="1220" y="64"/>
                  </a:lnTo>
                  <a:lnTo>
                    <a:pt x="1217" y="64"/>
                  </a:lnTo>
                  <a:close/>
                  <a:moveTo>
                    <a:pt x="2654" y="49"/>
                  </a:moveTo>
                  <a:lnTo>
                    <a:pt x="2650" y="57"/>
                  </a:lnTo>
                  <a:lnTo>
                    <a:pt x="2643" y="70"/>
                  </a:lnTo>
                  <a:lnTo>
                    <a:pt x="2634" y="84"/>
                  </a:lnTo>
                  <a:lnTo>
                    <a:pt x="2626" y="98"/>
                  </a:lnTo>
                  <a:lnTo>
                    <a:pt x="2619" y="110"/>
                  </a:lnTo>
                  <a:lnTo>
                    <a:pt x="2615" y="120"/>
                  </a:lnTo>
                  <a:lnTo>
                    <a:pt x="2615" y="126"/>
                  </a:lnTo>
                  <a:lnTo>
                    <a:pt x="2617" y="133"/>
                  </a:lnTo>
                  <a:lnTo>
                    <a:pt x="2617" y="136"/>
                  </a:lnTo>
                  <a:lnTo>
                    <a:pt x="2619" y="140"/>
                  </a:lnTo>
                  <a:lnTo>
                    <a:pt x="2622" y="141"/>
                  </a:lnTo>
                  <a:lnTo>
                    <a:pt x="2626" y="143"/>
                  </a:lnTo>
                  <a:lnTo>
                    <a:pt x="2631" y="145"/>
                  </a:lnTo>
                  <a:lnTo>
                    <a:pt x="2645" y="150"/>
                  </a:lnTo>
                  <a:lnTo>
                    <a:pt x="2659" y="148"/>
                  </a:lnTo>
                  <a:lnTo>
                    <a:pt x="2671" y="143"/>
                  </a:lnTo>
                  <a:lnTo>
                    <a:pt x="2685" y="136"/>
                  </a:lnTo>
                  <a:lnTo>
                    <a:pt x="2699" y="134"/>
                  </a:lnTo>
                  <a:lnTo>
                    <a:pt x="2713" y="134"/>
                  </a:lnTo>
                  <a:lnTo>
                    <a:pt x="2722" y="140"/>
                  </a:lnTo>
                  <a:lnTo>
                    <a:pt x="2729" y="145"/>
                  </a:lnTo>
                  <a:lnTo>
                    <a:pt x="2737" y="148"/>
                  </a:lnTo>
                  <a:lnTo>
                    <a:pt x="2758" y="152"/>
                  </a:lnTo>
                  <a:lnTo>
                    <a:pt x="2779" y="150"/>
                  </a:lnTo>
                  <a:lnTo>
                    <a:pt x="2798" y="145"/>
                  </a:lnTo>
                  <a:lnTo>
                    <a:pt x="2804" y="134"/>
                  </a:lnTo>
                  <a:lnTo>
                    <a:pt x="2798" y="134"/>
                  </a:lnTo>
                  <a:lnTo>
                    <a:pt x="2790" y="120"/>
                  </a:lnTo>
                  <a:lnTo>
                    <a:pt x="2776" y="108"/>
                  </a:lnTo>
                  <a:lnTo>
                    <a:pt x="2756" y="96"/>
                  </a:lnTo>
                  <a:lnTo>
                    <a:pt x="2737" y="85"/>
                  </a:lnTo>
                  <a:lnTo>
                    <a:pt x="2722" y="80"/>
                  </a:lnTo>
                  <a:lnTo>
                    <a:pt x="2713" y="87"/>
                  </a:lnTo>
                  <a:lnTo>
                    <a:pt x="2701" y="92"/>
                  </a:lnTo>
                  <a:lnTo>
                    <a:pt x="2692" y="91"/>
                  </a:lnTo>
                  <a:lnTo>
                    <a:pt x="2687" y="84"/>
                  </a:lnTo>
                  <a:lnTo>
                    <a:pt x="2680" y="77"/>
                  </a:lnTo>
                  <a:lnTo>
                    <a:pt x="2676" y="68"/>
                  </a:lnTo>
                  <a:lnTo>
                    <a:pt x="2688" y="64"/>
                  </a:lnTo>
                  <a:lnTo>
                    <a:pt x="2687" y="63"/>
                  </a:lnTo>
                  <a:lnTo>
                    <a:pt x="2685" y="63"/>
                  </a:lnTo>
                  <a:lnTo>
                    <a:pt x="2685" y="63"/>
                  </a:lnTo>
                  <a:lnTo>
                    <a:pt x="2683" y="63"/>
                  </a:lnTo>
                  <a:lnTo>
                    <a:pt x="2680" y="61"/>
                  </a:lnTo>
                  <a:lnTo>
                    <a:pt x="2674" y="56"/>
                  </a:lnTo>
                  <a:lnTo>
                    <a:pt x="2669" y="54"/>
                  </a:lnTo>
                  <a:lnTo>
                    <a:pt x="2662" y="51"/>
                  </a:lnTo>
                  <a:lnTo>
                    <a:pt x="2654" y="49"/>
                  </a:lnTo>
                  <a:close/>
                  <a:moveTo>
                    <a:pt x="2933" y="45"/>
                  </a:moveTo>
                  <a:lnTo>
                    <a:pt x="2922" y="54"/>
                  </a:lnTo>
                  <a:lnTo>
                    <a:pt x="2910" y="59"/>
                  </a:lnTo>
                  <a:lnTo>
                    <a:pt x="2898" y="64"/>
                  </a:lnTo>
                  <a:lnTo>
                    <a:pt x="2887" y="73"/>
                  </a:lnTo>
                  <a:lnTo>
                    <a:pt x="2880" y="84"/>
                  </a:lnTo>
                  <a:lnTo>
                    <a:pt x="2877" y="99"/>
                  </a:lnTo>
                  <a:lnTo>
                    <a:pt x="2882" y="115"/>
                  </a:lnTo>
                  <a:lnTo>
                    <a:pt x="2893" y="131"/>
                  </a:lnTo>
                  <a:lnTo>
                    <a:pt x="2903" y="147"/>
                  </a:lnTo>
                  <a:lnTo>
                    <a:pt x="2915" y="160"/>
                  </a:lnTo>
                  <a:lnTo>
                    <a:pt x="2922" y="173"/>
                  </a:lnTo>
                  <a:lnTo>
                    <a:pt x="2910" y="173"/>
                  </a:lnTo>
                  <a:lnTo>
                    <a:pt x="2910" y="195"/>
                  </a:lnTo>
                  <a:lnTo>
                    <a:pt x="2914" y="211"/>
                  </a:lnTo>
                  <a:lnTo>
                    <a:pt x="2924" y="220"/>
                  </a:lnTo>
                  <a:lnTo>
                    <a:pt x="2942" y="223"/>
                  </a:lnTo>
                  <a:lnTo>
                    <a:pt x="2968" y="222"/>
                  </a:lnTo>
                  <a:lnTo>
                    <a:pt x="2966" y="202"/>
                  </a:lnTo>
                  <a:lnTo>
                    <a:pt x="2962" y="190"/>
                  </a:lnTo>
                  <a:lnTo>
                    <a:pt x="2957" y="180"/>
                  </a:lnTo>
                  <a:lnTo>
                    <a:pt x="2955" y="169"/>
                  </a:lnTo>
                  <a:lnTo>
                    <a:pt x="2957" y="153"/>
                  </a:lnTo>
                  <a:lnTo>
                    <a:pt x="2961" y="155"/>
                  </a:lnTo>
                  <a:lnTo>
                    <a:pt x="2964" y="155"/>
                  </a:lnTo>
                  <a:lnTo>
                    <a:pt x="2968" y="155"/>
                  </a:lnTo>
                  <a:lnTo>
                    <a:pt x="2971" y="155"/>
                  </a:lnTo>
                  <a:lnTo>
                    <a:pt x="2976" y="153"/>
                  </a:lnTo>
                  <a:lnTo>
                    <a:pt x="2973" y="150"/>
                  </a:lnTo>
                  <a:lnTo>
                    <a:pt x="2969" y="148"/>
                  </a:lnTo>
                  <a:lnTo>
                    <a:pt x="2968" y="147"/>
                  </a:lnTo>
                  <a:lnTo>
                    <a:pt x="2964" y="143"/>
                  </a:lnTo>
                  <a:lnTo>
                    <a:pt x="2961" y="141"/>
                  </a:lnTo>
                  <a:lnTo>
                    <a:pt x="2959" y="143"/>
                  </a:lnTo>
                  <a:lnTo>
                    <a:pt x="2959" y="147"/>
                  </a:lnTo>
                  <a:lnTo>
                    <a:pt x="2957" y="150"/>
                  </a:lnTo>
                  <a:lnTo>
                    <a:pt x="2957" y="152"/>
                  </a:lnTo>
                  <a:lnTo>
                    <a:pt x="2955" y="153"/>
                  </a:lnTo>
                  <a:lnTo>
                    <a:pt x="2954" y="152"/>
                  </a:lnTo>
                  <a:lnTo>
                    <a:pt x="2952" y="148"/>
                  </a:lnTo>
                  <a:lnTo>
                    <a:pt x="2947" y="140"/>
                  </a:lnTo>
                  <a:lnTo>
                    <a:pt x="2942" y="131"/>
                  </a:lnTo>
                  <a:lnTo>
                    <a:pt x="2943" y="127"/>
                  </a:lnTo>
                  <a:lnTo>
                    <a:pt x="2945" y="127"/>
                  </a:lnTo>
                  <a:lnTo>
                    <a:pt x="2947" y="126"/>
                  </a:lnTo>
                  <a:lnTo>
                    <a:pt x="2948" y="122"/>
                  </a:lnTo>
                  <a:lnTo>
                    <a:pt x="2933" y="113"/>
                  </a:lnTo>
                  <a:lnTo>
                    <a:pt x="2921" y="99"/>
                  </a:lnTo>
                  <a:lnTo>
                    <a:pt x="2914" y="84"/>
                  </a:lnTo>
                  <a:lnTo>
                    <a:pt x="2933" y="82"/>
                  </a:lnTo>
                  <a:lnTo>
                    <a:pt x="2947" y="77"/>
                  </a:lnTo>
                  <a:lnTo>
                    <a:pt x="2954" y="64"/>
                  </a:lnTo>
                  <a:lnTo>
                    <a:pt x="2957" y="49"/>
                  </a:lnTo>
                  <a:lnTo>
                    <a:pt x="2952" y="47"/>
                  </a:lnTo>
                  <a:lnTo>
                    <a:pt x="2947" y="47"/>
                  </a:lnTo>
                  <a:lnTo>
                    <a:pt x="2942" y="45"/>
                  </a:lnTo>
                  <a:lnTo>
                    <a:pt x="2933" y="45"/>
                  </a:lnTo>
                  <a:close/>
                  <a:moveTo>
                    <a:pt x="2746" y="42"/>
                  </a:moveTo>
                  <a:lnTo>
                    <a:pt x="2732" y="49"/>
                  </a:lnTo>
                  <a:lnTo>
                    <a:pt x="2715" y="54"/>
                  </a:lnTo>
                  <a:lnTo>
                    <a:pt x="2715" y="68"/>
                  </a:lnTo>
                  <a:lnTo>
                    <a:pt x="2722" y="70"/>
                  </a:lnTo>
                  <a:lnTo>
                    <a:pt x="2730" y="71"/>
                  </a:lnTo>
                  <a:lnTo>
                    <a:pt x="2741" y="71"/>
                  </a:lnTo>
                  <a:lnTo>
                    <a:pt x="2741" y="64"/>
                  </a:lnTo>
                  <a:lnTo>
                    <a:pt x="2744" y="59"/>
                  </a:lnTo>
                  <a:lnTo>
                    <a:pt x="2746" y="54"/>
                  </a:lnTo>
                  <a:lnTo>
                    <a:pt x="2746" y="49"/>
                  </a:lnTo>
                  <a:lnTo>
                    <a:pt x="2746" y="45"/>
                  </a:lnTo>
                  <a:lnTo>
                    <a:pt x="2746" y="42"/>
                  </a:lnTo>
                  <a:close/>
                  <a:moveTo>
                    <a:pt x="1390" y="33"/>
                  </a:moveTo>
                  <a:lnTo>
                    <a:pt x="1393" y="42"/>
                  </a:lnTo>
                  <a:lnTo>
                    <a:pt x="1395" y="54"/>
                  </a:lnTo>
                  <a:lnTo>
                    <a:pt x="1397" y="64"/>
                  </a:lnTo>
                  <a:lnTo>
                    <a:pt x="1395" y="66"/>
                  </a:lnTo>
                  <a:lnTo>
                    <a:pt x="1393" y="66"/>
                  </a:lnTo>
                  <a:lnTo>
                    <a:pt x="1392" y="66"/>
                  </a:lnTo>
                  <a:lnTo>
                    <a:pt x="1392" y="68"/>
                  </a:lnTo>
                  <a:lnTo>
                    <a:pt x="1390" y="68"/>
                  </a:lnTo>
                  <a:lnTo>
                    <a:pt x="1383" y="68"/>
                  </a:lnTo>
                  <a:lnTo>
                    <a:pt x="1381" y="66"/>
                  </a:lnTo>
                  <a:lnTo>
                    <a:pt x="1381" y="64"/>
                  </a:lnTo>
                  <a:lnTo>
                    <a:pt x="1381" y="63"/>
                  </a:lnTo>
                  <a:lnTo>
                    <a:pt x="1379" y="63"/>
                  </a:lnTo>
                  <a:lnTo>
                    <a:pt x="1378" y="61"/>
                  </a:lnTo>
                  <a:lnTo>
                    <a:pt x="1390" y="33"/>
                  </a:lnTo>
                  <a:close/>
                  <a:moveTo>
                    <a:pt x="1002" y="0"/>
                  </a:moveTo>
                  <a:lnTo>
                    <a:pt x="994" y="12"/>
                  </a:lnTo>
                  <a:lnTo>
                    <a:pt x="985" y="23"/>
                  </a:lnTo>
                  <a:lnTo>
                    <a:pt x="980" y="38"/>
                  </a:lnTo>
                  <a:lnTo>
                    <a:pt x="990" y="37"/>
                  </a:lnTo>
                  <a:lnTo>
                    <a:pt x="997" y="40"/>
                  </a:lnTo>
                  <a:lnTo>
                    <a:pt x="1002" y="45"/>
                  </a:lnTo>
                  <a:lnTo>
                    <a:pt x="1009" y="54"/>
                  </a:lnTo>
                  <a:lnTo>
                    <a:pt x="1011" y="47"/>
                  </a:lnTo>
                  <a:lnTo>
                    <a:pt x="1011" y="42"/>
                  </a:lnTo>
                  <a:lnTo>
                    <a:pt x="1013" y="38"/>
                  </a:lnTo>
                  <a:lnTo>
                    <a:pt x="1013" y="33"/>
                  </a:lnTo>
                  <a:lnTo>
                    <a:pt x="1022" y="33"/>
                  </a:lnTo>
                  <a:lnTo>
                    <a:pt x="1027" y="45"/>
                  </a:lnTo>
                  <a:lnTo>
                    <a:pt x="1035" y="49"/>
                  </a:lnTo>
                  <a:lnTo>
                    <a:pt x="1042" y="52"/>
                  </a:lnTo>
                  <a:lnTo>
                    <a:pt x="1049" y="56"/>
                  </a:lnTo>
                  <a:lnTo>
                    <a:pt x="1056" y="64"/>
                  </a:lnTo>
                  <a:lnTo>
                    <a:pt x="1049" y="75"/>
                  </a:lnTo>
                  <a:lnTo>
                    <a:pt x="1041" y="87"/>
                  </a:lnTo>
                  <a:lnTo>
                    <a:pt x="1034" y="103"/>
                  </a:lnTo>
                  <a:lnTo>
                    <a:pt x="1028" y="117"/>
                  </a:lnTo>
                  <a:lnTo>
                    <a:pt x="1028" y="126"/>
                  </a:lnTo>
                  <a:lnTo>
                    <a:pt x="1030" y="131"/>
                  </a:lnTo>
                  <a:lnTo>
                    <a:pt x="1030" y="134"/>
                  </a:lnTo>
                  <a:lnTo>
                    <a:pt x="1032" y="136"/>
                  </a:lnTo>
                  <a:lnTo>
                    <a:pt x="1034" y="138"/>
                  </a:lnTo>
                  <a:lnTo>
                    <a:pt x="1035" y="140"/>
                  </a:lnTo>
                  <a:lnTo>
                    <a:pt x="1041" y="141"/>
                  </a:lnTo>
                  <a:lnTo>
                    <a:pt x="1041" y="138"/>
                  </a:lnTo>
                  <a:lnTo>
                    <a:pt x="1044" y="131"/>
                  </a:lnTo>
                  <a:lnTo>
                    <a:pt x="1049" y="120"/>
                  </a:lnTo>
                  <a:lnTo>
                    <a:pt x="1055" y="106"/>
                  </a:lnTo>
                  <a:lnTo>
                    <a:pt x="1060" y="94"/>
                  </a:lnTo>
                  <a:lnTo>
                    <a:pt x="1065" y="84"/>
                  </a:lnTo>
                  <a:lnTo>
                    <a:pt x="1067" y="77"/>
                  </a:lnTo>
                  <a:lnTo>
                    <a:pt x="1079" y="77"/>
                  </a:lnTo>
                  <a:lnTo>
                    <a:pt x="1081" y="96"/>
                  </a:lnTo>
                  <a:lnTo>
                    <a:pt x="1081" y="113"/>
                  </a:lnTo>
                  <a:lnTo>
                    <a:pt x="1081" y="134"/>
                  </a:lnTo>
                  <a:lnTo>
                    <a:pt x="1083" y="157"/>
                  </a:lnTo>
                  <a:lnTo>
                    <a:pt x="1105" y="160"/>
                  </a:lnTo>
                  <a:lnTo>
                    <a:pt x="1114" y="147"/>
                  </a:lnTo>
                  <a:lnTo>
                    <a:pt x="1130" y="138"/>
                  </a:lnTo>
                  <a:lnTo>
                    <a:pt x="1147" y="129"/>
                  </a:lnTo>
                  <a:lnTo>
                    <a:pt x="1165" y="122"/>
                  </a:lnTo>
                  <a:lnTo>
                    <a:pt x="1182" y="115"/>
                  </a:lnTo>
                  <a:lnTo>
                    <a:pt x="1198" y="106"/>
                  </a:lnTo>
                  <a:lnTo>
                    <a:pt x="1205" y="96"/>
                  </a:lnTo>
                  <a:lnTo>
                    <a:pt x="1201" y="96"/>
                  </a:lnTo>
                  <a:lnTo>
                    <a:pt x="1200" y="92"/>
                  </a:lnTo>
                  <a:lnTo>
                    <a:pt x="1200" y="91"/>
                  </a:lnTo>
                  <a:lnTo>
                    <a:pt x="1198" y="89"/>
                  </a:lnTo>
                  <a:lnTo>
                    <a:pt x="1198" y="89"/>
                  </a:lnTo>
                  <a:lnTo>
                    <a:pt x="1196" y="89"/>
                  </a:lnTo>
                  <a:lnTo>
                    <a:pt x="1194" y="89"/>
                  </a:lnTo>
                  <a:lnTo>
                    <a:pt x="1191" y="87"/>
                  </a:lnTo>
                  <a:lnTo>
                    <a:pt x="1184" y="92"/>
                  </a:lnTo>
                  <a:lnTo>
                    <a:pt x="1172" y="99"/>
                  </a:lnTo>
                  <a:lnTo>
                    <a:pt x="1158" y="110"/>
                  </a:lnTo>
                  <a:lnTo>
                    <a:pt x="1140" y="119"/>
                  </a:lnTo>
                  <a:lnTo>
                    <a:pt x="1124" y="129"/>
                  </a:lnTo>
                  <a:lnTo>
                    <a:pt x="1109" y="136"/>
                  </a:lnTo>
                  <a:lnTo>
                    <a:pt x="1098" y="140"/>
                  </a:lnTo>
                  <a:lnTo>
                    <a:pt x="1095" y="141"/>
                  </a:lnTo>
                  <a:lnTo>
                    <a:pt x="1093" y="140"/>
                  </a:lnTo>
                  <a:lnTo>
                    <a:pt x="1091" y="138"/>
                  </a:lnTo>
                  <a:lnTo>
                    <a:pt x="1091" y="136"/>
                  </a:lnTo>
                  <a:lnTo>
                    <a:pt x="1091" y="134"/>
                  </a:lnTo>
                  <a:lnTo>
                    <a:pt x="1090" y="131"/>
                  </a:lnTo>
                  <a:lnTo>
                    <a:pt x="1095" y="122"/>
                  </a:lnTo>
                  <a:lnTo>
                    <a:pt x="1095" y="115"/>
                  </a:lnTo>
                  <a:lnTo>
                    <a:pt x="1093" y="110"/>
                  </a:lnTo>
                  <a:lnTo>
                    <a:pt x="1091" y="101"/>
                  </a:lnTo>
                  <a:lnTo>
                    <a:pt x="1095" y="91"/>
                  </a:lnTo>
                  <a:lnTo>
                    <a:pt x="1097" y="89"/>
                  </a:lnTo>
                  <a:lnTo>
                    <a:pt x="1098" y="87"/>
                  </a:lnTo>
                  <a:lnTo>
                    <a:pt x="1100" y="85"/>
                  </a:lnTo>
                  <a:lnTo>
                    <a:pt x="1102" y="85"/>
                  </a:lnTo>
                  <a:lnTo>
                    <a:pt x="1104" y="85"/>
                  </a:lnTo>
                  <a:lnTo>
                    <a:pt x="1105" y="84"/>
                  </a:lnTo>
                  <a:lnTo>
                    <a:pt x="1107" y="82"/>
                  </a:lnTo>
                  <a:lnTo>
                    <a:pt x="1107" y="78"/>
                  </a:lnTo>
                  <a:lnTo>
                    <a:pt x="1109" y="73"/>
                  </a:lnTo>
                  <a:lnTo>
                    <a:pt x="1109" y="64"/>
                  </a:lnTo>
                  <a:lnTo>
                    <a:pt x="1100" y="59"/>
                  </a:lnTo>
                  <a:lnTo>
                    <a:pt x="1091" y="57"/>
                  </a:lnTo>
                  <a:lnTo>
                    <a:pt x="1084" y="57"/>
                  </a:lnTo>
                  <a:lnTo>
                    <a:pt x="1076" y="54"/>
                  </a:lnTo>
                  <a:lnTo>
                    <a:pt x="1063" y="45"/>
                  </a:lnTo>
                  <a:lnTo>
                    <a:pt x="1055" y="37"/>
                  </a:lnTo>
                  <a:lnTo>
                    <a:pt x="1049" y="26"/>
                  </a:lnTo>
                  <a:lnTo>
                    <a:pt x="1042" y="16"/>
                  </a:lnTo>
                  <a:lnTo>
                    <a:pt x="1034" y="9"/>
                  </a:lnTo>
                  <a:lnTo>
                    <a:pt x="1020" y="2"/>
                  </a:lnTo>
                  <a:lnTo>
                    <a:pt x="1002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75240D90-6D11-4330-96D2-9FAF1303E8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35000" y="2108200"/>
              <a:ext cx="7697788" cy="3846513"/>
            </a:xfrm>
            <a:custGeom>
              <a:avLst/>
              <a:gdLst>
                <a:gd name="T0" fmla="*/ 1599 w 4849"/>
                <a:gd name="T1" fmla="*/ 786 h 2423"/>
                <a:gd name="T2" fmla="*/ 1536 w 4849"/>
                <a:gd name="T3" fmla="*/ 779 h 2423"/>
                <a:gd name="T4" fmla="*/ 529 w 4849"/>
                <a:gd name="T5" fmla="*/ 651 h 2423"/>
                <a:gd name="T6" fmla="*/ 4301 w 4849"/>
                <a:gd name="T7" fmla="*/ 791 h 2423"/>
                <a:gd name="T8" fmla="*/ 2510 w 4849"/>
                <a:gd name="T9" fmla="*/ 575 h 2423"/>
                <a:gd name="T10" fmla="*/ 2579 w 4849"/>
                <a:gd name="T11" fmla="*/ 552 h 2423"/>
                <a:gd name="T12" fmla="*/ 2649 w 4849"/>
                <a:gd name="T13" fmla="*/ 522 h 2423"/>
                <a:gd name="T14" fmla="*/ 2347 w 4849"/>
                <a:gd name="T15" fmla="*/ 611 h 2423"/>
                <a:gd name="T16" fmla="*/ 2304 w 4849"/>
                <a:gd name="T17" fmla="*/ 615 h 2423"/>
                <a:gd name="T18" fmla="*/ 2269 w 4849"/>
                <a:gd name="T19" fmla="*/ 580 h 2423"/>
                <a:gd name="T20" fmla="*/ 1234 w 4849"/>
                <a:gd name="T21" fmla="*/ 424 h 2423"/>
                <a:gd name="T22" fmla="*/ 1297 w 4849"/>
                <a:gd name="T23" fmla="*/ 367 h 2423"/>
                <a:gd name="T24" fmla="*/ 1178 w 4849"/>
                <a:gd name="T25" fmla="*/ 307 h 2423"/>
                <a:gd name="T26" fmla="*/ 1171 w 4849"/>
                <a:gd name="T27" fmla="*/ 369 h 2423"/>
                <a:gd name="T28" fmla="*/ 2044 w 4849"/>
                <a:gd name="T29" fmla="*/ 365 h 2423"/>
                <a:gd name="T30" fmla="*/ 2082 w 4849"/>
                <a:gd name="T31" fmla="*/ 288 h 2423"/>
                <a:gd name="T32" fmla="*/ 1297 w 4849"/>
                <a:gd name="T33" fmla="*/ 215 h 2423"/>
                <a:gd name="T34" fmla="*/ 2979 w 4849"/>
                <a:gd name="T35" fmla="*/ 177 h 2423"/>
                <a:gd name="T36" fmla="*/ 4833 w 4849"/>
                <a:gd name="T37" fmla="*/ 109 h 2423"/>
                <a:gd name="T38" fmla="*/ 1082 w 4849"/>
                <a:gd name="T39" fmla="*/ 131 h 2423"/>
                <a:gd name="T40" fmla="*/ 1167 w 4849"/>
                <a:gd name="T41" fmla="*/ 154 h 2423"/>
                <a:gd name="T42" fmla="*/ 1197 w 4849"/>
                <a:gd name="T43" fmla="*/ 273 h 2423"/>
                <a:gd name="T44" fmla="*/ 1078 w 4849"/>
                <a:gd name="T45" fmla="*/ 379 h 2423"/>
                <a:gd name="T46" fmla="*/ 1164 w 4849"/>
                <a:gd name="T47" fmla="*/ 582 h 2423"/>
                <a:gd name="T48" fmla="*/ 1281 w 4849"/>
                <a:gd name="T49" fmla="*/ 575 h 2423"/>
                <a:gd name="T50" fmla="*/ 1386 w 4849"/>
                <a:gd name="T51" fmla="*/ 484 h 2423"/>
                <a:gd name="T52" fmla="*/ 1501 w 4849"/>
                <a:gd name="T53" fmla="*/ 564 h 2423"/>
                <a:gd name="T54" fmla="*/ 1396 w 4849"/>
                <a:gd name="T55" fmla="*/ 721 h 2423"/>
                <a:gd name="T56" fmla="*/ 1459 w 4849"/>
                <a:gd name="T57" fmla="*/ 798 h 2423"/>
                <a:gd name="T58" fmla="*/ 1298 w 4849"/>
                <a:gd name="T59" fmla="*/ 955 h 2423"/>
                <a:gd name="T60" fmla="*/ 1124 w 4849"/>
                <a:gd name="T61" fmla="*/ 1077 h 2423"/>
                <a:gd name="T62" fmla="*/ 1085 w 4849"/>
                <a:gd name="T63" fmla="*/ 1234 h 2423"/>
                <a:gd name="T64" fmla="*/ 1194 w 4849"/>
                <a:gd name="T65" fmla="*/ 1320 h 2423"/>
                <a:gd name="T66" fmla="*/ 1361 w 4849"/>
                <a:gd name="T67" fmla="*/ 1344 h 2423"/>
                <a:gd name="T68" fmla="*/ 1616 w 4849"/>
                <a:gd name="T69" fmla="*/ 1421 h 2423"/>
                <a:gd name="T70" fmla="*/ 1866 w 4849"/>
                <a:gd name="T71" fmla="*/ 1604 h 2423"/>
                <a:gd name="T72" fmla="*/ 1647 w 4849"/>
                <a:gd name="T73" fmla="*/ 1966 h 2423"/>
                <a:gd name="T74" fmla="*/ 1496 w 4849"/>
                <a:gd name="T75" fmla="*/ 2105 h 2423"/>
                <a:gd name="T76" fmla="*/ 1431 w 4849"/>
                <a:gd name="T77" fmla="*/ 2215 h 2423"/>
                <a:gd name="T78" fmla="*/ 1396 w 4849"/>
                <a:gd name="T79" fmla="*/ 2371 h 2423"/>
                <a:gd name="T80" fmla="*/ 1302 w 4849"/>
                <a:gd name="T81" fmla="*/ 2315 h 2423"/>
                <a:gd name="T82" fmla="*/ 1270 w 4849"/>
                <a:gd name="T83" fmla="*/ 1667 h 2423"/>
                <a:gd name="T84" fmla="*/ 1269 w 4849"/>
                <a:gd name="T85" fmla="*/ 1400 h 2423"/>
                <a:gd name="T86" fmla="*/ 1056 w 4849"/>
                <a:gd name="T87" fmla="*/ 1288 h 2423"/>
                <a:gd name="T88" fmla="*/ 813 w 4849"/>
                <a:gd name="T89" fmla="*/ 1102 h 2423"/>
                <a:gd name="T90" fmla="*/ 818 w 4849"/>
                <a:gd name="T91" fmla="*/ 1171 h 2423"/>
                <a:gd name="T92" fmla="*/ 642 w 4849"/>
                <a:gd name="T93" fmla="*/ 939 h 2423"/>
                <a:gd name="T94" fmla="*/ 639 w 4849"/>
                <a:gd name="T95" fmla="*/ 739 h 2423"/>
                <a:gd name="T96" fmla="*/ 490 w 4849"/>
                <a:gd name="T97" fmla="*/ 522 h 2423"/>
                <a:gd name="T98" fmla="*/ 141 w 4849"/>
                <a:gd name="T99" fmla="*/ 576 h 2423"/>
                <a:gd name="T100" fmla="*/ 115 w 4849"/>
                <a:gd name="T101" fmla="*/ 482 h 2423"/>
                <a:gd name="T102" fmla="*/ 85 w 4849"/>
                <a:gd name="T103" fmla="*/ 334 h 2423"/>
                <a:gd name="T104" fmla="*/ 110 w 4849"/>
                <a:gd name="T105" fmla="*/ 255 h 2423"/>
                <a:gd name="T106" fmla="*/ 234 w 4849"/>
                <a:gd name="T107" fmla="*/ 107 h 2423"/>
                <a:gd name="T108" fmla="*/ 499 w 4849"/>
                <a:gd name="T109" fmla="*/ 136 h 2423"/>
                <a:gd name="T110" fmla="*/ 632 w 4849"/>
                <a:gd name="T111" fmla="*/ 149 h 2423"/>
                <a:gd name="T112" fmla="*/ 771 w 4849"/>
                <a:gd name="T113" fmla="*/ 218 h 2423"/>
                <a:gd name="T114" fmla="*/ 979 w 4849"/>
                <a:gd name="T115" fmla="*/ 222 h 2423"/>
                <a:gd name="T116" fmla="*/ 918 w 4849"/>
                <a:gd name="T117" fmla="*/ 131 h 2423"/>
                <a:gd name="T118" fmla="*/ 733 w 4849"/>
                <a:gd name="T119" fmla="*/ 157 h 2423"/>
                <a:gd name="T120" fmla="*/ 776 w 4849"/>
                <a:gd name="T121" fmla="*/ 42 h 2423"/>
                <a:gd name="T122" fmla="*/ 902 w 4849"/>
                <a:gd name="T123" fmla="*/ 28 h 24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849" h="2423">
                  <a:moveTo>
                    <a:pt x="1469" y="711"/>
                  </a:moveTo>
                  <a:lnTo>
                    <a:pt x="1482" y="712"/>
                  </a:lnTo>
                  <a:lnTo>
                    <a:pt x="1490" y="714"/>
                  </a:lnTo>
                  <a:lnTo>
                    <a:pt x="1501" y="718"/>
                  </a:lnTo>
                  <a:lnTo>
                    <a:pt x="1501" y="726"/>
                  </a:lnTo>
                  <a:lnTo>
                    <a:pt x="1497" y="726"/>
                  </a:lnTo>
                  <a:lnTo>
                    <a:pt x="1494" y="728"/>
                  </a:lnTo>
                  <a:lnTo>
                    <a:pt x="1490" y="728"/>
                  </a:lnTo>
                  <a:lnTo>
                    <a:pt x="1487" y="728"/>
                  </a:lnTo>
                  <a:lnTo>
                    <a:pt x="1482" y="730"/>
                  </a:lnTo>
                  <a:lnTo>
                    <a:pt x="1478" y="725"/>
                  </a:lnTo>
                  <a:lnTo>
                    <a:pt x="1476" y="723"/>
                  </a:lnTo>
                  <a:lnTo>
                    <a:pt x="1475" y="719"/>
                  </a:lnTo>
                  <a:lnTo>
                    <a:pt x="1473" y="716"/>
                  </a:lnTo>
                  <a:lnTo>
                    <a:pt x="1469" y="711"/>
                  </a:lnTo>
                  <a:close/>
                  <a:moveTo>
                    <a:pt x="1551" y="691"/>
                  </a:moveTo>
                  <a:lnTo>
                    <a:pt x="1562" y="691"/>
                  </a:lnTo>
                  <a:lnTo>
                    <a:pt x="1562" y="705"/>
                  </a:lnTo>
                  <a:lnTo>
                    <a:pt x="1562" y="718"/>
                  </a:lnTo>
                  <a:lnTo>
                    <a:pt x="1564" y="728"/>
                  </a:lnTo>
                  <a:lnTo>
                    <a:pt x="1565" y="740"/>
                  </a:lnTo>
                  <a:lnTo>
                    <a:pt x="1585" y="740"/>
                  </a:lnTo>
                  <a:lnTo>
                    <a:pt x="1585" y="760"/>
                  </a:lnTo>
                  <a:lnTo>
                    <a:pt x="1593" y="760"/>
                  </a:lnTo>
                  <a:lnTo>
                    <a:pt x="1595" y="761"/>
                  </a:lnTo>
                  <a:lnTo>
                    <a:pt x="1597" y="761"/>
                  </a:lnTo>
                  <a:lnTo>
                    <a:pt x="1599" y="761"/>
                  </a:lnTo>
                  <a:lnTo>
                    <a:pt x="1600" y="761"/>
                  </a:lnTo>
                  <a:lnTo>
                    <a:pt x="1602" y="761"/>
                  </a:lnTo>
                  <a:lnTo>
                    <a:pt x="1604" y="763"/>
                  </a:lnTo>
                  <a:lnTo>
                    <a:pt x="1602" y="774"/>
                  </a:lnTo>
                  <a:lnTo>
                    <a:pt x="1599" y="786"/>
                  </a:lnTo>
                  <a:lnTo>
                    <a:pt x="1597" y="798"/>
                  </a:lnTo>
                  <a:lnTo>
                    <a:pt x="1593" y="798"/>
                  </a:lnTo>
                  <a:lnTo>
                    <a:pt x="1592" y="794"/>
                  </a:lnTo>
                  <a:lnTo>
                    <a:pt x="1592" y="793"/>
                  </a:lnTo>
                  <a:lnTo>
                    <a:pt x="1592" y="791"/>
                  </a:lnTo>
                  <a:lnTo>
                    <a:pt x="1590" y="789"/>
                  </a:lnTo>
                  <a:lnTo>
                    <a:pt x="1590" y="787"/>
                  </a:lnTo>
                  <a:lnTo>
                    <a:pt x="1588" y="791"/>
                  </a:lnTo>
                  <a:lnTo>
                    <a:pt x="1586" y="791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6" y="793"/>
                  </a:lnTo>
                  <a:lnTo>
                    <a:pt x="1585" y="793"/>
                  </a:lnTo>
                  <a:lnTo>
                    <a:pt x="1581" y="794"/>
                  </a:lnTo>
                  <a:lnTo>
                    <a:pt x="1581" y="787"/>
                  </a:lnTo>
                  <a:lnTo>
                    <a:pt x="1583" y="786"/>
                  </a:lnTo>
                  <a:lnTo>
                    <a:pt x="1583" y="784"/>
                  </a:lnTo>
                  <a:lnTo>
                    <a:pt x="1585" y="782"/>
                  </a:lnTo>
                  <a:lnTo>
                    <a:pt x="1585" y="779"/>
                  </a:lnTo>
                  <a:lnTo>
                    <a:pt x="1585" y="775"/>
                  </a:lnTo>
                  <a:lnTo>
                    <a:pt x="1581" y="775"/>
                  </a:lnTo>
                  <a:lnTo>
                    <a:pt x="1574" y="782"/>
                  </a:lnTo>
                  <a:lnTo>
                    <a:pt x="1567" y="789"/>
                  </a:lnTo>
                  <a:lnTo>
                    <a:pt x="1558" y="794"/>
                  </a:lnTo>
                  <a:lnTo>
                    <a:pt x="1558" y="789"/>
                  </a:lnTo>
                  <a:lnTo>
                    <a:pt x="1558" y="784"/>
                  </a:lnTo>
                  <a:lnTo>
                    <a:pt x="1558" y="782"/>
                  </a:lnTo>
                  <a:lnTo>
                    <a:pt x="1557" y="781"/>
                  </a:lnTo>
                  <a:lnTo>
                    <a:pt x="1553" y="779"/>
                  </a:lnTo>
                  <a:lnTo>
                    <a:pt x="1548" y="779"/>
                  </a:lnTo>
                  <a:lnTo>
                    <a:pt x="1539" y="779"/>
                  </a:lnTo>
                  <a:lnTo>
                    <a:pt x="1536" y="779"/>
                  </a:lnTo>
                  <a:lnTo>
                    <a:pt x="1532" y="779"/>
                  </a:lnTo>
                  <a:lnTo>
                    <a:pt x="1527" y="777"/>
                  </a:lnTo>
                  <a:lnTo>
                    <a:pt x="1522" y="777"/>
                  </a:lnTo>
                  <a:lnTo>
                    <a:pt x="1517" y="775"/>
                  </a:lnTo>
                  <a:lnTo>
                    <a:pt x="1513" y="772"/>
                  </a:lnTo>
                  <a:lnTo>
                    <a:pt x="1523" y="758"/>
                  </a:lnTo>
                  <a:lnTo>
                    <a:pt x="1534" y="737"/>
                  </a:lnTo>
                  <a:lnTo>
                    <a:pt x="1541" y="714"/>
                  </a:lnTo>
                  <a:lnTo>
                    <a:pt x="1551" y="691"/>
                  </a:lnTo>
                  <a:close/>
                  <a:moveTo>
                    <a:pt x="1220" y="630"/>
                  </a:moveTo>
                  <a:lnTo>
                    <a:pt x="1235" y="630"/>
                  </a:lnTo>
                  <a:lnTo>
                    <a:pt x="1235" y="637"/>
                  </a:lnTo>
                  <a:lnTo>
                    <a:pt x="1232" y="637"/>
                  </a:lnTo>
                  <a:lnTo>
                    <a:pt x="1230" y="639"/>
                  </a:lnTo>
                  <a:lnTo>
                    <a:pt x="1229" y="639"/>
                  </a:lnTo>
                  <a:lnTo>
                    <a:pt x="1227" y="639"/>
                  </a:lnTo>
                  <a:lnTo>
                    <a:pt x="1225" y="641"/>
                  </a:lnTo>
                  <a:lnTo>
                    <a:pt x="1220" y="641"/>
                  </a:lnTo>
                  <a:lnTo>
                    <a:pt x="1220" y="630"/>
                  </a:lnTo>
                  <a:close/>
                  <a:moveTo>
                    <a:pt x="515" y="622"/>
                  </a:moveTo>
                  <a:lnTo>
                    <a:pt x="522" y="622"/>
                  </a:lnTo>
                  <a:lnTo>
                    <a:pt x="525" y="623"/>
                  </a:lnTo>
                  <a:lnTo>
                    <a:pt x="529" y="625"/>
                  </a:lnTo>
                  <a:lnTo>
                    <a:pt x="534" y="625"/>
                  </a:lnTo>
                  <a:lnTo>
                    <a:pt x="541" y="625"/>
                  </a:lnTo>
                  <a:lnTo>
                    <a:pt x="543" y="639"/>
                  </a:lnTo>
                  <a:lnTo>
                    <a:pt x="546" y="650"/>
                  </a:lnTo>
                  <a:lnTo>
                    <a:pt x="548" y="664"/>
                  </a:lnTo>
                  <a:lnTo>
                    <a:pt x="541" y="664"/>
                  </a:lnTo>
                  <a:lnTo>
                    <a:pt x="537" y="658"/>
                  </a:lnTo>
                  <a:lnTo>
                    <a:pt x="534" y="655"/>
                  </a:lnTo>
                  <a:lnTo>
                    <a:pt x="529" y="651"/>
                  </a:lnTo>
                  <a:lnTo>
                    <a:pt x="525" y="648"/>
                  </a:lnTo>
                  <a:lnTo>
                    <a:pt x="522" y="643"/>
                  </a:lnTo>
                  <a:lnTo>
                    <a:pt x="518" y="637"/>
                  </a:lnTo>
                  <a:lnTo>
                    <a:pt x="516" y="634"/>
                  </a:lnTo>
                  <a:lnTo>
                    <a:pt x="515" y="630"/>
                  </a:lnTo>
                  <a:lnTo>
                    <a:pt x="515" y="627"/>
                  </a:lnTo>
                  <a:lnTo>
                    <a:pt x="515" y="622"/>
                  </a:lnTo>
                  <a:close/>
                  <a:moveTo>
                    <a:pt x="4304" y="609"/>
                  </a:moveTo>
                  <a:lnTo>
                    <a:pt x="4306" y="611"/>
                  </a:lnTo>
                  <a:lnTo>
                    <a:pt x="4306" y="611"/>
                  </a:lnTo>
                  <a:lnTo>
                    <a:pt x="4306" y="611"/>
                  </a:lnTo>
                  <a:lnTo>
                    <a:pt x="4306" y="613"/>
                  </a:lnTo>
                  <a:lnTo>
                    <a:pt x="4307" y="613"/>
                  </a:lnTo>
                  <a:lnTo>
                    <a:pt x="4307" y="615"/>
                  </a:lnTo>
                  <a:lnTo>
                    <a:pt x="4313" y="627"/>
                  </a:lnTo>
                  <a:lnTo>
                    <a:pt x="4313" y="643"/>
                  </a:lnTo>
                  <a:lnTo>
                    <a:pt x="4313" y="658"/>
                  </a:lnTo>
                  <a:lnTo>
                    <a:pt x="4316" y="676"/>
                  </a:lnTo>
                  <a:lnTo>
                    <a:pt x="4321" y="693"/>
                  </a:lnTo>
                  <a:lnTo>
                    <a:pt x="4330" y="712"/>
                  </a:lnTo>
                  <a:lnTo>
                    <a:pt x="4335" y="733"/>
                  </a:lnTo>
                  <a:lnTo>
                    <a:pt x="4311" y="730"/>
                  </a:lnTo>
                  <a:lnTo>
                    <a:pt x="4311" y="746"/>
                  </a:lnTo>
                  <a:lnTo>
                    <a:pt x="4314" y="758"/>
                  </a:lnTo>
                  <a:lnTo>
                    <a:pt x="4316" y="770"/>
                  </a:lnTo>
                  <a:lnTo>
                    <a:pt x="4320" y="787"/>
                  </a:lnTo>
                  <a:lnTo>
                    <a:pt x="4314" y="787"/>
                  </a:lnTo>
                  <a:lnTo>
                    <a:pt x="4311" y="787"/>
                  </a:lnTo>
                  <a:lnTo>
                    <a:pt x="4306" y="789"/>
                  </a:lnTo>
                  <a:lnTo>
                    <a:pt x="4304" y="789"/>
                  </a:lnTo>
                  <a:lnTo>
                    <a:pt x="4301" y="791"/>
                  </a:lnTo>
                  <a:lnTo>
                    <a:pt x="4301" y="791"/>
                  </a:lnTo>
                  <a:lnTo>
                    <a:pt x="4297" y="781"/>
                  </a:lnTo>
                  <a:lnTo>
                    <a:pt x="4295" y="761"/>
                  </a:lnTo>
                  <a:lnTo>
                    <a:pt x="4295" y="739"/>
                  </a:lnTo>
                  <a:lnTo>
                    <a:pt x="4295" y="714"/>
                  </a:lnTo>
                  <a:lnTo>
                    <a:pt x="4295" y="691"/>
                  </a:lnTo>
                  <a:lnTo>
                    <a:pt x="4292" y="676"/>
                  </a:lnTo>
                  <a:lnTo>
                    <a:pt x="4292" y="637"/>
                  </a:lnTo>
                  <a:lnTo>
                    <a:pt x="4295" y="632"/>
                  </a:lnTo>
                  <a:lnTo>
                    <a:pt x="4297" y="629"/>
                  </a:lnTo>
                  <a:lnTo>
                    <a:pt x="4299" y="625"/>
                  </a:lnTo>
                  <a:lnTo>
                    <a:pt x="4301" y="622"/>
                  </a:lnTo>
                  <a:lnTo>
                    <a:pt x="4302" y="616"/>
                  </a:lnTo>
                  <a:lnTo>
                    <a:pt x="4304" y="609"/>
                  </a:lnTo>
                  <a:close/>
                  <a:moveTo>
                    <a:pt x="2253" y="595"/>
                  </a:moveTo>
                  <a:lnTo>
                    <a:pt x="2257" y="616"/>
                  </a:lnTo>
                  <a:lnTo>
                    <a:pt x="2255" y="637"/>
                  </a:lnTo>
                  <a:lnTo>
                    <a:pt x="2250" y="660"/>
                  </a:lnTo>
                  <a:lnTo>
                    <a:pt x="2236" y="667"/>
                  </a:lnTo>
                  <a:lnTo>
                    <a:pt x="2223" y="671"/>
                  </a:lnTo>
                  <a:lnTo>
                    <a:pt x="2204" y="672"/>
                  </a:lnTo>
                  <a:lnTo>
                    <a:pt x="2204" y="664"/>
                  </a:lnTo>
                  <a:lnTo>
                    <a:pt x="2209" y="651"/>
                  </a:lnTo>
                  <a:lnTo>
                    <a:pt x="2209" y="636"/>
                  </a:lnTo>
                  <a:lnTo>
                    <a:pt x="2208" y="618"/>
                  </a:lnTo>
                  <a:lnTo>
                    <a:pt x="2218" y="609"/>
                  </a:lnTo>
                  <a:lnTo>
                    <a:pt x="2227" y="602"/>
                  </a:lnTo>
                  <a:lnTo>
                    <a:pt x="2237" y="597"/>
                  </a:lnTo>
                  <a:lnTo>
                    <a:pt x="2253" y="595"/>
                  </a:lnTo>
                  <a:close/>
                  <a:moveTo>
                    <a:pt x="2503" y="568"/>
                  </a:moveTo>
                  <a:lnTo>
                    <a:pt x="2506" y="571"/>
                  </a:lnTo>
                  <a:lnTo>
                    <a:pt x="2508" y="573"/>
                  </a:lnTo>
                  <a:lnTo>
                    <a:pt x="2510" y="575"/>
                  </a:lnTo>
                  <a:lnTo>
                    <a:pt x="2510" y="578"/>
                  </a:lnTo>
                  <a:lnTo>
                    <a:pt x="2510" y="582"/>
                  </a:lnTo>
                  <a:lnTo>
                    <a:pt x="2511" y="587"/>
                  </a:lnTo>
                  <a:lnTo>
                    <a:pt x="2510" y="590"/>
                  </a:lnTo>
                  <a:lnTo>
                    <a:pt x="2508" y="592"/>
                  </a:lnTo>
                  <a:lnTo>
                    <a:pt x="2508" y="594"/>
                  </a:lnTo>
                  <a:lnTo>
                    <a:pt x="2508" y="595"/>
                  </a:lnTo>
                  <a:lnTo>
                    <a:pt x="2508" y="597"/>
                  </a:lnTo>
                  <a:lnTo>
                    <a:pt x="2506" y="599"/>
                  </a:lnTo>
                  <a:lnTo>
                    <a:pt x="2504" y="601"/>
                  </a:lnTo>
                  <a:lnTo>
                    <a:pt x="2503" y="601"/>
                  </a:lnTo>
                  <a:lnTo>
                    <a:pt x="2501" y="601"/>
                  </a:lnTo>
                  <a:lnTo>
                    <a:pt x="2499" y="602"/>
                  </a:lnTo>
                  <a:lnTo>
                    <a:pt x="2496" y="602"/>
                  </a:lnTo>
                  <a:lnTo>
                    <a:pt x="2490" y="590"/>
                  </a:lnTo>
                  <a:lnTo>
                    <a:pt x="2487" y="585"/>
                  </a:lnTo>
                  <a:lnTo>
                    <a:pt x="2487" y="583"/>
                  </a:lnTo>
                  <a:lnTo>
                    <a:pt x="2489" y="582"/>
                  </a:lnTo>
                  <a:lnTo>
                    <a:pt x="2496" y="578"/>
                  </a:lnTo>
                  <a:lnTo>
                    <a:pt x="2503" y="568"/>
                  </a:lnTo>
                  <a:close/>
                  <a:moveTo>
                    <a:pt x="2583" y="529"/>
                  </a:moveTo>
                  <a:lnTo>
                    <a:pt x="2588" y="531"/>
                  </a:lnTo>
                  <a:lnTo>
                    <a:pt x="2590" y="531"/>
                  </a:lnTo>
                  <a:lnTo>
                    <a:pt x="2592" y="531"/>
                  </a:lnTo>
                  <a:lnTo>
                    <a:pt x="2593" y="533"/>
                  </a:lnTo>
                  <a:lnTo>
                    <a:pt x="2595" y="533"/>
                  </a:lnTo>
                  <a:lnTo>
                    <a:pt x="2592" y="538"/>
                  </a:lnTo>
                  <a:lnTo>
                    <a:pt x="2590" y="543"/>
                  </a:lnTo>
                  <a:lnTo>
                    <a:pt x="2588" y="548"/>
                  </a:lnTo>
                  <a:lnTo>
                    <a:pt x="2585" y="554"/>
                  </a:lnTo>
                  <a:lnTo>
                    <a:pt x="2579" y="557"/>
                  </a:lnTo>
                  <a:lnTo>
                    <a:pt x="2579" y="552"/>
                  </a:lnTo>
                  <a:lnTo>
                    <a:pt x="2578" y="552"/>
                  </a:lnTo>
                  <a:lnTo>
                    <a:pt x="2578" y="550"/>
                  </a:lnTo>
                  <a:lnTo>
                    <a:pt x="2578" y="550"/>
                  </a:lnTo>
                  <a:lnTo>
                    <a:pt x="2578" y="548"/>
                  </a:lnTo>
                  <a:lnTo>
                    <a:pt x="2576" y="545"/>
                  </a:lnTo>
                  <a:lnTo>
                    <a:pt x="2579" y="541"/>
                  </a:lnTo>
                  <a:lnTo>
                    <a:pt x="2581" y="538"/>
                  </a:lnTo>
                  <a:lnTo>
                    <a:pt x="2583" y="534"/>
                  </a:lnTo>
                  <a:lnTo>
                    <a:pt x="2583" y="529"/>
                  </a:lnTo>
                  <a:close/>
                  <a:moveTo>
                    <a:pt x="246" y="526"/>
                  </a:moveTo>
                  <a:lnTo>
                    <a:pt x="251" y="534"/>
                  </a:lnTo>
                  <a:lnTo>
                    <a:pt x="251" y="541"/>
                  </a:lnTo>
                  <a:lnTo>
                    <a:pt x="246" y="550"/>
                  </a:lnTo>
                  <a:lnTo>
                    <a:pt x="239" y="555"/>
                  </a:lnTo>
                  <a:lnTo>
                    <a:pt x="232" y="559"/>
                  </a:lnTo>
                  <a:lnTo>
                    <a:pt x="230" y="561"/>
                  </a:lnTo>
                  <a:lnTo>
                    <a:pt x="227" y="557"/>
                  </a:lnTo>
                  <a:lnTo>
                    <a:pt x="225" y="554"/>
                  </a:lnTo>
                  <a:lnTo>
                    <a:pt x="223" y="548"/>
                  </a:lnTo>
                  <a:lnTo>
                    <a:pt x="223" y="543"/>
                  </a:lnTo>
                  <a:lnTo>
                    <a:pt x="221" y="538"/>
                  </a:lnTo>
                  <a:lnTo>
                    <a:pt x="234" y="533"/>
                  </a:lnTo>
                  <a:lnTo>
                    <a:pt x="237" y="531"/>
                  </a:lnTo>
                  <a:lnTo>
                    <a:pt x="242" y="529"/>
                  </a:lnTo>
                  <a:lnTo>
                    <a:pt x="246" y="526"/>
                  </a:lnTo>
                  <a:close/>
                  <a:moveTo>
                    <a:pt x="2646" y="503"/>
                  </a:moveTo>
                  <a:lnTo>
                    <a:pt x="2660" y="510"/>
                  </a:lnTo>
                  <a:lnTo>
                    <a:pt x="2660" y="515"/>
                  </a:lnTo>
                  <a:lnTo>
                    <a:pt x="2656" y="515"/>
                  </a:lnTo>
                  <a:lnTo>
                    <a:pt x="2655" y="517"/>
                  </a:lnTo>
                  <a:lnTo>
                    <a:pt x="2651" y="519"/>
                  </a:lnTo>
                  <a:lnTo>
                    <a:pt x="2649" y="522"/>
                  </a:lnTo>
                  <a:lnTo>
                    <a:pt x="2646" y="520"/>
                  </a:lnTo>
                  <a:lnTo>
                    <a:pt x="2644" y="520"/>
                  </a:lnTo>
                  <a:lnTo>
                    <a:pt x="2644" y="520"/>
                  </a:lnTo>
                  <a:lnTo>
                    <a:pt x="2642" y="519"/>
                  </a:lnTo>
                  <a:lnTo>
                    <a:pt x="2641" y="519"/>
                  </a:lnTo>
                  <a:lnTo>
                    <a:pt x="2641" y="515"/>
                  </a:lnTo>
                  <a:lnTo>
                    <a:pt x="2641" y="512"/>
                  </a:lnTo>
                  <a:lnTo>
                    <a:pt x="2641" y="510"/>
                  </a:lnTo>
                  <a:lnTo>
                    <a:pt x="2641" y="510"/>
                  </a:lnTo>
                  <a:lnTo>
                    <a:pt x="2642" y="506"/>
                  </a:lnTo>
                  <a:lnTo>
                    <a:pt x="2646" y="503"/>
                  </a:lnTo>
                  <a:close/>
                  <a:moveTo>
                    <a:pt x="2272" y="494"/>
                  </a:moveTo>
                  <a:lnTo>
                    <a:pt x="2290" y="496"/>
                  </a:lnTo>
                  <a:lnTo>
                    <a:pt x="2304" y="499"/>
                  </a:lnTo>
                  <a:lnTo>
                    <a:pt x="2300" y="506"/>
                  </a:lnTo>
                  <a:lnTo>
                    <a:pt x="2298" y="512"/>
                  </a:lnTo>
                  <a:lnTo>
                    <a:pt x="2295" y="517"/>
                  </a:lnTo>
                  <a:lnTo>
                    <a:pt x="2291" y="522"/>
                  </a:lnTo>
                  <a:lnTo>
                    <a:pt x="2300" y="522"/>
                  </a:lnTo>
                  <a:lnTo>
                    <a:pt x="2304" y="519"/>
                  </a:lnTo>
                  <a:lnTo>
                    <a:pt x="2305" y="517"/>
                  </a:lnTo>
                  <a:lnTo>
                    <a:pt x="2309" y="515"/>
                  </a:lnTo>
                  <a:lnTo>
                    <a:pt x="2314" y="515"/>
                  </a:lnTo>
                  <a:lnTo>
                    <a:pt x="2314" y="522"/>
                  </a:lnTo>
                  <a:lnTo>
                    <a:pt x="2319" y="534"/>
                  </a:lnTo>
                  <a:lnTo>
                    <a:pt x="2316" y="545"/>
                  </a:lnTo>
                  <a:lnTo>
                    <a:pt x="2311" y="554"/>
                  </a:lnTo>
                  <a:lnTo>
                    <a:pt x="2307" y="561"/>
                  </a:lnTo>
                  <a:lnTo>
                    <a:pt x="2316" y="569"/>
                  </a:lnTo>
                  <a:lnTo>
                    <a:pt x="2325" y="582"/>
                  </a:lnTo>
                  <a:lnTo>
                    <a:pt x="2337" y="595"/>
                  </a:lnTo>
                  <a:lnTo>
                    <a:pt x="2347" y="611"/>
                  </a:lnTo>
                  <a:lnTo>
                    <a:pt x="2356" y="629"/>
                  </a:lnTo>
                  <a:lnTo>
                    <a:pt x="2363" y="644"/>
                  </a:lnTo>
                  <a:lnTo>
                    <a:pt x="2365" y="657"/>
                  </a:lnTo>
                  <a:lnTo>
                    <a:pt x="2361" y="669"/>
                  </a:lnTo>
                  <a:lnTo>
                    <a:pt x="2353" y="676"/>
                  </a:lnTo>
                  <a:lnTo>
                    <a:pt x="2342" y="683"/>
                  </a:lnTo>
                  <a:lnTo>
                    <a:pt x="2325" y="690"/>
                  </a:lnTo>
                  <a:lnTo>
                    <a:pt x="2304" y="695"/>
                  </a:lnTo>
                  <a:lnTo>
                    <a:pt x="2285" y="700"/>
                  </a:lnTo>
                  <a:lnTo>
                    <a:pt x="2269" y="702"/>
                  </a:lnTo>
                  <a:lnTo>
                    <a:pt x="2269" y="698"/>
                  </a:lnTo>
                  <a:lnTo>
                    <a:pt x="2279" y="683"/>
                  </a:lnTo>
                  <a:lnTo>
                    <a:pt x="2288" y="667"/>
                  </a:lnTo>
                  <a:lnTo>
                    <a:pt x="2283" y="667"/>
                  </a:lnTo>
                  <a:lnTo>
                    <a:pt x="2279" y="667"/>
                  </a:lnTo>
                  <a:lnTo>
                    <a:pt x="2276" y="665"/>
                  </a:lnTo>
                  <a:lnTo>
                    <a:pt x="2276" y="664"/>
                  </a:lnTo>
                  <a:lnTo>
                    <a:pt x="2274" y="662"/>
                  </a:lnTo>
                  <a:lnTo>
                    <a:pt x="2274" y="658"/>
                  </a:lnTo>
                  <a:lnTo>
                    <a:pt x="2272" y="653"/>
                  </a:lnTo>
                  <a:lnTo>
                    <a:pt x="2285" y="650"/>
                  </a:lnTo>
                  <a:lnTo>
                    <a:pt x="2281" y="646"/>
                  </a:lnTo>
                  <a:lnTo>
                    <a:pt x="2281" y="644"/>
                  </a:lnTo>
                  <a:lnTo>
                    <a:pt x="2279" y="643"/>
                  </a:lnTo>
                  <a:lnTo>
                    <a:pt x="2279" y="643"/>
                  </a:lnTo>
                  <a:lnTo>
                    <a:pt x="2279" y="641"/>
                  </a:lnTo>
                  <a:lnTo>
                    <a:pt x="2281" y="637"/>
                  </a:lnTo>
                  <a:lnTo>
                    <a:pt x="2283" y="630"/>
                  </a:lnTo>
                  <a:lnTo>
                    <a:pt x="2288" y="625"/>
                  </a:lnTo>
                  <a:lnTo>
                    <a:pt x="2291" y="622"/>
                  </a:lnTo>
                  <a:lnTo>
                    <a:pt x="2298" y="618"/>
                  </a:lnTo>
                  <a:lnTo>
                    <a:pt x="2304" y="615"/>
                  </a:lnTo>
                  <a:lnTo>
                    <a:pt x="2302" y="611"/>
                  </a:lnTo>
                  <a:lnTo>
                    <a:pt x="2302" y="609"/>
                  </a:lnTo>
                  <a:lnTo>
                    <a:pt x="2302" y="609"/>
                  </a:lnTo>
                  <a:lnTo>
                    <a:pt x="2300" y="608"/>
                  </a:lnTo>
                  <a:lnTo>
                    <a:pt x="2300" y="606"/>
                  </a:lnTo>
                  <a:lnTo>
                    <a:pt x="2298" y="602"/>
                  </a:lnTo>
                  <a:lnTo>
                    <a:pt x="2297" y="602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7" y="601"/>
                  </a:lnTo>
                  <a:lnTo>
                    <a:pt x="2295" y="601"/>
                  </a:lnTo>
                  <a:lnTo>
                    <a:pt x="2291" y="599"/>
                  </a:lnTo>
                  <a:lnTo>
                    <a:pt x="2288" y="597"/>
                  </a:lnTo>
                  <a:lnTo>
                    <a:pt x="2286" y="597"/>
                  </a:lnTo>
                  <a:lnTo>
                    <a:pt x="2283" y="597"/>
                  </a:lnTo>
                  <a:lnTo>
                    <a:pt x="2279" y="595"/>
                  </a:lnTo>
                  <a:lnTo>
                    <a:pt x="2276" y="595"/>
                  </a:lnTo>
                  <a:lnTo>
                    <a:pt x="2276" y="594"/>
                  </a:lnTo>
                  <a:lnTo>
                    <a:pt x="2274" y="592"/>
                  </a:lnTo>
                  <a:lnTo>
                    <a:pt x="2274" y="590"/>
                  </a:lnTo>
                  <a:lnTo>
                    <a:pt x="2274" y="587"/>
                  </a:lnTo>
                  <a:lnTo>
                    <a:pt x="2272" y="583"/>
                  </a:lnTo>
                  <a:lnTo>
                    <a:pt x="2274" y="582"/>
                  </a:lnTo>
                  <a:lnTo>
                    <a:pt x="2274" y="580"/>
                  </a:lnTo>
                  <a:lnTo>
                    <a:pt x="2276" y="578"/>
                  </a:lnTo>
                  <a:lnTo>
                    <a:pt x="2276" y="576"/>
                  </a:lnTo>
                  <a:lnTo>
                    <a:pt x="2276" y="573"/>
                  </a:lnTo>
                  <a:lnTo>
                    <a:pt x="2272" y="573"/>
                  </a:lnTo>
                  <a:lnTo>
                    <a:pt x="2271" y="576"/>
                  </a:lnTo>
                  <a:lnTo>
                    <a:pt x="2271" y="578"/>
                  </a:lnTo>
                  <a:lnTo>
                    <a:pt x="2271" y="580"/>
                  </a:lnTo>
                  <a:lnTo>
                    <a:pt x="2269" y="580"/>
                  </a:lnTo>
                  <a:lnTo>
                    <a:pt x="2267" y="582"/>
                  </a:lnTo>
                  <a:lnTo>
                    <a:pt x="2265" y="583"/>
                  </a:lnTo>
                  <a:lnTo>
                    <a:pt x="2262" y="566"/>
                  </a:lnTo>
                  <a:lnTo>
                    <a:pt x="2258" y="550"/>
                  </a:lnTo>
                  <a:lnTo>
                    <a:pt x="2257" y="538"/>
                  </a:lnTo>
                  <a:lnTo>
                    <a:pt x="2260" y="529"/>
                  </a:lnTo>
                  <a:lnTo>
                    <a:pt x="2265" y="520"/>
                  </a:lnTo>
                  <a:lnTo>
                    <a:pt x="2271" y="510"/>
                  </a:lnTo>
                  <a:lnTo>
                    <a:pt x="2272" y="494"/>
                  </a:lnTo>
                  <a:close/>
                  <a:moveTo>
                    <a:pt x="29" y="458"/>
                  </a:moveTo>
                  <a:lnTo>
                    <a:pt x="49" y="458"/>
                  </a:lnTo>
                  <a:lnTo>
                    <a:pt x="49" y="465"/>
                  </a:lnTo>
                  <a:lnTo>
                    <a:pt x="45" y="465"/>
                  </a:lnTo>
                  <a:lnTo>
                    <a:pt x="45" y="468"/>
                  </a:lnTo>
                  <a:lnTo>
                    <a:pt x="40" y="466"/>
                  </a:lnTo>
                  <a:lnTo>
                    <a:pt x="36" y="463"/>
                  </a:lnTo>
                  <a:lnTo>
                    <a:pt x="33" y="461"/>
                  </a:lnTo>
                  <a:lnTo>
                    <a:pt x="29" y="458"/>
                  </a:lnTo>
                  <a:close/>
                  <a:moveTo>
                    <a:pt x="1239" y="403"/>
                  </a:moveTo>
                  <a:lnTo>
                    <a:pt x="1244" y="407"/>
                  </a:lnTo>
                  <a:lnTo>
                    <a:pt x="1249" y="412"/>
                  </a:lnTo>
                  <a:lnTo>
                    <a:pt x="1253" y="419"/>
                  </a:lnTo>
                  <a:lnTo>
                    <a:pt x="1255" y="426"/>
                  </a:lnTo>
                  <a:lnTo>
                    <a:pt x="1251" y="426"/>
                  </a:lnTo>
                  <a:lnTo>
                    <a:pt x="1248" y="428"/>
                  </a:lnTo>
                  <a:lnTo>
                    <a:pt x="1246" y="428"/>
                  </a:lnTo>
                  <a:lnTo>
                    <a:pt x="1241" y="430"/>
                  </a:lnTo>
                  <a:lnTo>
                    <a:pt x="1235" y="430"/>
                  </a:lnTo>
                  <a:lnTo>
                    <a:pt x="1235" y="426"/>
                  </a:lnTo>
                  <a:lnTo>
                    <a:pt x="1234" y="426"/>
                  </a:lnTo>
                  <a:lnTo>
                    <a:pt x="1234" y="424"/>
                  </a:lnTo>
                  <a:lnTo>
                    <a:pt x="1234" y="424"/>
                  </a:lnTo>
                  <a:lnTo>
                    <a:pt x="1232" y="423"/>
                  </a:lnTo>
                  <a:lnTo>
                    <a:pt x="1234" y="419"/>
                  </a:lnTo>
                  <a:lnTo>
                    <a:pt x="1234" y="417"/>
                  </a:lnTo>
                  <a:lnTo>
                    <a:pt x="1234" y="417"/>
                  </a:lnTo>
                  <a:lnTo>
                    <a:pt x="1234" y="416"/>
                  </a:lnTo>
                  <a:lnTo>
                    <a:pt x="1235" y="414"/>
                  </a:lnTo>
                  <a:lnTo>
                    <a:pt x="1239" y="403"/>
                  </a:lnTo>
                  <a:close/>
                  <a:moveTo>
                    <a:pt x="1209" y="391"/>
                  </a:moveTo>
                  <a:lnTo>
                    <a:pt x="1213" y="395"/>
                  </a:lnTo>
                  <a:lnTo>
                    <a:pt x="1215" y="397"/>
                  </a:lnTo>
                  <a:lnTo>
                    <a:pt x="1215" y="398"/>
                  </a:lnTo>
                  <a:lnTo>
                    <a:pt x="1216" y="402"/>
                  </a:lnTo>
                  <a:lnTo>
                    <a:pt x="1216" y="405"/>
                  </a:lnTo>
                  <a:lnTo>
                    <a:pt x="1216" y="410"/>
                  </a:lnTo>
                  <a:lnTo>
                    <a:pt x="1213" y="410"/>
                  </a:lnTo>
                  <a:lnTo>
                    <a:pt x="1213" y="414"/>
                  </a:lnTo>
                  <a:lnTo>
                    <a:pt x="1206" y="412"/>
                  </a:lnTo>
                  <a:lnTo>
                    <a:pt x="1199" y="410"/>
                  </a:lnTo>
                  <a:lnTo>
                    <a:pt x="1194" y="407"/>
                  </a:lnTo>
                  <a:lnTo>
                    <a:pt x="1190" y="407"/>
                  </a:lnTo>
                  <a:lnTo>
                    <a:pt x="1190" y="403"/>
                  </a:lnTo>
                  <a:lnTo>
                    <a:pt x="1197" y="400"/>
                  </a:lnTo>
                  <a:lnTo>
                    <a:pt x="1204" y="397"/>
                  </a:lnTo>
                  <a:lnTo>
                    <a:pt x="1209" y="391"/>
                  </a:lnTo>
                  <a:close/>
                  <a:moveTo>
                    <a:pt x="1286" y="360"/>
                  </a:moveTo>
                  <a:lnTo>
                    <a:pt x="1290" y="362"/>
                  </a:lnTo>
                  <a:lnTo>
                    <a:pt x="1290" y="362"/>
                  </a:lnTo>
                  <a:lnTo>
                    <a:pt x="1291" y="363"/>
                  </a:lnTo>
                  <a:lnTo>
                    <a:pt x="1291" y="363"/>
                  </a:lnTo>
                  <a:lnTo>
                    <a:pt x="1293" y="365"/>
                  </a:lnTo>
                  <a:lnTo>
                    <a:pt x="1297" y="365"/>
                  </a:lnTo>
                  <a:lnTo>
                    <a:pt x="1297" y="367"/>
                  </a:lnTo>
                  <a:lnTo>
                    <a:pt x="1297" y="369"/>
                  </a:lnTo>
                  <a:lnTo>
                    <a:pt x="1295" y="370"/>
                  </a:lnTo>
                  <a:lnTo>
                    <a:pt x="1295" y="370"/>
                  </a:lnTo>
                  <a:lnTo>
                    <a:pt x="1293" y="372"/>
                  </a:lnTo>
                  <a:lnTo>
                    <a:pt x="1291" y="374"/>
                  </a:lnTo>
                  <a:lnTo>
                    <a:pt x="1290" y="374"/>
                  </a:lnTo>
                  <a:lnTo>
                    <a:pt x="1288" y="376"/>
                  </a:lnTo>
                  <a:lnTo>
                    <a:pt x="1286" y="376"/>
                  </a:lnTo>
                  <a:lnTo>
                    <a:pt x="1283" y="376"/>
                  </a:lnTo>
                  <a:lnTo>
                    <a:pt x="1283" y="370"/>
                  </a:lnTo>
                  <a:lnTo>
                    <a:pt x="1283" y="367"/>
                  </a:lnTo>
                  <a:lnTo>
                    <a:pt x="1284" y="365"/>
                  </a:lnTo>
                  <a:lnTo>
                    <a:pt x="1286" y="360"/>
                  </a:lnTo>
                  <a:close/>
                  <a:moveTo>
                    <a:pt x="0" y="341"/>
                  </a:moveTo>
                  <a:lnTo>
                    <a:pt x="17" y="344"/>
                  </a:lnTo>
                  <a:lnTo>
                    <a:pt x="29" y="349"/>
                  </a:lnTo>
                  <a:lnTo>
                    <a:pt x="38" y="360"/>
                  </a:lnTo>
                  <a:lnTo>
                    <a:pt x="35" y="363"/>
                  </a:lnTo>
                  <a:lnTo>
                    <a:pt x="31" y="363"/>
                  </a:lnTo>
                  <a:lnTo>
                    <a:pt x="29" y="365"/>
                  </a:lnTo>
                  <a:lnTo>
                    <a:pt x="28" y="367"/>
                  </a:lnTo>
                  <a:lnTo>
                    <a:pt x="22" y="369"/>
                  </a:lnTo>
                  <a:lnTo>
                    <a:pt x="19" y="365"/>
                  </a:lnTo>
                  <a:lnTo>
                    <a:pt x="14" y="362"/>
                  </a:lnTo>
                  <a:lnTo>
                    <a:pt x="10" y="358"/>
                  </a:lnTo>
                  <a:lnTo>
                    <a:pt x="5" y="356"/>
                  </a:lnTo>
                  <a:lnTo>
                    <a:pt x="3" y="355"/>
                  </a:lnTo>
                  <a:lnTo>
                    <a:pt x="0" y="351"/>
                  </a:lnTo>
                  <a:lnTo>
                    <a:pt x="0" y="348"/>
                  </a:lnTo>
                  <a:lnTo>
                    <a:pt x="0" y="341"/>
                  </a:lnTo>
                  <a:close/>
                  <a:moveTo>
                    <a:pt x="1178" y="299"/>
                  </a:moveTo>
                  <a:lnTo>
                    <a:pt x="1178" y="307"/>
                  </a:lnTo>
                  <a:lnTo>
                    <a:pt x="1180" y="311"/>
                  </a:lnTo>
                  <a:lnTo>
                    <a:pt x="1181" y="314"/>
                  </a:lnTo>
                  <a:lnTo>
                    <a:pt x="1181" y="320"/>
                  </a:lnTo>
                  <a:lnTo>
                    <a:pt x="1181" y="327"/>
                  </a:lnTo>
                  <a:lnTo>
                    <a:pt x="1201" y="327"/>
                  </a:lnTo>
                  <a:lnTo>
                    <a:pt x="1218" y="346"/>
                  </a:lnTo>
                  <a:lnTo>
                    <a:pt x="1235" y="365"/>
                  </a:lnTo>
                  <a:lnTo>
                    <a:pt x="1235" y="367"/>
                  </a:lnTo>
                  <a:lnTo>
                    <a:pt x="1234" y="369"/>
                  </a:lnTo>
                  <a:lnTo>
                    <a:pt x="1234" y="370"/>
                  </a:lnTo>
                  <a:lnTo>
                    <a:pt x="1234" y="370"/>
                  </a:lnTo>
                  <a:lnTo>
                    <a:pt x="1232" y="372"/>
                  </a:lnTo>
                  <a:lnTo>
                    <a:pt x="1229" y="376"/>
                  </a:lnTo>
                  <a:lnTo>
                    <a:pt x="1227" y="377"/>
                  </a:lnTo>
                  <a:lnTo>
                    <a:pt x="1225" y="379"/>
                  </a:lnTo>
                  <a:lnTo>
                    <a:pt x="1223" y="379"/>
                  </a:lnTo>
                  <a:lnTo>
                    <a:pt x="1218" y="379"/>
                  </a:lnTo>
                  <a:lnTo>
                    <a:pt x="1213" y="381"/>
                  </a:lnTo>
                  <a:lnTo>
                    <a:pt x="1213" y="376"/>
                  </a:lnTo>
                  <a:lnTo>
                    <a:pt x="1213" y="370"/>
                  </a:lnTo>
                  <a:lnTo>
                    <a:pt x="1213" y="367"/>
                  </a:lnTo>
                  <a:lnTo>
                    <a:pt x="1213" y="365"/>
                  </a:lnTo>
                  <a:lnTo>
                    <a:pt x="1209" y="362"/>
                  </a:lnTo>
                  <a:lnTo>
                    <a:pt x="1206" y="360"/>
                  </a:lnTo>
                  <a:lnTo>
                    <a:pt x="1201" y="356"/>
                  </a:lnTo>
                  <a:lnTo>
                    <a:pt x="1195" y="370"/>
                  </a:lnTo>
                  <a:lnTo>
                    <a:pt x="1185" y="379"/>
                  </a:lnTo>
                  <a:lnTo>
                    <a:pt x="1171" y="384"/>
                  </a:lnTo>
                  <a:lnTo>
                    <a:pt x="1171" y="379"/>
                  </a:lnTo>
                  <a:lnTo>
                    <a:pt x="1171" y="376"/>
                  </a:lnTo>
                  <a:lnTo>
                    <a:pt x="1173" y="372"/>
                  </a:lnTo>
                  <a:lnTo>
                    <a:pt x="1171" y="369"/>
                  </a:lnTo>
                  <a:lnTo>
                    <a:pt x="1169" y="365"/>
                  </a:lnTo>
                  <a:lnTo>
                    <a:pt x="1167" y="360"/>
                  </a:lnTo>
                  <a:lnTo>
                    <a:pt x="1162" y="358"/>
                  </a:lnTo>
                  <a:lnTo>
                    <a:pt x="1159" y="356"/>
                  </a:lnTo>
                  <a:lnTo>
                    <a:pt x="1155" y="356"/>
                  </a:lnTo>
                  <a:lnTo>
                    <a:pt x="1152" y="355"/>
                  </a:lnTo>
                  <a:lnTo>
                    <a:pt x="1150" y="355"/>
                  </a:lnTo>
                  <a:lnTo>
                    <a:pt x="1146" y="353"/>
                  </a:lnTo>
                  <a:lnTo>
                    <a:pt x="1143" y="349"/>
                  </a:lnTo>
                  <a:lnTo>
                    <a:pt x="1153" y="337"/>
                  </a:lnTo>
                  <a:lnTo>
                    <a:pt x="1160" y="323"/>
                  </a:lnTo>
                  <a:lnTo>
                    <a:pt x="1167" y="309"/>
                  </a:lnTo>
                  <a:lnTo>
                    <a:pt x="1178" y="299"/>
                  </a:lnTo>
                  <a:close/>
                  <a:moveTo>
                    <a:pt x="2150" y="269"/>
                  </a:moveTo>
                  <a:lnTo>
                    <a:pt x="2152" y="273"/>
                  </a:lnTo>
                  <a:lnTo>
                    <a:pt x="2154" y="276"/>
                  </a:lnTo>
                  <a:lnTo>
                    <a:pt x="2155" y="278"/>
                  </a:lnTo>
                  <a:lnTo>
                    <a:pt x="2155" y="281"/>
                  </a:lnTo>
                  <a:lnTo>
                    <a:pt x="2157" y="285"/>
                  </a:lnTo>
                  <a:lnTo>
                    <a:pt x="2157" y="292"/>
                  </a:lnTo>
                  <a:lnTo>
                    <a:pt x="2157" y="297"/>
                  </a:lnTo>
                  <a:lnTo>
                    <a:pt x="2159" y="311"/>
                  </a:lnTo>
                  <a:lnTo>
                    <a:pt x="2161" y="327"/>
                  </a:lnTo>
                  <a:lnTo>
                    <a:pt x="2161" y="341"/>
                  </a:lnTo>
                  <a:lnTo>
                    <a:pt x="2141" y="351"/>
                  </a:lnTo>
                  <a:lnTo>
                    <a:pt x="2119" y="360"/>
                  </a:lnTo>
                  <a:lnTo>
                    <a:pt x="2098" y="370"/>
                  </a:lnTo>
                  <a:lnTo>
                    <a:pt x="2080" y="384"/>
                  </a:lnTo>
                  <a:lnTo>
                    <a:pt x="2075" y="381"/>
                  </a:lnTo>
                  <a:lnTo>
                    <a:pt x="2066" y="377"/>
                  </a:lnTo>
                  <a:lnTo>
                    <a:pt x="2054" y="370"/>
                  </a:lnTo>
                  <a:lnTo>
                    <a:pt x="2044" y="365"/>
                  </a:lnTo>
                  <a:lnTo>
                    <a:pt x="2035" y="360"/>
                  </a:lnTo>
                  <a:lnTo>
                    <a:pt x="2031" y="356"/>
                  </a:lnTo>
                  <a:lnTo>
                    <a:pt x="2033" y="355"/>
                  </a:lnTo>
                  <a:lnTo>
                    <a:pt x="2035" y="353"/>
                  </a:lnTo>
                  <a:lnTo>
                    <a:pt x="2035" y="353"/>
                  </a:lnTo>
                  <a:lnTo>
                    <a:pt x="2037" y="351"/>
                  </a:lnTo>
                  <a:lnTo>
                    <a:pt x="2037" y="349"/>
                  </a:lnTo>
                  <a:lnTo>
                    <a:pt x="2038" y="346"/>
                  </a:lnTo>
                  <a:lnTo>
                    <a:pt x="2033" y="342"/>
                  </a:lnTo>
                  <a:lnTo>
                    <a:pt x="2026" y="341"/>
                  </a:lnTo>
                  <a:lnTo>
                    <a:pt x="2021" y="337"/>
                  </a:lnTo>
                  <a:lnTo>
                    <a:pt x="2016" y="334"/>
                  </a:lnTo>
                  <a:lnTo>
                    <a:pt x="2019" y="334"/>
                  </a:lnTo>
                  <a:lnTo>
                    <a:pt x="2023" y="330"/>
                  </a:lnTo>
                  <a:lnTo>
                    <a:pt x="2024" y="328"/>
                  </a:lnTo>
                  <a:lnTo>
                    <a:pt x="2026" y="328"/>
                  </a:lnTo>
                  <a:lnTo>
                    <a:pt x="2028" y="327"/>
                  </a:lnTo>
                  <a:lnTo>
                    <a:pt x="2033" y="327"/>
                  </a:lnTo>
                  <a:lnTo>
                    <a:pt x="2038" y="327"/>
                  </a:lnTo>
                  <a:lnTo>
                    <a:pt x="2038" y="314"/>
                  </a:lnTo>
                  <a:lnTo>
                    <a:pt x="2012" y="314"/>
                  </a:lnTo>
                  <a:lnTo>
                    <a:pt x="2007" y="304"/>
                  </a:lnTo>
                  <a:lnTo>
                    <a:pt x="2016" y="297"/>
                  </a:lnTo>
                  <a:lnTo>
                    <a:pt x="2023" y="290"/>
                  </a:lnTo>
                  <a:lnTo>
                    <a:pt x="2031" y="287"/>
                  </a:lnTo>
                  <a:lnTo>
                    <a:pt x="2045" y="283"/>
                  </a:lnTo>
                  <a:lnTo>
                    <a:pt x="2051" y="288"/>
                  </a:lnTo>
                  <a:lnTo>
                    <a:pt x="2054" y="294"/>
                  </a:lnTo>
                  <a:lnTo>
                    <a:pt x="2058" y="297"/>
                  </a:lnTo>
                  <a:lnTo>
                    <a:pt x="2061" y="304"/>
                  </a:lnTo>
                  <a:lnTo>
                    <a:pt x="2072" y="295"/>
                  </a:lnTo>
                  <a:lnTo>
                    <a:pt x="2082" y="288"/>
                  </a:lnTo>
                  <a:lnTo>
                    <a:pt x="2096" y="283"/>
                  </a:lnTo>
                  <a:lnTo>
                    <a:pt x="2098" y="288"/>
                  </a:lnTo>
                  <a:lnTo>
                    <a:pt x="2101" y="290"/>
                  </a:lnTo>
                  <a:lnTo>
                    <a:pt x="2101" y="292"/>
                  </a:lnTo>
                  <a:lnTo>
                    <a:pt x="2103" y="292"/>
                  </a:lnTo>
                  <a:lnTo>
                    <a:pt x="2105" y="292"/>
                  </a:lnTo>
                  <a:lnTo>
                    <a:pt x="2108" y="292"/>
                  </a:lnTo>
                  <a:lnTo>
                    <a:pt x="2117" y="287"/>
                  </a:lnTo>
                  <a:lnTo>
                    <a:pt x="2122" y="281"/>
                  </a:lnTo>
                  <a:lnTo>
                    <a:pt x="2129" y="276"/>
                  </a:lnTo>
                  <a:lnTo>
                    <a:pt x="2136" y="271"/>
                  </a:lnTo>
                  <a:lnTo>
                    <a:pt x="2150" y="269"/>
                  </a:lnTo>
                  <a:close/>
                  <a:moveTo>
                    <a:pt x="1302" y="206"/>
                  </a:moveTo>
                  <a:lnTo>
                    <a:pt x="1305" y="208"/>
                  </a:lnTo>
                  <a:lnTo>
                    <a:pt x="1307" y="210"/>
                  </a:lnTo>
                  <a:lnTo>
                    <a:pt x="1309" y="210"/>
                  </a:lnTo>
                  <a:lnTo>
                    <a:pt x="1311" y="211"/>
                  </a:lnTo>
                  <a:lnTo>
                    <a:pt x="1311" y="213"/>
                  </a:lnTo>
                  <a:lnTo>
                    <a:pt x="1311" y="215"/>
                  </a:lnTo>
                  <a:lnTo>
                    <a:pt x="1312" y="218"/>
                  </a:lnTo>
                  <a:lnTo>
                    <a:pt x="1316" y="224"/>
                  </a:lnTo>
                  <a:lnTo>
                    <a:pt x="1318" y="229"/>
                  </a:lnTo>
                  <a:lnTo>
                    <a:pt x="1319" y="234"/>
                  </a:lnTo>
                  <a:lnTo>
                    <a:pt x="1321" y="241"/>
                  </a:lnTo>
                  <a:lnTo>
                    <a:pt x="1316" y="243"/>
                  </a:lnTo>
                  <a:lnTo>
                    <a:pt x="1311" y="245"/>
                  </a:lnTo>
                  <a:lnTo>
                    <a:pt x="1305" y="245"/>
                  </a:lnTo>
                  <a:lnTo>
                    <a:pt x="1297" y="246"/>
                  </a:lnTo>
                  <a:lnTo>
                    <a:pt x="1295" y="238"/>
                  </a:lnTo>
                  <a:lnTo>
                    <a:pt x="1293" y="229"/>
                  </a:lnTo>
                  <a:lnTo>
                    <a:pt x="1293" y="218"/>
                  </a:lnTo>
                  <a:lnTo>
                    <a:pt x="1297" y="215"/>
                  </a:lnTo>
                  <a:lnTo>
                    <a:pt x="1298" y="211"/>
                  </a:lnTo>
                  <a:lnTo>
                    <a:pt x="1302" y="206"/>
                  </a:lnTo>
                  <a:close/>
                  <a:moveTo>
                    <a:pt x="1604" y="177"/>
                  </a:moveTo>
                  <a:lnTo>
                    <a:pt x="1611" y="180"/>
                  </a:lnTo>
                  <a:lnTo>
                    <a:pt x="1618" y="184"/>
                  </a:lnTo>
                  <a:lnTo>
                    <a:pt x="1621" y="187"/>
                  </a:lnTo>
                  <a:lnTo>
                    <a:pt x="1626" y="191"/>
                  </a:lnTo>
                  <a:lnTo>
                    <a:pt x="1632" y="196"/>
                  </a:lnTo>
                  <a:lnTo>
                    <a:pt x="1630" y="199"/>
                  </a:lnTo>
                  <a:lnTo>
                    <a:pt x="1630" y="199"/>
                  </a:lnTo>
                  <a:lnTo>
                    <a:pt x="1630" y="201"/>
                  </a:lnTo>
                  <a:lnTo>
                    <a:pt x="1628" y="201"/>
                  </a:lnTo>
                  <a:lnTo>
                    <a:pt x="1628" y="203"/>
                  </a:lnTo>
                  <a:lnTo>
                    <a:pt x="1625" y="206"/>
                  </a:lnTo>
                  <a:lnTo>
                    <a:pt x="1625" y="208"/>
                  </a:lnTo>
                  <a:lnTo>
                    <a:pt x="1623" y="208"/>
                  </a:lnTo>
                  <a:lnTo>
                    <a:pt x="1621" y="208"/>
                  </a:lnTo>
                  <a:lnTo>
                    <a:pt x="1619" y="210"/>
                  </a:lnTo>
                  <a:lnTo>
                    <a:pt x="1616" y="211"/>
                  </a:lnTo>
                  <a:lnTo>
                    <a:pt x="1611" y="206"/>
                  </a:lnTo>
                  <a:lnTo>
                    <a:pt x="1606" y="201"/>
                  </a:lnTo>
                  <a:lnTo>
                    <a:pt x="1599" y="196"/>
                  </a:lnTo>
                  <a:lnTo>
                    <a:pt x="1593" y="192"/>
                  </a:lnTo>
                  <a:lnTo>
                    <a:pt x="1597" y="180"/>
                  </a:lnTo>
                  <a:lnTo>
                    <a:pt x="1600" y="180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2" y="178"/>
                  </a:lnTo>
                  <a:lnTo>
                    <a:pt x="1604" y="177"/>
                  </a:lnTo>
                  <a:close/>
                  <a:moveTo>
                    <a:pt x="2963" y="170"/>
                  </a:moveTo>
                  <a:lnTo>
                    <a:pt x="2979" y="170"/>
                  </a:lnTo>
                  <a:lnTo>
                    <a:pt x="2979" y="177"/>
                  </a:lnTo>
                  <a:lnTo>
                    <a:pt x="2976" y="177"/>
                  </a:lnTo>
                  <a:lnTo>
                    <a:pt x="2972" y="180"/>
                  </a:lnTo>
                  <a:lnTo>
                    <a:pt x="2970" y="180"/>
                  </a:lnTo>
                  <a:lnTo>
                    <a:pt x="2967" y="180"/>
                  </a:lnTo>
                  <a:lnTo>
                    <a:pt x="2967" y="178"/>
                  </a:lnTo>
                  <a:lnTo>
                    <a:pt x="2965" y="175"/>
                  </a:lnTo>
                  <a:lnTo>
                    <a:pt x="2965" y="173"/>
                  </a:lnTo>
                  <a:lnTo>
                    <a:pt x="2963" y="171"/>
                  </a:lnTo>
                  <a:lnTo>
                    <a:pt x="2963" y="170"/>
                  </a:lnTo>
                  <a:close/>
                  <a:moveTo>
                    <a:pt x="989" y="149"/>
                  </a:moveTo>
                  <a:lnTo>
                    <a:pt x="1005" y="159"/>
                  </a:lnTo>
                  <a:lnTo>
                    <a:pt x="1019" y="171"/>
                  </a:lnTo>
                  <a:lnTo>
                    <a:pt x="1033" y="184"/>
                  </a:lnTo>
                  <a:lnTo>
                    <a:pt x="1028" y="184"/>
                  </a:lnTo>
                  <a:lnTo>
                    <a:pt x="1024" y="189"/>
                  </a:lnTo>
                  <a:lnTo>
                    <a:pt x="1021" y="191"/>
                  </a:lnTo>
                  <a:lnTo>
                    <a:pt x="1016" y="191"/>
                  </a:lnTo>
                  <a:lnTo>
                    <a:pt x="1010" y="192"/>
                  </a:lnTo>
                  <a:lnTo>
                    <a:pt x="1002" y="192"/>
                  </a:lnTo>
                  <a:lnTo>
                    <a:pt x="995" y="185"/>
                  </a:lnTo>
                  <a:lnTo>
                    <a:pt x="988" y="180"/>
                  </a:lnTo>
                  <a:lnTo>
                    <a:pt x="979" y="177"/>
                  </a:lnTo>
                  <a:lnTo>
                    <a:pt x="979" y="173"/>
                  </a:lnTo>
                  <a:lnTo>
                    <a:pt x="995" y="164"/>
                  </a:lnTo>
                  <a:lnTo>
                    <a:pt x="993" y="161"/>
                  </a:lnTo>
                  <a:lnTo>
                    <a:pt x="991" y="159"/>
                  </a:lnTo>
                  <a:lnTo>
                    <a:pt x="991" y="156"/>
                  </a:lnTo>
                  <a:lnTo>
                    <a:pt x="989" y="149"/>
                  </a:lnTo>
                  <a:close/>
                  <a:moveTo>
                    <a:pt x="4822" y="100"/>
                  </a:moveTo>
                  <a:lnTo>
                    <a:pt x="4826" y="105"/>
                  </a:lnTo>
                  <a:lnTo>
                    <a:pt x="4829" y="109"/>
                  </a:lnTo>
                  <a:lnTo>
                    <a:pt x="4833" y="109"/>
                  </a:lnTo>
                  <a:lnTo>
                    <a:pt x="4835" y="110"/>
                  </a:lnTo>
                  <a:lnTo>
                    <a:pt x="4836" y="110"/>
                  </a:lnTo>
                  <a:lnTo>
                    <a:pt x="4840" y="110"/>
                  </a:lnTo>
                  <a:lnTo>
                    <a:pt x="4842" y="110"/>
                  </a:lnTo>
                  <a:lnTo>
                    <a:pt x="4843" y="110"/>
                  </a:lnTo>
                  <a:lnTo>
                    <a:pt x="4847" y="112"/>
                  </a:lnTo>
                  <a:lnTo>
                    <a:pt x="4849" y="115"/>
                  </a:lnTo>
                  <a:lnTo>
                    <a:pt x="4842" y="121"/>
                  </a:lnTo>
                  <a:lnTo>
                    <a:pt x="4835" y="126"/>
                  </a:lnTo>
                  <a:lnTo>
                    <a:pt x="4800" y="129"/>
                  </a:lnTo>
                  <a:lnTo>
                    <a:pt x="4800" y="115"/>
                  </a:lnTo>
                  <a:lnTo>
                    <a:pt x="4805" y="110"/>
                  </a:lnTo>
                  <a:lnTo>
                    <a:pt x="4810" y="107"/>
                  </a:lnTo>
                  <a:lnTo>
                    <a:pt x="4815" y="103"/>
                  </a:lnTo>
                  <a:lnTo>
                    <a:pt x="4822" y="100"/>
                  </a:lnTo>
                  <a:close/>
                  <a:moveTo>
                    <a:pt x="1063" y="72"/>
                  </a:moveTo>
                  <a:lnTo>
                    <a:pt x="1064" y="79"/>
                  </a:lnTo>
                  <a:lnTo>
                    <a:pt x="1064" y="84"/>
                  </a:lnTo>
                  <a:lnTo>
                    <a:pt x="1066" y="86"/>
                  </a:lnTo>
                  <a:lnTo>
                    <a:pt x="1068" y="88"/>
                  </a:lnTo>
                  <a:lnTo>
                    <a:pt x="1070" y="89"/>
                  </a:lnTo>
                  <a:lnTo>
                    <a:pt x="1073" y="93"/>
                  </a:lnTo>
                  <a:lnTo>
                    <a:pt x="1075" y="96"/>
                  </a:lnTo>
                  <a:lnTo>
                    <a:pt x="1073" y="100"/>
                  </a:lnTo>
                  <a:lnTo>
                    <a:pt x="1071" y="105"/>
                  </a:lnTo>
                  <a:lnTo>
                    <a:pt x="1070" y="109"/>
                  </a:lnTo>
                  <a:lnTo>
                    <a:pt x="1068" y="112"/>
                  </a:lnTo>
                  <a:lnTo>
                    <a:pt x="1066" y="119"/>
                  </a:lnTo>
                  <a:lnTo>
                    <a:pt x="1073" y="121"/>
                  </a:lnTo>
                  <a:lnTo>
                    <a:pt x="1077" y="124"/>
                  </a:lnTo>
                  <a:lnTo>
                    <a:pt x="1080" y="128"/>
                  </a:lnTo>
                  <a:lnTo>
                    <a:pt x="1082" y="131"/>
                  </a:lnTo>
                  <a:lnTo>
                    <a:pt x="1082" y="138"/>
                  </a:lnTo>
                  <a:lnTo>
                    <a:pt x="1082" y="145"/>
                  </a:lnTo>
                  <a:lnTo>
                    <a:pt x="1077" y="149"/>
                  </a:lnTo>
                  <a:lnTo>
                    <a:pt x="1073" y="152"/>
                  </a:lnTo>
                  <a:lnTo>
                    <a:pt x="1071" y="157"/>
                  </a:lnTo>
                  <a:lnTo>
                    <a:pt x="1070" y="163"/>
                  </a:lnTo>
                  <a:lnTo>
                    <a:pt x="1066" y="170"/>
                  </a:lnTo>
                  <a:lnTo>
                    <a:pt x="1091" y="170"/>
                  </a:lnTo>
                  <a:lnTo>
                    <a:pt x="1091" y="185"/>
                  </a:lnTo>
                  <a:lnTo>
                    <a:pt x="1094" y="199"/>
                  </a:lnTo>
                  <a:lnTo>
                    <a:pt x="1105" y="199"/>
                  </a:lnTo>
                  <a:lnTo>
                    <a:pt x="1110" y="194"/>
                  </a:lnTo>
                  <a:lnTo>
                    <a:pt x="1115" y="189"/>
                  </a:lnTo>
                  <a:lnTo>
                    <a:pt x="1120" y="184"/>
                  </a:lnTo>
                  <a:lnTo>
                    <a:pt x="1129" y="180"/>
                  </a:lnTo>
                  <a:lnTo>
                    <a:pt x="1129" y="191"/>
                  </a:lnTo>
                  <a:lnTo>
                    <a:pt x="1127" y="205"/>
                  </a:lnTo>
                  <a:lnTo>
                    <a:pt x="1126" y="217"/>
                  </a:lnTo>
                  <a:lnTo>
                    <a:pt x="1126" y="225"/>
                  </a:lnTo>
                  <a:lnTo>
                    <a:pt x="1124" y="231"/>
                  </a:lnTo>
                  <a:lnTo>
                    <a:pt x="1127" y="234"/>
                  </a:lnTo>
                  <a:lnTo>
                    <a:pt x="1129" y="236"/>
                  </a:lnTo>
                  <a:lnTo>
                    <a:pt x="1131" y="238"/>
                  </a:lnTo>
                  <a:lnTo>
                    <a:pt x="1134" y="239"/>
                  </a:lnTo>
                  <a:lnTo>
                    <a:pt x="1139" y="241"/>
                  </a:lnTo>
                  <a:lnTo>
                    <a:pt x="1148" y="227"/>
                  </a:lnTo>
                  <a:lnTo>
                    <a:pt x="1155" y="211"/>
                  </a:lnTo>
                  <a:lnTo>
                    <a:pt x="1155" y="199"/>
                  </a:lnTo>
                  <a:lnTo>
                    <a:pt x="1153" y="187"/>
                  </a:lnTo>
                  <a:lnTo>
                    <a:pt x="1153" y="175"/>
                  </a:lnTo>
                  <a:lnTo>
                    <a:pt x="1157" y="163"/>
                  </a:lnTo>
                  <a:lnTo>
                    <a:pt x="1167" y="154"/>
                  </a:lnTo>
                  <a:lnTo>
                    <a:pt x="1171" y="150"/>
                  </a:lnTo>
                  <a:lnTo>
                    <a:pt x="1174" y="150"/>
                  </a:lnTo>
                  <a:lnTo>
                    <a:pt x="1178" y="152"/>
                  </a:lnTo>
                  <a:lnTo>
                    <a:pt x="1181" y="154"/>
                  </a:lnTo>
                  <a:lnTo>
                    <a:pt x="1183" y="157"/>
                  </a:lnTo>
                  <a:lnTo>
                    <a:pt x="1187" y="161"/>
                  </a:lnTo>
                  <a:lnTo>
                    <a:pt x="1188" y="164"/>
                  </a:lnTo>
                  <a:lnTo>
                    <a:pt x="1192" y="166"/>
                  </a:lnTo>
                  <a:lnTo>
                    <a:pt x="1194" y="170"/>
                  </a:lnTo>
                  <a:lnTo>
                    <a:pt x="1201" y="170"/>
                  </a:lnTo>
                  <a:lnTo>
                    <a:pt x="1209" y="166"/>
                  </a:lnTo>
                  <a:lnTo>
                    <a:pt x="1218" y="164"/>
                  </a:lnTo>
                  <a:lnTo>
                    <a:pt x="1225" y="170"/>
                  </a:lnTo>
                  <a:lnTo>
                    <a:pt x="1225" y="184"/>
                  </a:lnTo>
                  <a:lnTo>
                    <a:pt x="1225" y="191"/>
                  </a:lnTo>
                  <a:lnTo>
                    <a:pt x="1223" y="203"/>
                  </a:lnTo>
                  <a:lnTo>
                    <a:pt x="1222" y="218"/>
                  </a:lnTo>
                  <a:lnTo>
                    <a:pt x="1218" y="236"/>
                  </a:lnTo>
                  <a:lnTo>
                    <a:pt x="1215" y="250"/>
                  </a:lnTo>
                  <a:lnTo>
                    <a:pt x="1213" y="260"/>
                  </a:lnTo>
                  <a:lnTo>
                    <a:pt x="1206" y="260"/>
                  </a:lnTo>
                  <a:lnTo>
                    <a:pt x="1202" y="259"/>
                  </a:lnTo>
                  <a:lnTo>
                    <a:pt x="1199" y="257"/>
                  </a:lnTo>
                  <a:lnTo>
                    <a:pt x="1195" y="255"/>
                  </a:lnTo>
                  <a:lnTo>
                    <a:pt x="1190" y="253"/>
                  </a:lnTo>
                  <a:lnTo>
                    <a:pt x="1190" y="257"/>
                  </a:lnTo>
                  <a:lnTo>
                    <a:pt x="1192" y="259"/>
                  </a:lnTo>
                  <a:lnTo>
                    <a:pt x="1194" y="260"/>
                  </a:lnTo>
                  <a:lnTo>
                    <a:pt x="1195" y="262"/>
                  </a:lnTo>
                  <a:lnTo>
                    <a:pt x="1195" y="264"/>
                  </a:lnTo>
                  <a:lnTo>
                    <a:pt x="1197" y="267"/>
                  </a:lnTo>
                  <a:lnTo>
                    <a:pt x="1197" y="273"/>
                  </a:lnTo>
                  <a:lnTo>
                    <a:pt x="1148" y="276"/>
                  </a:lnTo>
                  <a:lnTo>
                    <a:pt x="1148" y="280"/>
                  </a:lnTo>
                  <a:lnTo>
                    <a:pt x="1152" y="290"/>
                  </a:lnTo>
                  <a:lnTo>
                    <a:pt x="1150" y="301"/>
                  </a:lnTo>
                  <a:lnTo>
                    <a:pt x="1148" y="318"/>
                  </a:lnTo>
                  <a:lnTo>
                    <a:pt x="1139" y="318"/>
                  </a:lnTo>
                  <a:lnTo>
                    <a:pt x="1127" y="311"/>
                  </a:lnTo>
                  <a:lnTo>
                    <a:pt x="1110" y="307"/>
                  </a:lnTo>
                  <a:lnTo>
                    <a:pt x="1110" y="311"/>
                  </a:lnTo>
                  <a:lnTo>
                    <a:pt x="1113" y="311"/>
                  </a:lnTo>
                  <a:lnTo>
                    <a:pt x="1117" y="314"/>
                  </a:lnTo>
                  <a:lnTo>
                    <a:pt x="1119" y="316"/>
                  </a:lnTo>
                  <a:lnTo>
                    <a:pt x="1120" y="318"/>
                  </a:lnTo>
                  <a:lnTo>
                    <a:pt x="1122" y="320"/>
                  </a:lnTo>
                  <a:lnTo>
                    <a:pt x="1124" y="325"/>
                  </a:lnTo>
                  <a:lnTo>
                    <a:pt x="1124" y="330"/>
                  </a:lnTo>
                  <a:lnTo>
                    <a:pt x="1122" y="334"/>
                  </a:lnTo>
                  <a:lnTo>
                    <a:pt x="1119" y="337"/>
                  </a:lnTo>
                  <a:lnTo>
                    <a:pt x="1117" y="341"/>
                  </a:lnTo>
                  <a:lnTo>
                    <a:pt x="1108" y="348"/>
                  </a:lnTo>
                  <a:lnTo>
                    <a:pt x="1101" y="355"/>
                  </a:lnTo>
                  <a:lnTo>
                    <a:pt x="1098" y="363"/>
                  </a:lnTo>
                  <a:lnTo>
                    <a:pt x="1094" y="376"/>
                  </a:lnTo>
                  <a:lnTo>
                    <a:pt x="1087" y="376"/>
                  </a:lnTo>
                  <a:lnTo>
                    <a:pt x="1082" y="374"/>
                  </a:lnTo>
                  <a:lnTo>
                    <a:pt x="1077" y="372"/>
                  </a:lnTo>
                  <a:lnTo>
                    <a:pt x="1073" y="370"/>
                  </a:lnTo>
                  <a:lnTo>
                    <a:pt x="1066" y="369"/>
                  </a:lnTo>
                  <a:lnTo>
                    <a:pt x="1066" y="372"/>
                  </a:lnTo>
                  <a:lnTo>
                    <a:pt x="1075" y="372"/>
                  </a:lnTo>
                  <a:lnTo>
                    <a:pt x="1077" y="376"/>
                  </a:lnTo>
                  <a:lnTo>
                    <a:pt x="1078" y="379"/>
                  </a:lnTo>
                  <a:lnTo>
                    <a:pt x="1080" y="381"/>
                  </a:lnTo>
                  <a:lnTo>
                    <a:pt x="1080" y="384"/>
                  </a:lnTo>
                  <a:lnTo>
                    <a:pt x="1082" y="390"/>
                  </a:lnTo>
                  <a:lnTo>
                    <a:pt x="1082" y="395"/>
                  </a:lnTo>
                  <a:lnTo>
                    <a:pt x="1066" y="400"/>
                  </a:lnTo>
                  <a:lnTo>
                    <a:pt x="1052" y="409"/>
                  </a:lnTo>
                  <a:lnTo>
                    <a:pt x="1043" y="419"/>
                  </a:lnTo>
                  <a:lnTo>
                    <a:pt x="1037" y="435"/>
                  </a:lnTo>
                  <a:lnTo>
                    <a:pt x="1037" y="458"/>
                  </a:lnTo>
                  <a:lnTo>
                    <a:pt x="1043" y="472"/>
                  </a:lnTo>
                  <a:lnTo>
                    <a:pt x="1047" y="491"/>
                  </a:lnTo>
                  <a:lnTo>
                    <a:pt x="1047" y="510"/>
                  </a:lnTo>
                  <a:lnTo>
                    <a:pt x="1066" y="510"/>
                  </a:lnTo>
                  <a:lnTo>
                    <a:pt x="1066" y="519"/>
                  </a:lnTo>
                  <a:lnTo>
                    <a:pt x="1070" y="522"/>
                  </a:lnTo>
                  <a:lnTo>
                    <a:pt x="1070" y="526"/>
                  </a:lnTo>
                  <a:lnTo>
                    <a:pt x="1070" y="529"/>
                  </a:lnTo>
                  <a:lnTo>
                    <a:pt x="1070" y="531"/>
                  </a:lnTo>
                  <a:lnTo>
                    <a:pt x="1070" y="533"/>
                  </a:lnTo>
                  <a:lnTo>
                    <a:pt x="1070" y="534"/>
                  </a:lnTo>
                  <a:lnTo>
                    <a:pt x="1071" y="536"/>
                  </a:lnTo>
                  <a:lnTo>
                    <a:pt x="1077" y="536"/>
                  </a:lnTo>
                  <a:lnTo>
                    <a:pt x="1082" y="538"/>
                  </a:lnTo>
                  <a:lnTo>
                    <a:pt x="1094" y="536"/>
                  </a:lnTo>
                  <a:lnTo>
                    <a:pt x="1106" y="541"/>
                  </a:lnTo>
                  <a:lnTo>
                    <a:pt x="1119" y="550"/>
                  </a:lnTo>
                  <a:lnTo>
                    <a:pt x="1131" y="562"/>
                  </a:lnTo>
                  <a:lnTo>
                    <a:pt x="1141" y="573"/>
                  </a:lnTo>
                  <a:lnTo>
                    <a:pt x="1152" y="580"/>
                  </a:lnTo>
                  <a:lnTo>
                    <a:pt x="1157" y="582"/>
                  </a:lnTo>
                  <a:lnTo>
                    <a:pt x="1160" y="583"/>
                  </a:lnTo>
                  <a:lnTo>
                    <a:pt x="1164" y="582"/>
                  </a:lnTo>
                  <a:lnTo>
                    <a:pt x="1167" y="582"/>
                  </a:lnTo>
                  <a:lnTo>
                    <a:pt x="1169" y="580"/>
                  </a:lnTo>
                  <a:lnTo>
                    <a:pt x="1173" y="578"/>
                  </a:lnTo>
                  <a:lnTo>
                    <a:pt x="1174" y="576"/>
                  </a:lnTo>
                  <a:lnTo>
                    <a:pt x="1178" y="576"/>
                  </a:lnTo>
                  <a:lnTo>
                    <a:pt x="1206" y="583"/>
                  </a:lnTo>
                  <a:lnTo>
                    <a:pt x="1209" y="602"/>
                  </a:lnTo>
                  <a:lnTo>
                    <a:pt x="1213" y="616"/>
                  </a:lnTo>
                  <a:lnTo>
                    <a:pt x="1215" y="627"/>
                  </a:lnTo>
                  <a:lnTo>
                    <a:pt x="1216" y="637"/>
                  </a:lnTo>
                  <a:lnTo>
                    <a:pt x="1220" y="648"/>
                  </a:lnTo>
                  <a:lnTo>
                    <a:pt x="1229" y="660"/>
                  </a:lnTo>
                  <a:lnTo>
                    <a:pt x="1239" y="676"/>
                  </a:lnTo>
                  <a:lnTo>
                    <a:pt x="1242" y="674"/>
                  </a:lnTo>
                  <a:lnTo>
                    <a:pt x="1244" y="674"/>
                  </a:lnTo>
                  <a:lnTo>
                    <a:pt x="1244" y="674"/>
                  </a:lnTo>
                  <a:lnTo>
                    <a:pt x="1246" y="672"/>
                  </a:lnTo>
                  <a:lnTo>
                    <a:pt x="1248" y="672"/>
                  </a:lnTo>
                  <a:lnTo>
                    <a:pt x="1251" y="671"/>
                  </a:lnTo>
                  <a:lnTo>
                    <a:pt x="1253" y="671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9"/>
                  </a:lnTo>
                  <a:lnTo>
                    <a:pt x="1253" y="667"/>
                  </a:lnTo>
                  <a:lnTo>
                    <a:pt x="1255" y="664"/>
                  </a:lnTo>
                  <a:lnTo>
                    <a:pt x="1255" y="653"/>
                  </a:lnTo>
                  <a:lnTo>
                    <a:pt x="1253" y="639"/>
                  </a:lnTo>
                  <a:lnTo>
                    <a:pt x="1249" y="622"/>
                  </a:lnTo>
                  <a:lnTo>
                    <a:pt x="1244" y="606"/>
                  </a:lnTo>
                  <a:lnTo>
                    <a:pt x="1258" y="599"/>
                  </a:lnTo>
                  <a:lnTo>
                    <a:pt x="1272" y="589"/>
                  </a:lnTo>
                  <a:lnTo>
                    <a:pt x="1281" y="575"/>
                  </a:lnTo>
                  <a:lnTo>
                    <a:pt x="1286" y="557"/>
                  </a:lnTo>
                  <a:lnTo>
                    <a:pt x="1288" y="547"/>
                  </a:lnTo>
                  <a:lnTo>
                    <a:pt x="1286" y="531"/>
                  </a:lnTo>
                  <a:lnTo>
                    <a:pt x="1286" y="515"/>
                  </a:lnTo>
                  <a:lnTo>
                    <a:pt x="1279" y="512"/>
                  </a:lnTo>
                  <a:lnTo>
                    <a:pt x="1276" y="510"/>
                  </a:lnTo>
                  <a:lnTo>
                    <a:pt x="1272" y="508"/>
                  </a:lnTo>
                  <a:lnTo>
                    <a:pt x="1269" y="505"/>
                  </a:lnTo>
                  <a:lnTo>
                    <a:pt x="1267" y="499"/>
                  </a:lnTo>
                  <a:lnTo>
                    <a:pt x="1274" y="487"/>
                  </a:lnTo>
                  <a:lnTo>
                    <a:pt x="1277" y="473"/>
                  </a:lnTo>
                  <a:lnTo>
                    <a:pt x="1274" y="458"/>
                  </a:lnTo>
                  <a:lnTo>
                    <a:pt x="1270" y="442"/>
                  </a:lnTo>
                  <a:lnTo>
                    <a:pt x="1265" y="424"/>
                  </a:lnTo>
                  <a:lnTo>
                    <a:pt x="1263" y="407"/>
                  </a:lnTo>
                  <a:lnTo>
                    <a:pt x="1267" y="407"/>
                  </a:lnTo>
                  <a:lnTo>
                    <a:pt x="1267" y="403"/>
                  </a:lnTo>
                  <a:lnTo>
                    <a:pt x="1291" y="407"/>
                  </a:lnTo>
                  <a:lnTo>
                    <a:pt x="1312" y="407"/>
                  </a:lnTo>
                  <a:lnTo>
                    <a:pt x="1335" y="403"/>
                  </a:lnTo>
                  <a:lnTo>
                    <a:pt x="1340" y="412"/>
                  </a:lnTo>
                  <a:lnTo>
                    <a:pt x="1345" y="424"/>
                  </a:lnTo>
                  <a:lnTo>
                    <a:pt x="1351" y="433"/>
                  </a:lnTo>
                  <a:lnTo>
                    <a:pt x="1356" y="437"/>
                  </a:lnTo>
                  <a:lnTo>
                    <a:pt x="1359" y="438"/>
                  </a:lnTo>
                  <a:lnTo>
                    <a:pt x="1365" y="438"/>
                  </a:lnTo>
                  <a:lnTo>
                    <a:pt x="1370" y="440"/>
                  </a:lnTo>
                  <a:lnTo>
                    <a:pt x="1375" y="442"/>
                  </a:lnTo>
                  <a:lnTo>
                    <a:pt x="1379" y="445"/>
                  </a:lnTo>
                  <a:lnTo>
                    <a:pt x="1380" y="454"/>
                  </a:lnTo>
                  <a:lnTo>
                    <a:pt x="1384" y="470"/>
                  </a:lnTo>
                  <a:lnTo>
                    <a:pt x="1386" y="484"/>
                  </a:lnTo>
                  <a:lnTo>
                    <a:pt x="1389" y="494"/>
                  </a:lnTo>
                  <a:lnTo>
                    <a:pt x="1391" y="496"/>
                  </a:lnTo>
                  <a:lnTo>
                    <a:pt x="1394" y="499"/>
                  </a:lnTo>
                  <a:lnTo>
                    <a:pt x="1398" y="501"/>
                  </a:lnTo>
                  <a:lnTo>
                    <a:pt x="1401" y="505"/>
                  </a:lnTo>
                  <a:lnTo>
                    <a:pt x="1407" y="506"/>
                  </a:lnTo>
                  <a:lnTo>
                    <a:pt x="1408" y="510"/>
                  </a:lnTo>
                  <a:lnTo>
                    <a:pt x="1422" y="499"/>
                  </a:lnTo>
                  <a:lnTo>
                    <a:pt x="1433" y="486"/>
                  </a:lnTo>
                  <a:lnTo>
                    <a:pt x="1441" y="472"/>
                  </a:lnTo>
                  <a:lnTo>
                    <a:pt x="1455" y="461"/>
                  </a:lnTo>
                  <a:lnTo>
                    <a:pt x="1457" y="473"/>
                  </a:lnTo>
                  <a:lnTo>
                    <a:pt x="1462" y="480"/>
                  </a:lnTo>
                  <a:lnTo>
                    <a:pt x="1469" y="487"/>
                  </a:lnTo>
                  <a:lnTo>
                    <a:pt x="1476" y="494"/>
                  </a:lnTo>
                  <a:lnTo>
                    <a:pt x="1482" y="503"/>
                  </a:lnTo>
                  <a:lnTo>
                    <a:pt x="1482" y="506"/>
                  </a:lnTo>
                  <a:lnTo>
                    <a:pt x="1482" y="510"/>
                  </a:lnTo>
                  <a:lnTo>
                    <a:pt x="1480" y="512"/>
                  </a:lnTo>
                  <a:lnTo>
                    <a:pt x="1480" y="515"/>
                  </a:lnTo>
                  <a:lnTo>
                    <a:pt x="1478" y="519"/>
                  </a:lnTo>
                  <a:lnTo>
                    <a:pt x="1480" y="522"/>
                  </a:lnTo>
                  <a:lnTo>
                    <a:pt x="1482" y="526"/>
                  </a:lnTo>
                  <a:lnTo>
                    <a:pt x="1483" y="527"/>
                  </a:lnTo>
                  <a:lnTo>
                    <a:pt x="1487" y="527"/>
                  </a:lnTo>
                  <a:lnTo>
                    <a:pt x="1490" y="527"/>
                  </a:lnTo>
                  <a:lnTo>
                    <a:pt x="1492" y="527"/>
                  </a:lnTo>
                  <a:lnTo>
                    <a:pt x="1496" y="527"/>
                  </a:lnTo>
                  <a:lnTo>
                    <a:pt x="1497" y="529"/>
                  </a:lnTo>
                  <a:lnTo>
                    <a:pt x="1503" y="543"/>
                  </a:lnTo>
                  <a:lnTo>
                    <a:pt x="1503" y="554"/>
                  </a:lnTo>
                  <a:lnTo>
                    <a:pt x="1501" y="564"/>
                  </a:lnTo>
                  <a:lnTo>
                    <a:pt x="1504" y="573"/>
                  </a:lnTo>
                  <a:lnTo>
                    <a:pt x="1517" y="583"/>
                  </a:lnTo>
                  <a:lnTo>
                    <a:pt x="1506" y="604"/>
                  </a:lnTo>
                  <a:lnTo>
                    <a:pt x="1494" y="622"/>
                  </a:lnTo>
                  <a:lnTo>
                    <a:pt x="1497" y="622"/>
                  </a:lnTo>
                  <a:lnTo>
                    <a:pt x="1508" y="611"/>
                  </a:lnTo>
                  <a:lnTo>
                    <a:pt x="1518" y="602"/>
                  </a:lnTo>
                  <a:lnTo>
                    <a:pt x="1527" y="592"/>
                  </a:lnTo>
                  <a:lnTo>
                    <a:pt x="1539" y="595"/>
                  </a:lnTo>
                  <a:lnTo>
                    <a:pt x="1546" y="602"/>
                  </a:lnTo>
                  <a:lnTo>
                    <a:pt x="1553" y="611"/>
                  </a:lnTo>
                  <a:lnTo>
                    <a:pt x="1555" y="625"/>
                  </a:lnTo>
                  <a:lnTo>
                    <a:pt x="1571" y="625"/>
                  </a:lnTo>
                  <a:lnTo>
                    <a:pt x="1571" y="630"/>
                  </a:lnTo>
                  <a:lnTo>
                    <a:pt x="1572" y="634"/>
                  </a:lnTo>
                  <a:lnTo>
                    <a:pt x="1572" y="639"/>
                  </a:lnTo>
                  <a:lnTo>
                    <a:pt x="1574" y="644"/>
                  </a:lnTo>
                  <a:lnTo>
                    <a:pt x="1572" y="650"/>
                  </a:lnTo>
                  <a:lnTo>
                    <a:pt x="1572" y="653"/>
                  </a:lnTo>
                  <a:lnTo>
                    <a:pt x="1572" y="657"/>
                  </a:lnTo>
                  <a:lnTo>
                    <a:pt x="1574" y="658"/>
                  </a:lnTo>
                  <a:lnTo>
                    <a:pt x="1574" y="662"/>
                  </a:lnTo>
                  <a:lnTo>
                    <a:pt x="1574" y="664"/>
                  </a:lnTo>
                  <a:lnTo>
                    <a:pt x="1574" y="667"/>
                  </a:lnTo>
                  <a:lnTo>
                    <a:pt x="1555" y="681"/>
                  </a:lnTo>
                  <a:lnTo>
                    <a:pt x="1534" y="690"/>
                  </a:lnTo>
                  <a:lnTo>
                    <a:pt x="1510" y="695"/>
                  </a:lnTo>
                  <a:lnTo>
                    <a:pt x="1485" y="698"/>
                  </a:lnTo>
                  <a:lnTo>
                    <a:pt x="1461" y="702"/>
                  </a:lnTo>
                  <a:lnTo>
                    <a:pt x="1436" y="705"/>
                  </a:lnTo>
                  <a:lnTo>
                    <a:pt x="1415" y="712"/>
                  </a:lnTo>
                  <a:lnTo>
                    <a:pt x="1396" y="721"/>
                  </a:lnTo>
                  <a:lnTo>
                    <a:pt x="1382" y="737"/>
                  </a:lnTo>
                  <a:lnTo>
                    <a:pt x="1386" y="737"/>
                  </a:lnTo>
                  <a:lnTo>
                    <a:pt x="1403" y="725"/>
                  </a:lnTo>
                  <a:lnTo>
                    <a:pt x="1424" y="716"/>
                  </a:lnTo>
                  <a:lnTo>
                    <a:pt x="1447" y="711"/>
                  </a:lnTo>
                  <a:lnTo>
                    <a:pt x="1448" y="714"/>
                  </a:lnTo>
                  <a:lnTo>
                    <a:pt x="1450" y="718"/>
                  </a:lnTo>
                  <a:lnTo>
                    <a:pt x="1452" y="719"/>
                  </a:lnTo>
                  <a:lnTo>
                    <a:pt x="1455" y="721"/>
                  </a:lnTo>
                  <a:lnTo>
                    <a:pt x="1459" y="723"/>
                  </a:lnTo>
                  <a:lnTo>
                    <a:pt x="1462" y="726"/>
                  </a:lnTo>
                  <a:lnTo>
                    <a:pt x="1457" y="735"/>
                  </a:lnTo>
                  <a:lnTo>
                    <a:pt x="1454" y="742"/>
                  </a:lnTo>
                  <a:lnTo>
                    <a:pt x="1452" y="749"/>
                  </a:lnTo>
                  <a:lnTo>
                    <a:pt x="1450" y="760"/>
                  </a:lnTo>
                  <a:lnTo>
                    <a:pt x="1464" y="767"/>
                  </a:lnTo>
                  <a:lnTo>
                    <a:pt x="1473" y="777"/>
                  </a:lnTo>
                  <a:lnTo>
                    <a:pt x="1480" y="787"/>
                  </a:lnTo>
                  <a:lnTo>
                    <a:pt x="1489" y="798"/>
                  </a:lnTo>
                  <a:lnTo>
                    <a:pt x="1489" y="801"/>
                  </a:lnTo>
                  <a:lnTo>
                    <a:pt x="1489" y="803"/>
                  </a:lnTo>
                  <a:lnTo>
                    <a:pt x="1487" y="803"/>
                  </a:lnTo>
                  <a:lnTo>
                    <a:pt x="1487" y="805"/>
                  </a:lnTo>
                  <a:lnTo>
                    <a:pt x="1485" y="807"/>
                  </a:lnTo>
                  <a:lnTo>
                    <a:pt x="1475" y="819"/>
                  </a:lnTo>
                  <a:lnTo>
                    <a:pt x="1461" y="829"/>
                  </a:lnTo>
                  <a:lnTo>
                    <a:pt x="1443" y="836"/>
                  </a:lnTo>
                  <a:lnTo>
                    <a:pt x="1443" y="821"/>
                  </a:lnTo>
                  <a:lnTo>
                    <a:pt x="1452" y="815"/>
                  </a:lnTo>
                  <a:lnTo>
                    <a:pt x="1459" y="810"/>
                  </a:lnTo>
                  <a:lnTo>
                    <a:pt x="1466" y="801"/>
                  </a:lnTo>
                  <a:lnTo>
                    <a:pt x="1459" y="798"/>
                  </a:lnTo>
                  <a:lnTo>
                    <a:pt x="1459" y="794"/>
                  </a:lnTo>
                  <a:lnTo>
                    <a:pt x="1457" y="794"/>
                  </a:lnTo>
                  <a:lnTo>
                    <a:pt x="1455" y="794"/>
                  </a:lnTo>
                  <a:lnTo>
                    <a:pt x="1455" y="794"/>
                  </a:lnTo>
                  <a:lnTo>
                    <a:pt x="1455" y="796"/>
                  </a:lnTo>
                  <a:lnTo>
                    <a:pt x="1455" y="798"/>
                  </a:lnTo>
                  <a:lnTo>
                    <a:pt x="1455" y="798"/>
                  </a:lnTo>
                  <a:lnTo>
                    <a:pt x="1443" y="807"/>
                  </a:lnTo>
                  <a:lnTo>
                    <a:pt x="1427" y="814"/>
                  </a:lnTo>
                  <a:lnTo>
                    <a:pt x="1414" y="819"/>
                  </a:lnTo>
                  <a:lnTo>
                    <a:pt x="1400" y="826"/>
                  </a:lnTo>
                  <a:lnTo>
                    <a:pt x="1387" y="835"/>
                  </a:lnTo>
                  <a:lnTo>
                    <a:pt x="1379" y="847"/>
                  </a:lnTo>
                  <a:lnTo>
                    <a:pt x="1373" y="864"/>
                  </a:lnTo>
                  <a:lnTo>
                    <a:pt x="1379" y="866"/>
                  </a:lnTo>
                  <a:lnTo>
                    <a:pt x="1386" y="868"/>
                  </a:lnTo>
                  <a:lnTo>
                    <a:pt x="1389" y="871"/>
                  </a:lnTo>
                  <a:lnTo>
                    <a:pt x="1382" y="871"/>
                  </a:lnTo>
                  <a:lnTo>
                    <a:pt x="1372" y="880"/>
                  </a:lnTo>
                  <a:lnTo>
                    <a:pt x="1358" y="883"/>
                  </a:lnTo>
                  <a:lnTo>
                    <a:pt x="1345" y="885"/>
                  </a:lnTo>
                  <a:lnTo>
                    <a:pt x="1331" y="887"/>
                  </a:lnTo>
                  <a:lnTo>
                    <a:pt x="1321" y="915"/>
                  </a:lnTo>
                  <a:lnTo>
                    <a:pt x="1309" y="945"/>
                  </a:lnTo>
                  <a:lnTo>
                    <a:pt x="1305" y="941"/>
                  </a:lnTo>
                  <a:lnTo>
                    <a:pt x="1304" y="939"/>
                  </a:lnTo>
                  <a:lnTo>
                    <a:pt x="1300" y="938"/>
                  </a:lnTo>
                  <a:lnTo>
                    <a:pt x="1298" y="936"/>
                  </a:lnTo>
                  <a:lnTo>
                    <a:pt x="1293" y="932"/>
                  </a:lnTo>
                  <a:lnTo>
                    <a:pt x="1293" y="941"/>
                  </a:lnTo>
                  <a:lnTo>
                    <a:pt x="1295" y="945"/>
                  </a:lnTo>
                  <a:lnTo>
                    <a:pt x="1298" y="955"/>
                  </a:lnTo>
                  <a:lnTo>
                    <a:pt x="1302" y="967"/>
                  </a:lnTo>
                  <a:lnTo>
                    <a:pt x="1305" y="978"/>
                  </a:lnTo>
                  <a:lnTo>
                    <a:pt x="1305" y="983"/>
                  </a:lnTo>
                  <a:lnTo>
                    <a:pt x="1291" y="992"/>
                  </a:lnTo>
                  <a:lnTo>
                    <a:pt x="1276" y="1000"/>
                  </a:lnTo>
                  <a:lnTo>
                    <a:pt x="1260" y="1011"/>
                  </a:lnTo>
                  <a:lnTo>
                    <a:pt x="1244" y="1021"/>
                  </a:lnTo>
                  <a:lnTo>
                    <a:pt x="1234" y="1035"/>
                  </a:lnTo>
                  <a:lnTo>
                    <a:pt x="1229" y="1053"/>
                  </a:lnTo>
                  <a:lnTo>
                    <a:pt x="1223" y="1067"/>
                  </a:lnTo>
                  <a:lnTo>
                    <a:pt x="1225" y="1084"/>
                  </a:lnTo>
                  <a:lnTo>
                    <a:pt x="1230" y="1103"/>
                  </a:lnTo>
                  <a:lnTo>
                    <a:pt x="1237" y="1123"/>
                  </a:lnTo>
                  <a:lnTo>
                    <a:pt x="1244" y="1142"/>
                  </a:lnTo>
                  <a:lnTo>
                    <a:pt x="1248" y="1159"/>
                  </a:lnTo>
                  <a:lnTo>
                    <a:pt x="1244" y="1159"/>
                  </a:lnTo>
                  <a:lnTo>
                    <a:pt x="1244" y="1163"/>
                  </a:lnTo>
                  <a:lnTo>
                    <a:pt x="1232" y="1159"/>
                  </a:lnTo>
                  <a:lnTo>
                    <a:pt x="1227" y="1144"/>
                  </a:lnTo>
                  <a:lnTo>
                    <a:pt x="1218" y="1124"/>
                  </a:lnTo>
                  <a:lnTo>
                    <a:pt x="1208" y="1103"/>
                  </a:lnTo>
                  <a:lnTo>
                    <a:pt x="1197" y="1088"/>
                  </a:lnTo>
                  <a:lnTo>
                    <a:pt x="1187" y="1079"/>
                  </a:lnTo>
                  <a:lnTo>
                    <a:pt x="1174" y="1077"/>
                  </a:lnTo>
                  <a:lnTo>
                    <a:pt x="1159" y="1070"/>
                  </a:lnTo>
                  <a:lnTo>
                    <a:pt x="1141" y="1063"/>
                  </a:lnTo>
                  <a:lnTo>
                    <a:pt x="1120" y="1060"/>
                  </a:lnTo>
                  <a:lnTo>
                    <a:pt x="1120" y="1063"/>
                  </a:lnTo>
                  <a:lnTo>
                    <a:pt x="1117" y="1063"/>
                  </a:lnTo>
                  <a:lnTo>
                    <a:pt x="1119" y="1069"/>
                  </a:lnTo>
                  <a:lnTo>
                    <a:pt x="1122" y="1074"/>
                  </a:lnTo>
                  <a:lnTo>
                    <a:pt x="1124" y="1077"/>
                  </a:lnTo>
                  <a:lnTo>
                    <a:pt x="1126" y="1081"/>
                  </a:lnTo>
                  <a:lnTo>
                    <a:pt x="1129" y="1086"/>
                  </a:lnTo>
                  <a:lnTo>
                    <a:pt x="1113" y="1086"/>
                  </a:lnTo>
                  <a:lnTo>
                    <a:pt x="1101" y="1081"/>
                  </a:lnTo>
                  <a:lnTo>
                    <a:pt x="1085" y="1077"/>
                  </a:lnTo>
                  <a:lnTo>
                    <a:pt x="1070" y="1077"/>
                  </a:lnTo>
                  <a:lnTo>
                    <a:pt x="1054" y="1079"/>
                  </a:lnTo>
                  <a:lnTo>
                    <a:pt x="1043" y="1082"/>
                  </a:lnTo>
                  <a:lnTo>
                    <a:pt x="1031" y="1088"/>
                  </a:lnTo>
                  <a:lnTo>
                    <a:pt x="1021" y="1095"/>
                  </a:lnTo>
                  <a:lnTo>
                    <a:pt x="1014" y="1105"/>
                  </a:lnTo>
                  <a:lnTo>
                    <a:pt x="1010" y="1114"/>
                  </a:lnTo>
                  <a:lnTo>
                    <a:pt x="1012" y="1121"/>
                  </a:lnTo>
                  <a:lnTo>
                    <a:pt x="1012" y="1130"/>
                  </a:lnTo>
                  <a:lnTo>
                    <a:pt x="1009" y="1140"/>
                  </a:lnTo>
                  <a:lnTo>
                    <a:pt x="1002" y="1163"/>
                  </a:lnTo>
                  <a:lnTo>
                    <a:pt x="1002" y="1180"/>
                  </a:lnTo>
                  <a:lnTo>
                    <a:pt x="1003" y="1198"/>
                  </a:lnTo>
                  <a:lnTo>
                    <a:pt x="1010" y="1215"/>
                  </a:lnTo>
                  <a:lnTo>
                    <a:pt x="1021" y="1236"/>
                  </a:lnTo>
                  <a:lnTo>
                    <a:pt x="1033" y="1238"/>
                  </a:lnTo>
                  <a:lnTo>
                    <a:pt x="1040" y="1240"/>
                  </a:lnTo>
                  <a:lnTo>
                    <a:pt x="1043" y="1243"/>
                  </a:lnTo>
                  <a:lnTo>
                    <a:pt x="1047" y="1245"/>
                  </a:lnTo>
                  <a:lnTo>
                    <a:pt x="1052" y="1247"/>
                  </a:lnTo>
                  <a:lnTo>
                    <a:pt x="1061" y="1243"/>
                  </a:lnTo>
                  <a:lnTo>
                    <a:pt x="1075" y="1236"/>
                  </a:lnTo>
                  <a:lnTo>
                    <a:pt x="1078" y="1234"/>
                  </a:lnTo>
                  <a:lnTo>
                    <a:pt x="1080" y="1234"/>
                  </a:lnTo>
                  <a:lnTo>
                    <a:pt x="1084" y="1234"/>
                  </a:lnTo>
                  <a:lnTo>
                    <a:pt x="1084" y="1234"/>
                  </a:lnTo>
                  <a:lnTo>
                    <a:pt x="1085" y="1234"/>
                  </a:lnTo>
                  <a:lnTo>
                    <a:pt x="1087" y="1234"/>
                  </a:lnTo>
                  <a:lnTo>
                    <a:pt x="1087" y="1233"/>
                  </a:lnTo>
                  <a:lnTo>
                    <a:pt x="1091" y="1229"/>
                  </a:lnTo>
                  <a:lnTo>
                    <a:pt x="1092" y="1224"/>
                  </a:lnTo>
                  <a:lnTo>
                    <a:pt x="1094" y="1219"/>
                  </a:lnTo>
                  <a:lnTo>
                    <a:pt x="1096" y="1213"/>
                  </a:lnTo>
                  <a:lnTo>
                    <a:pt x="1098" y="1210"/>
                  </a:lnTo>
                  <a:lnTo>
                    <a:pt x="1106" y="1201"/>
                  </a:lnTo>
                  <a:lnTo>
                    <a:pt x="1117" y="1196"/>
                  </a:lnTo>
                  <a:lnTo>
                    <a:pt x="1133" y="1194"/>
                  </a:lnTo>
                  <a:lnTo>
                    <a:pt x="1134" y="1198"/>
                  </a:lnTo>
                  <a:lnTo>
                    <a:pt x="1136" y="1199"/>
                  </a:lnTo>
                  <a:lnTo>
                    <a:pt x="1136" y="1201"/>
                  </a:lnTo>
                  <a:lnTo>
                    <a:pt x="1138" y="1201"/>
                  </a:lnTo>
                  <a:lnTo>
                    <a:pt x="1138" y="1199"/>
                  </a:lnTo>
                  <a:lnTo>
                    <a:pt x="1139" y="1199"/>
                  </a:lnTo>
                  <a:lnTo>
                    <a:pt x="1143" y="1199"/>
                  </a:lnTo>
                  <a:lnTo>
                    <a:pt x="1148" y="1198"/>
                  </a:lnTo>
                  <a:lnTo>
                    <a:pt x="1148" y="1213"/>
                  </a:lnTo>
                  <a:lnTo>
                    <a:pt x="1141" y="1220"/>
                  </a:lnTo>
                  <a:lnTo>
                    <a:pt x="1136" y="1233"/>
                  </a:lnTo>
                  <a:lnTo>
                    <a:pt x="1131" y="1250"/>
                  </a:lnTo>
                  <a:lnTo>
                    <a:pt x="1126" y="1266"/>
                  </a:lnTo>
                  <a:lnTo>
                    <a:pt x="1120" y="1278"/>
                  </a:lnTo>
                  <a:lnTo>
                    <a:pt x="1138" y="1278"/>
                  </a:lnTo>
                  <a:lnTo>
                    <a:pt x="1153" y="1276"/>
                  </a:lnTo>
                  <a:lnTo>
                    <a:pt x="1167" y="1276"/>
                  </a:lnTo>
                  <a:lnTo>
                    <a:pt x="1180" y="1278"/>
                  </a:lnTo>
                  <a:lnTo>
                    <a:pt x="1188" y="1283"/>
                  </a:lnTo>
                  <a:lnTo>
                    <a:pt x="1195" y="1294"/>
                  </a:lnTo>
                  <a:lnTo>
                    <a:pt x="1197" y="1309"/>
                  </a:lnTo>
                  <a:lnTo>
                    <a:pt x="1194" y="1320"/>
                  </a:lnTo>
                  <a:lnTo>
                    <a:pt x="1190" y="1334"/>
                  </a:lnTo>
                  <a:lnTo>
                    <a:pt x="1190" y="1348"/>
                  </a:lnTo>
                  <a:lnTo>
                    <a:pt x="1199" y="1357"/>
                  </a:lnTo>
                  <a:lnTo>
                    <a:pt x="1204" y="1363"/>
                  </a:lnTo>
                  <a:lnTo>
                    <a:pt x="1211" y="1370"/>
                  </a:lnTo>
                  <a:lnTo>
                    <a:pt x="1222" y="1376"/>
                  </a:lnTo>
                  <a:lnTo>
                    <a:pt x="1235" y="1379"/>
                  </a:lnTo>
                  <a:lnTo>
                    <a:pt x="1242" y="1370"/>
                  </a:lnTo>
                  <a:lnTo>
                    <a:pt x="1251" y="1367"/>
                  </a:lnTo>
                  <a:lnTo>
                    <a:pt x="1267" y="1367"/>
                  </a:lnTo>
                  <a:lnTo>
                    <a:pt x="1269" y="1370"/>
                  </a:lnTo>
                  <a:lnTo>
                    <a:pt x="1272" y="1374"/>
                  </a:lnTo>
                  <a:lnTo>
                    <a:pt x="1274" y="1376"/>
                  </a:lnTo>
                  <a:lnTo>
                    <a:pt x="1276" y="1376"/>
                  </a:lnTo>
                  <a:lnTo>
                    <a:pt x="1281" y="1377"/>
                  </a:lnTo>
                  <a:lnTo>
                    <a:pt x="1286" y="1379"/>
                  </a:lnTo>
                  <a:lnTo>
                    <a:pt x="1293" y="1365"/>
                  </a:lnTo>
                  <a:lnTo>
                    <a:pt x="1302" y="1355"/>
                  </a:lnTo>
                  <a:lnTo>
                    <a:pt x="1312" y="1346"/>
                  </a:lnTo>
                  <a:lnTo>
                    <a:pt x="1325" y="1339"/>
                  </a:lnTo>
                  <a:lnTo>
                    <a:pt x="1344" y="1336"/>
                  </a:lnTo>
                  <a:lnTo>
                    <a:pt x="1347" y="1334"/>
                  </a:lnTo>
                  <a:lnTo>
                    <a:pt x="1349" y="1334"/>
                  </a:lnTo>
                  <a:lnTo>
                    <a:pt x="1352" y="1334"/>
                  </a:lnTo>
                  <a:lnTo>
                    <a:pt x="1354" y="1334"/>
                  </a:lnTo>
                  <a:lnTo>
                    <a:pt x="1358" y="1336"/>
                  </a:lnTo>
                  <a:lnTo>
                    <a:pt x="1363" y="1336"/>
                  </a:lnTo>
                  <a:lnTo>
                    <a:pt x="1361" y="1339"/>
                  </a:lnTo>
                  <a:lnTo>
                    <a:pt x="1361" y="1343"/>
                  </a:lnTo>
                  <a:lnTo>
                    <a:pt x="1359" y="1343"/>
                  </a:lnTo>
                  <a:lnTo>
                    <a:pt x="1359" y="1344"/>
                  </a:lnTo>
                  <a:lnTo>
                    <a:pt x="1361" y="1344"/>
                  </a:lnTo>
                  <a:lnTo>
                    <a:pt x="1363" y="1346"/>
                  </a:lnTo>
                  <a:lnTo>
                    <a:pt x="1366" y="1348"/>
                  </a:lnTo>
                  <a:lnTo>
                    <a:pt x="1366" y="1344"/>
                  </a:lnTo>
                  <a:lnTo>
                    <a:pt x="1370" y="1341"/>
                  </a:lnTo>
                  <a:lnTo>
                    <a:pt x="1372" y="1339"/>
                  </a:lnTo>
                  <a:lnTo>
                    <a:pt x="1373" y="1337"/>
                  </a:lnTo>
                  <a:lnTo>
                    <a:pt x="1375" y="1336"/>
                  </a:lnTo>
                  <a:lnTo>
                    <a:pt x="1379" y="1334"/>
                  </a:lnTo>
                  <a:lnTo>
                    <a:pt x="1382" y="1332"/>
                  </a:lnTo>
                  <a:lnTo>
                    <a:pt x="1398" y="1346"/>
                  </a:lnTo>
                  <a:lnTo>
                    <a:pt x="1419" y="1353"/>
                  </a:lnTo>
                  <a:lnTo>
                    <a:pt x="1440" y="1355"/>
                  </a:lnTo>
                  <a:lnTo>
                    <a:pt x="1464" y="1353"/>
                  </a:lnTo>
                  <a:lnTo>
                    <a:pt x="1489" y="1351"/>
                  </a:lnTo>
                  <a:lnTo>
                    <a:pt x="1489" y="1355"/>
                  </a:lnTo>
                  <a:lnTo>
                    <a:pt x="1489" y="1357"/>
                  </a:lnTo>
                  <a:lnTo>
                    <a:pt x="1487" y="1358"/>
                  </a:lnTo>
                  <a:lnTo>
                    <a:pt x="1487" y="1358"/>
                  </a:lnTo>
                  <a:lnTo>
                    <a:pt x="1487" y="1360"/>
                  </a:lnTo>
                  <a:lnTo>
                    <a:pt x="1485" y="1363"/>
                  </a:lnTo>
                  <a:lnTo>
                    <a:pt x="1497" y="1367"/>
                  </a:lnTo>
                  <a:lnTo>
                    <a:pt x="1504" y="1372"/>
                  </a:lnTo>
                  <a:lnTo>
                    <a:pt x="1511" y="1377"/>
                  </a:lnTo>
                  <a:lnTo>
                    <a:pt x="1523" y="1383"/>
                  </a:lnTo>
                  <a:lnTo>
                    <a:pt x="1523" y="1393"/>
                  </a:lnTo>
                  <a:lnTo>
                    <a:pt x="1536" y="1397"/>
                  </a:lnTo>
                  <a:lnTo>
                    <a:pt x="1544" y="1398"/>
                  </a:lnTo>
                  <a:lnTo>
                    <a:pt x="1551" y="1405"/>
                  </a:lnTo>
                  <a:lnTo>
                    <a:pt x="1555" y="1416"/>
                  </a:lnTo>
                  <a:lnTo>
                    <a:pt x="1576" y="1418"/>
                  </a:lnTo>
                  <a:lnTo>
                    <a:pt x="1593" y="1419"/>
                  </a:lnTo>
                  <a:lnTo>
                    <a:pt x="1616" y="1421"/>
                  </a:lnTo>
                  <a:lnTo>
                    <a:pt x="1632" y="1442"/>
                  </a:lnTo>
                  <a:lnTo>
                    <a:pt x="1651" y="1461"/>
                  </a:lnTo>
                  <a:lnTo>
                    <a:pt x="1672" y="1477"/>
                  </a:lnTo>
                  <a:lnTo>
                    <a:pt x="1696" y="1489"/>
                  </a:lnTo>
                  <a:lnTo>
                    <a:pt x="1695" y="1496"/>
                  </a:lnTo>
                  <a:lnTo>
                    <a:pt x="1691" y="1500"/>
                  </a:lnTo>
                  <a:lnTo>
                    <a:pt x="1688" y="1505"/>
                  </a:lnTo>
                  <a:lnTo>
                    <a:pt x="1684" y="1508"/>
                  </a:lnTo>
                  <a:lnTo>
                    <a:pt x="1681" y="1514"/>
                  </a:lnTo>
                  <a:lnTo>
                    <a:pt x="1703" y="1514"/>
                  </a:lnTo>
                  <a:lnTo>
                    <a:pt x="1724" y="1521"/>
                  </a:lnTo>
                  <a:lnTo>
                    <a:pt x="1728" y="1533"/>
                  </a:lnTo>
                  <a:lnTo>
                    <a:pt x="1733" y="1531"/>
                  </a:lnTo>
                  <a:lnTo>
                    <a:pt x="1736" y="1529"/>
                  </a:lnTo>
                  <a:lnTo>
                    <a:pt x="1742" y="1531"/>
                  </a:lnTo>
                  <a:lnTo>
                    <a:pt x="1743" y="1531"/>
                  </a:lnTo>
                  <a:lnTo>
                    <a:pt x="1747" y="1533"/>
                  </a:lnTo>
                  <a:lnTo>
                    <a:pt x="1750" y="1535"/>
                  </a:lnTo>
                  <a:lnTo>
                    <a:pt x="1754" y="1536"/>
                  </a:lnTo>
                  <a:lnTo>
                    <a:pt x="1808" y="1540"/>
                  </a:lnTo>
                  <a:lnTo>
                    <a:pt x="1813" y="1545"/>
                  </a:lnTo>
                  <a:lnTo>
                    <a:pt x="1817" y="1555"/>
                  </a:lnTo>
                  <a:lnTo>
                    <a:pt x="1818" y="1564"/>
                  </a:lnTo>
                  <a:lnTo>
                    <a:pt x="1824" y="1571"/>
                  </a:lnTo>
                  <a:lnTo>
                    <a:pt x="1832" y="1573"/>
                  </a:lnTo>
                  <a:lnTo>
                    <a:pt x="1841" y="1573"/>
                  </a:lnTo>
                  <a:lnTo>
                    <a:pt x="1848" y="1571"/>
                  </a:lnTo>
                  <a:lnTo>
                    <a:pt x="1853" y="1578"/>
                  </a:lnTo>
                  <a:lnTo>
                    <a:pt x="1859" y="1583"/>
                  </a:lnTo>
                  <a:lnTo>
                    <a:pt x="1862" y="1589"/>
                  </a:lnTo>
                  <a:lnTo>
                    <a:pt x="1864" y="1596"/>
                  </a:lnTo>
                  <a:lnTo>
                    <a:pt x="1866" y="1604"/>
                  </a:lnTo>
                  <a:lnTo>
                    <a:pt x="1853" y="1620"/>
                  </a:lnTo>
                  <a:lnTo>
                    <a:pt x="1839" y="1639"/>
                  </a:lnTo>
                  <a:lnTo>
                    <a:pt x="1825" y="1660"/>
                  </a:lnTo>
                  <a:lnTo>
                    <a:pt x="1813" y="1681"/>
                  </a:lnTo>
                  <a:lnTo>
                    <a:pt x="1805" y="1697"/>
                  </a:lnTo>
                  <a:lnTo>
                    <a:pt x="1805" y="1707"/>
                  </a:lnTo>
                  <a:lnTo>
                    <a:pt x="1806" y="1721"/>
                  </a:lnTo>
                  <a:lnTo>
                    <a:pt x="1810" y="1737"/>
                  </a:lnTo>
                  <a:lnTo>
                    <a:pt x="1808" y="1751"/>
                  </a:lnTo>
                  <a:lnTo>
                    <a:pt x="1805" y="1760"/>
                  </a:lnTo>
                  <a:lnTo>
                    <a:pt x="1798" y="1774"/>
                  </a:lnTo>
                  <a:lnTo>
                    <a:pt x="1789" y="1789"/>
                  </a:lnTo>
                  <a:lnTo>
                    <a:pt x="1780" y="1805"/>
                  </a:lnTo>
                  <a:lnTo>
                    <a:pt x="1771" y="1817"/>
                  </a:lnTo>
                  <a:lnTo>
                    <a:pt x="1766" y="1824"/>
                  </a:lnTo>
                  <a:lnTo>
                    <a:pt x="1756" y="1828"/>
                  </a:lnTo>
                  <a:lnTo>
                    <a:pt x="1740" y="1830"/>
                  </a:lnTo>
                  <a:lnTo>
                    <a:pt x="1724" y="1831"/>
                  </a:lnTo>
                  <a:lnTo>
                    <a:pt x="1709" y="1835"/>
                  </a:lnTo>
                  <a:lnTo>
                    <a:pt x="1695" y="1840"/>
                  </a:lnTo>
                  <a:lnTo>
                    <a:pt x="1686" y="1850"/>
                  </a:lnTo>
                  <a:lnTo>
                    <a:pt x="1682" y="1856"/>
                  </a:lnTo>
                  <a:lnTo>
                    <a:pt x="1682" y="1859"/>
                  </a:lnTo>
                  <a:lnTo>
                    <a:pt x="1682" y="1863"/>
                  </a:lnTo>
                  <a:lnTo>
                    <a:pt x="1684" y="1868"/>
                  </a:lnTo>
                  <a:lnTo>
                    <a:pt x="1686" y="1873"/>
                  </a:lnTo>
                  <a:lnTo>
                    <a:pt x="1674" y="1873"/>
                  </a:lnTo>
                  <a:lnTo>
                    <a:pt x="1672" y="1896"/>
                  </a:lnTo>
                  <a:lnTo>
                    <a:pt x="1668" y="1915"/>
                  </a:lnTo>
                  <a:lnTo>
                    <a:pt x="1661" y="1931"/>
                  </a:lnTo>
                  <a:lnTo>
                    <a:pt x="1654" y="1946"/>
                  </a:lnTo>
                  <a:lnTo>
                    <a:pt x="1647" y="1966"/>
                  </a:lnTo>
                  <a:lnTo>
                    <a:pt x="1642" y="1966"/>
                  </a:lnTo>
                  <a:lnTo>
                    <a:pt x="1642" y="1959"/>
                  </a:lnTo>
                  <a:lnTo>
                    <a:pt x="1642" y="1955"/>
                  </a:lnTo>
                  <a:lnTo>
                    <a:pt x="1640" y="1950"/>
                  </a:lnTo>
                  <a:lnTo>
                    <a:pt x="1639" y="1946"/>
                  </a:lnTo>
                  <a:lnTo>
                    <a:pt x="1637" y="1948"/>
                  </a:lnTo>
                  <a:lnTo>
                    <a:pt x="1637" y="1948"/>
                  </a:lnTo>
                  <a:lnTo>
                    <a:pt x="1635" y="1948"/>
                  </a:lnTo>
                  <a:lnTo>
                    <a:pt x="1633" y="1950"/>
                  </a:lnTo>
                  <a:lnTo>
                    <a:pt x="1632" y="1950"/>
                  </a:lnTo>
                  <a:lnTo>
                    <a:pt x="1623" y="1971"/>
                  </a:lnTo>
                  <a:lnTo>
                    <a:pt x="1613" y="1985"/>
                  </a:lnTo>
                  <a:lnTo>
                    <a:pt x="1602" y="1997"/>
                  </a:lnTo>
                  <a:lnTo>
                    <a:pt x="1590" y="2011"/>
                  </a:lnTo>
                  <a:lnTo>
                    <a:pt x="1565" y="2006"/>
                  </a:lnTo>
                  <a:lnTo>
                    <a:pt x="1543" y="2001"/>
                  </a:lnTo>
                  <a:lnTo>
                    <a:pt x="1543" y="2008"/>
                  </a:lnTo>
                  <a:lnTo>
                    <a:pt x="1555" y="2015"/>
                  </a:lnTo>
                  <a:lnTo>
                    <a:pt x="1560" y="2025"/>
                  </a:lnTo>
                  <a:lnTo>
                    <a:pt x="1562" y="2035"/>
                  </a:lnTo>
                  <a:lnTo>
                    <a:pt x="1560" y="2048"/>
                  </a:lnTo>
                  <a:lnTo>
                    <a:pt x="1558" y="2062"/>
                  </a:lnTo>
                  <a:lnTo>
                    <a:pt x="1527" y="2063"/>
                  </a:lnTo>
                  <a:lnTo>
                    <a:pt x="1501" y="2070"/>
                  </a:lnTo>
                  <a:lnTo>
                    <a:pt x="1499" y="2074"/>
                  </a:lnTo>
                  <a:lnTo>
                    <a:pt x="1497" y="2079"/>
                  </a:lnTo>
                  <a:lnTo>
                    <a:pt x="1497" y="2086"/>
                  </a:lnTo>
                  <a:lnTo>
                    <a:pt x="1497" y="2093"/>
                  </a:lnTo>
                  <a:lnTo>
                    <a:pt x="1496" y="2097"/>
                  </a:lnTo>
                  <a:lnTo>
                    <a:pt x="1496" y="2098"/>
                  </a:lnTo>
                  <a:lnTo>
                    <a:pt x="1496" y="2102"/>
                  </a:lnTo>
                  <a:lnTo>
                    <a:pt x="1496" y="2105"/>
                  </a:lnTo>
                  <a:lnTo>
                    <a:pt x="1497" y="2112"/>
                  </a:lnTo>
                  <a:lnTo>
                    <a:pt x="1489" y="2112"/>
                  </a:lnTo>
                  <a:lnTo>
                    <a:pt x="1478" y="2114"/>
                  </a:lnTo>
                  <a:lnTo>
                    <a:pt x="1464" y="2114"/>
                  </a:lnTo>
                  <a:lnTo>
                    <a:pt x="1450" y="2116"/>
                  </a:lnTo>
                  <a:lnTo>
                    <a:pt x="1450" y="2123"/>
                  </a:lnTo>
                  <a:lnTo>
                    <a:pt x="1457" y="2126"/>
                  </a:lnTo>
                  <a:lnTo>
                    <a:pt x="1462" y="2130"/>
                  </a:lnTo>
                  <a:lnTo>
                    <a:pt x="1466" y="2131"/>
                  </a:lnTo>
                  <a:lnTo>
                    <a:pt x="1469" y="2133"/>
                  </a:lnTo>
                  <a:lnTo>
                    <a:pt x="1473" y="2137"/>
                  </a:lnTo>
                  <a:lnTo>
                    <a:pt x="1475" y="2140"/>
                  </a:lnTo>
                  <a:lnTo>
                    <a:pt x="1478" y="2145"/>
                  </a:lnTo>
                  <a:lnTo>
                    <a:pt x="1471" y="2147"/>
                  </a:lnTo>
                  <a:lnTo>
                    <a:pt x="1466" y="2149"/>
                  </a:lnTo>
                  <a:lnTo>
                    <a:pt x="1461" y="2151"/>
                  </a:lnTo>
                  <a:lnTo>
                    <a:pt x="1457" y="2152"/>
                  </a:lnTo>
                  <a:lnTo>
                    <a:pt x="1455" y="2158"/>
                  </a:lnTo>
                  <a:lnTo>
                    <a:pt x="1450" y="2168"/>
                  </a:lnTo>
                  <a:lnTo>
                    <a:pt x="1447" y="2179"/>
                  </a:lnTo>
                  <a:lnTo>
                    <a:pt x="1443" y="2189"/>
                  </a:lnTo>
                  <a:lnTo>
                    <a:pt x="1440" y="2191"/>
                  </a:lnTo>
                  <a:lnTo>
                    <a:pt x="1438" y="2191"/>
                  </a:lnTo>
                  <a:lnTo>
                    <a:pt x="1433" y="2193"/>
                  </a:lnTo>
                  <a:lnTo>
                    <a:pt x="1427" y="2193"/>
                  </a:lnTo>
                  <a:lnTo>
                    <a:pt x="1427" y="2198"/>
                  </a:lnTo>
                  <a:lnTo>
                    <a:pt x="1427" y="2201"/>
                  </a:lnTo>
                  <a:lnTo>
                    <a:pt x="1427" y="2203"/>
                  </a:lnTo>
                  <a:lnTo>
                    <a:pt x="1426" y="2205"/>
                  </a:lnTo>
                  <a:lnTo>
                    <a:pt x="1427" y="2207"/>
                  </a:lnTo>
                  <a:lnTo>
                    <a:pt x="1427" y="2208"/>
                  </a:lnTo>
                  <a:lnTo>
                    <a:pt x="1431" y="2215"/>
                  </a:lnTo>
                  <a:lnTo>
                    <a:pt x="1434" y="2221"/>
                  </a:lnTo>
                  <a:lnTo>
                    <a:pt x="1440" y="2224"/>
                  </a:lnTo>
                  <a:lnTo>
                    <a:pt x="1445" y="2227"/>
                  </a:lnTo>
                  <a:lnTo>
                    <a:pt x="1450" y="2231"/>
                  </a:lnTo>
                  <a:lnTo>
                    <a:pt x="1447" y="2243"/>
                  </a:lnTo>
                  <a:lnTo>
                    <a:pt x="1433" y="2250"/>
                  </a:lnTo>
                  <a:lnTo>
                    <a:pt x="1419" y="2264"/>
                  </a:lnTo>
                  <a:lnTo>
                    <a:pt x="1407" y="2282"/>
                  </a:lnTo>
                  <a:lnTo>
                    <a:pt x="1398" y="2299"/>
                  </a:lnTo>
                  <a:lnTo>
                    <a:pt x="1393" y="2315"/>
                  </a:lnTo>
                  <a:lnTo>
                    <a:pt x="1398" y="2320"/>
                  </a:lnTo>
                  <a:lnTo>
                    <a:pt x="1403" y="2325"/>
                  </a:lnTo>
                  <a:lnTo>
                    <a:pt x="1407" y="2330"/>
                  </a:lnTo>
                  <a:lnTo>
                    <a:pt x="1408" y="2339"/>
                  </a:lnTo>
                  <a:lnTo>
                    <a:pt x="1400" y="2341"/>
                  </a:lnTo>
                  <a:lnTo>
                    <a:pt x="1387" y="2348"/>
                  </a:lnTo>
                  <a:lnTo>
                    <a:pt x="1375" y="2358"/>
                  </a:lnTo>
                  <a:lnTo>
                    <a:pt x="1366" y="2369"/>
                  </a:lnTo>
                  <a:lnTo>
                    <a:pt x="1365" y="2372"/>
                  </a:lnTo>
                  <a:lnTo>
                    <a:pt x="1363" y="2376"/>
                  </a:lnTo>
                  <a:lnTo>
                    <a:pt x="1363" y="2379"/>
                  </a:lnTo>
                  <a:lnTo>
                    <a:pt x="1363" y="2385"/>
                  </a:lnTo>
                  <a:lnTo>
                    <a:pt x="1366" y="2385"/>
                  </a:lnTo>
                  <a:lnTo>
                    <a:pt x="1366" y="2381"/>
                  </a:lnTo>
                  <a:lnTo>
                    <a:pt x="1377" y="2369"/>
                  </a:lnTo>
                  <a:lnTo>
                    <a:pt x="1386" y="2357"/>
                  </a:lnTo>
                  <a:lnTo>
                    <a:pt x="1389" y="2358"/>
                  </a:lnTo>
                  <a:lnTo>
                    <a:pt x="1391" y="2358"/>
                  </a:lnTo>
                  <a:lnTo>
                    <a:pt x="1391" y="2360"/>
                  </a:lnTo>
                  <a:lnTo>
                    <a:pt x="1391" y="2360"/>
                  </a:lnTo>
                  <a:lnTo>
                    <a:pt x="1393" y="2362"/>
                  </a:lnTo>
                  <a:lnTo>
                    <a:pt x="1396" y="2371"/>
                  </a:lnTo>
                  <a:lnTo>
                    <a:pt x="1398" y="2381"/>
                  </a:lnTo>
                  <a:lnTo>
                    <a:pt x="1400" y="2393"/>
                  </a:lnTo>
                  <a:lnTo>
                    <a:pt x="1401" y="2404"/>
                  </a:lnTo>
                  <a:lnTo>
                    <a:pt x="1407" y="2404"/>
                  </a:lnTo>
                  <a:lnTo>
                    <a:pt x="1408" y="2404"/>
                  </a:lnTo>
                  <a:lnTo>
                    <a:pt x="1412" y="2404"/>
                  </a:lnTo>
                  <a:lnTo>
                    <a:pt x="1412" y="2406"/>
                  </a:lnTo>
                  <a:lnTo>
                    <a:pt x="1414" y="2406"/>
                  </a:lnTo>
                  <a:lnTo>
                    <a:pt x="1414" y="2407"/>
                  </a:lnTo>
                  <a:lnTo>
                    <a:pt x="1417" y="2411"/>
                  </a:lnTo>
                  <a:lnTo>
                    <a:pt x="1414" y="2413"/>
                  </a:lnTo>
                  <a:lnTo>
                    <a:pt x="1412" y="2414"/>
                  </a:lnTo>
                  <a:lnTo>
                    <a:pt x="1412" y="2416"/>
                  </a:lnTo>
                  <a:lnTo>
                    <a:pt x="1410" y="2416"/>
                  </a:lnTo>
                  <a:lnTo>
                    <a:pt x="1408" y="2418"/>
                  </a:lnTo>
                  <a:lnTo>
                    <a:pt x="1405" y="2419"/>
                  </a:lnTo>
                  <a:lnTo>
                    <a:pt x="1389" y="2423"/>
                  </a:lnTo>
                  <a:lnTo>
                    <a:pt x="1373" y="2419"/>
                  </a:lnTo>
                  <a:lnTo>
                    <a:pt x="1358" y="2411"/>
                  </a:lnTo>
                  <a:lnTo>
                    <a:pt x="1342" y="2399"/>
                  </a:lnTo>
                  <a:lnTo>
                    <a:pt x="1328" y="2385"/>
                  </a:lnTo>
                  <a:lnTo>
                    <a:pt x="1318" y="2371"/>
                  </a:lnTo>
                  <a:lnTo>
                    <a:pt x="1312" y="2357"/>
                  </a:lnTo>
                  <a:lnTo>
                    <a:pt x="1316" y="2357"/>
                  </a:lnTo>
                  <a:lnTo>
                    <a:pt x="1328" y="2369"/>
                  </a:lnTo>
                  <a:lnTo>
                    <a:pt x="1340" y="2379"/>
                  </a:lnTo>
                  <a:lnTo>
                    <a:pt x="1354" y="2388"/>
                  </a:lnTo>
                  <a:lnTo>
                    <a:pt x="1354" y="2381"/>
                  </a:lnTo>
                  <a:lnTo>
                    <a:pt x="1335" y="2371"/>
                  </a:lnTo>
                  <a:lnTo>
                    <a:pt x="1319" y="2357"/>
                  </a:lnTo>
                  <a:lnTo>
                    <a:pt x="1309" y="2337"/>
                  </a:lnTo>
                  <a:lnTo>
                    <a:pt x="1302" y="2315"/>
                  </a:lnTo>
                  <a:lnTo>
                    <a:pt x="1298" y="2292"/>
                  </a:lnTo>
                  <a:lnTo>
                    <a:pt x="1300" y="2266"/>
                  </a:lnTo>
                  <a:lnTo>
                    <a:pt x="1302" y="2241"/>
                  </a:lnTo>
                  <a:lnTo>
                    <a:pt x="1307" y="2219"/>
                  </a:lnTo>
                  <a:lnTo>
                    <a:pt x="1314" y="2198"/>
                  </a:lnTo>
                  <a:lnTo>
                    <a:pt x="1321" y="2180"/>
                  </a:lnTo>
                  <a:lnTo>
                    <a:pt x="1331" y="2180"/>
                  </a:lnTo>
                  <a:lnTo>
                    <a:pt x="1340" y="2145"/>
                  </a:lnTo>
                  <a:lnTo>
                    <a:pt x="1335" y="2145"/>
                  </a:lnTo>
                  <a:lnTo>
                    <a:pt x="1335" y="2142"/>
                  </a:lnTo>
                  <a:lnTo>
                    <a:pt x="1331" y="2145"/>
                  </a:lnTo>
                  <a:lnTo>
                    <a:pt x="1328" y="2149"/>
                  </a:lnTo>
                  <a:lnTo>
                    <a:pt x="1326" y="2152"/>
                  </a:lnTo>
                  <a:lnTo>
                    <a:pt x="1323" y="2156"/>
                  </a:lnTo>
                  <a:lnTo>
                    <a:pt x="1316" y="2158"/>
                  </a:lnTo>
                  <a:lnTo>
                    <a:pt x="1316" y="2154"/>
                  </a:lnTo>
                  <a:lnTo>
                    <a:pt x="1328" y="2081"/>
                  </a:lnTo>
                  <a:lnTo>
                    <a:pt x="1326" y="2074"/>
                  </a:lnTo>
                  <a:lnTo>
                    <a:pt x="1323" y="2062"/>
                  </a:lnTo>
                  <a:lnTo>
                    <a:pt x="1325" y="2051"/>
                  </a:lnTo>
                  <a:lnTo>
                    <a:pt x="1337" y="2009"/>
                  </a:lnTo>
                  <a:lnTo>
                    <a:pt x="1347" y="1966"/>
                  </a:lnTo>
                  <a:lnTo>
                    <a:pt x="1356" y="1919"/>
                  </a:lnTo>
                  <a:lnTo>
                    <a:pt x="1366" y="1873"/>
                  </a:lnTo>
                  <a:lnTo>
                    <a:pt x="1372" y="1843"/>
                  </a:lnTo>
                  <a:lnTo>
                    <a:pt x="1373" y="1812"/>
                  </a:lnTo>
                  <a:lnTo>
                    <a:pt x="1375" y="1782"/>
                  </a:lnTo>
                  <a:lnTo>
                    <a:pt x="1379" y="1754"/>
                  </a:lnTo>
                  <a:lnTo>
                    <a:pt x="1344" y="1741"/>
                  </a:lnTo>
                  <a:lnTo>
                    <a:pt x="1314" y="1721"/>
                  </a:lnTo>
                  <a:lnTo>
                    <a:pt x="1290" y="1695"/>
                  </a:lnTo>
                  <a:lnTo>
                    <a:pt x="1270" y="1667"/>
                  </a:lnTo>
                  <a:lnTo>
                    <a:pt x="1263" y="1651"/>
                  </a:lnTo>
                  <a:lnTo>
                    <a:pt x="1258" y="1636"/>
                  </a:lnTo>
                  <a:lnTo>
                    <a:pt x="1253" y="1618"/>
                  </a:lnTo>
                  <a:lnTo>
                    <a:pt x="1246" y="1604"/>
                  </a:lnTo>
                  <a:lnTo>
                    <a:pt x="1235" y="1594"/>
                  </a:lnTo>
                  <a:lnTo>
                    <a:pt x="1232" y="1590"/>
                  </a:lnTo>
                  <a:lnTo>
                    <a:pt x="1227" y="1590"/>
                  </a:lnTo>
                  <a:lnTo>
                    <a:pt x="1223" y="1589"/>
                  </a:lnTo>
                  <a:lnTo>
                    <a:pt x="1220" y="1585"/>
                  </a:lnTo>
                  <a:lnTo>
                    <a:pt x="1216" y="1582"/>
                  </a:lnTo>
                  <a:lnTo>
                    <a:pt x="1220" y="1575"/>
                  </a:lnTo>
                  <a:lnTo>
                    <a:pt x="1220" y="1569"/>
                  </a:lnTo>
                  <a:lnTo>
                    <a:pt x="1220" y="1562"/>
                  </a:lnTo>
                  <a:lnTo>
                    <a:pt x="1220" y="1555"/>
                  </a:lnTo>
                  <a:lnTo>
                    <a:pt x="1229" y="1550"/>
                  </a:lnTo>
                  <a:lnTo>
                    <a:pt x="1235" y="1545"/>
                  </a:lnTo>
                  <a:lnTo>
                    <a:pt x="1244" y="1540"/>
                  </a:lnTo>
                  <a:lnTo>
                    <a:pt x="1244" y="1536"/>
                  </a:lnTo>
                  <a:lnTo>
                    <a:pt x="1235" y="1536"/>
                  </a:lnTo>
                  <a:lnTo>
                    <a:pt x="1230" y="1535"/>
                  </a:lnTo>
                  <a:lnTo>
                    <a:pt x="1225" y="1535"/>
                  </a:lnTo>
                  <a:lnTo>
                    <a:pt x="1220" y="1533"/>
                  </a:lnTo>
                  <a:lnTo>
                    <a:pt x="1227" y="1517"/>
                  </a:lnTo>
                  <a:lnTo>
                    <a:pt x="1232" y="1501"/>
                  </a:lnTo>
                  <a:lnTo>
                    <a:pt x="1239" y="1486"/>
                  </a:lnTo>
                  <a:lnTo>
                    <a:pt x="1251" y="1473"/>
                  </a:lnTo>
                  <a:lnTo>
                    <a:pt x="1265" y="1461"/>
                  </a:lnTo>
                  <a:lnTo>
                    <a:pt x="1277" y="1447"/>
                  </a:lnTo>
                  <a:lnTo>
                    <a:pt x="1276" y="1437"/>
                  </a:lnTo>
                  <a:lnTo>
                    <a:pt x="1276" y="1423"/>
                  </a:lnTo>
                  <a:lnTo>
                    <a:pt x="1274" y="1409"/>
                  </a:lnTo>
                  <a:lnTo>
                    <a:pt x="1269" y="1400"/>
                  </a:lnTo>
                  <a:lnTo>
                    <a:pt x="1262" y="1390"/>
                  </a:lnTo>
                  <a:lnTo>
                    <a:pt x="1255" y="1379"/>
                  </a:lnTo>
                  <a:lnTo>
                    <a:pt x="1248" y="1379"/>
                  </a:lnTo>
                  <a:lnTo>
                    <a:pt x="1246" y="1381"/>
                  </a:lnTo>
                  <a:lnTo>
                    <a:pt x="1244" y="1383"/>
                  </a:lnTo>
                  <a:lnTo>
                    <a:pt x="1242" y="1384"/>
                  </a:lnTo>
                  <a:lnTo>
                    <a:pt x="1239" y="1386"/>
                  </a:lnTo>
                  <a:lnTo>
                    <a:pt x="1241" y="1390"/>
                  </a:lnTo>
                  <a:lnTo>
                    <a:pt x="1241" y="1393"/>
                  </a:lnTo>
                  <a:lnTo>
                    <a:pt x="1241" y="1393"/>
                  </a:lnTo>
                  <a:lnTo>
                    <a:pt x="1241" y="1395"/>
                  </a:lnTo>
                  <a:lnTo>
                    <a:pt x="1241" y="1395"/>
                  </a:lnTo>
                  <a:lnTo>
                    <a:pt x="1239" y="1398"/>
                  </a:lnTo>
                  <a:lnTo>
                    <a:pt x="1237" y="1398"/>
                  </a:lnTo>
                  <a:lnTo>
                    <a:pt x="1235" y="1400"/>
                  </a:lnTo>
                  <a:lnTo>
                    <a:pt x="1234" y="1400"/>
                  </a:lnTo>
                  <a:lnTo>
                    <a:pt x="1232" y="1400"/>
                  </a:lnTo>
                  <a:lnTo>
                    <a:pt x="1229" y="1402"/>
                  </a:lnTo>
                  <a:lnTo>
                    <a:pt x="1220" y="1395"/>
                  </a:lnTo>
                  <a:lnTo>
                    <a:pt x="1204" y="1386"/>
                  </a:lnTo>
                  <a:lnTo>
                    <a:pt x="1188" y="1377"/>
                  </a:lnTo>
                  <a:lnTo>
                    <a:pt x="1173" y="1370"/>
                  </a:lnTo>
                  <a:lnTo>
                    <a:pt x="1162" y="1367"/>
                  </a:lnTo>
                  <a:lnTo>
                    <a:pt x="1153" y="1346"/>
                  </a:lnTo>
                  <a:lnTo>
                    <a:pt x="1145" y="1334"/>
                  </a:lnTo>
                  <a:lnTo>
                    <a:pt x="1136" y="1325"/>
                  </a:lnTo>
                  <a:lnTo>
                    <a:pt x="1127" y="1322"/>
                  </a:lnTo>
                  <a:lnTo>
                    <a:pt x="1113" y="1318"/>
                  </a:lnTo>
                  <a:lnTo>
                    <a:pt x="1098" y="1313"/>
                  </a:lnTo>
                  <a:lnTo>
                    <a:pt x="1078" y="1306"/>
                  </a:lnTo>
                  <a:lnTo>
                    <a:pt x="1066" y="1297"/>
                  </a:lnTo>
                  <a:lnTo>
                    <a:pt x="1056" y="1288"/>
                  </a:lnTo>
                  <a:lnTo>
                    <a:pt x="1040" y="1281"/>
                  </a:lnTo>
                  <a:lnTo>
                    <a:pt x="1030" y="1281"/>
                  </a:lnTo>
                  <a:lnTo>
                    <a:pt x="1023" y="1285"/>
                  </a:lnTo>
                  <a:lnTo>
                    <a:pt x="1017" y="1288"/>
                  </a:lnTo>
                  <a:lnTo>
                    <a:pt x="1010" y="1292"/>
                  </a:lnTo>
                  <a:lnTo>
                    <a:pt x="1002" y="1290"/>
                  </a:lnTo>
                  <a:lnTo>
                    <a:pt x="998" y="1288"/>
                  </a:lnTo>
                  <a:lnTo>
                    <a:pt x="995" y="1285"/>
                  </a:lnTo>
                  <a:lnTo>
                    <a:pt x="991" y="1281"/>
                  </a:lnTo>
                  <a:lnTo>
                    <a:pt x="986" y="1276"/>
                  </a:lnTo>
                  <a:lnTo>
                    <a:pt x="982" y="1273"/>
                  </a:lnTo>
                  <a:lnTo>
                    <a:pt x="979" y="1271"/>
                  </a:lnTo>
                  <a:lnTo>
                    <a:pt x="956" y="1267"/>
                  </a:lnTo>
                  <a:lnTo>
                    <a:pt x="953" y="1264"/>
                  </a:lnTo>
                  <a:lnTo>
                    <a:pt x="949" y="1261"/>
                  </a:lnTo>
                  <a:lnTo>
                    <a:pt x="946" y="1257"/>
                  </a:lnTo>
                  <a:lnTo>
                    <a:pt x="942" y="1254"/>
                  </a:lnTo>
                  <a:lnTo>
                    <a:pt x="941" y="1252"/>
                  </a:lnTo>
                  <a:lnTo>
                    <a:pt x="921" y="1255"/>
                  </a:lnTo>
                  <a:lnTo>
                    <a:pt x="918" y="1254"/>
                  </a:lnTo>
                  <a:lnTo>
                    <a:pt x="913" y="1247"/>
                  </a:lnTo>
                  <a:lnTo>
                    <a:pt x="904" y="1240"/>
                  </a:lnTo>
                  <a:lnTo>
                    <a:pt x="897" y="1231"/>
                  </a:lnTo>
                  <a:lnTo>
                    <a:pt x="890" y="1224"/>
                  </a:lnTo>
                  <a:lnTo>
                    <a:pt x="886" y="1220"/>
                  </a:lnTo>
                  <a:lnTo>
                    <a:pt x="893" y="1198"/>
                  </a:lnTo>
                  <a:lnTo>
                    <a:pt x="874" y="1177"/>
                  </a:lnTo>
                  <a:lnTo>
                    <a:pt x="857" y="1154"/>
                  </a:lnTo>
                  <a:lnTo>
                    <a:pt x="839" y="1130"/>
                  </a:lnTo>
                  <a:lnTo>
                    <a:pt x="822" y="1105"/>
                  </a:lnTo>
                  <a:lnTo>
                    <a:pt x="818" y="1103"/>
                  </a:lnTo>
                  <a:lnTo>
                    <a:pt x="813" y="1102"/>
                  </a:lnTo>
                  <a:lnTo>
                    <a:pt x="810" y="1102"/>
                  </a:lnTo>
                  <a:lnTo>
                    <a:pt x="804" y="1100"/>
                  </a:lnTo>
                  <a:lnTo>
                    <a:pt x="803" y="1098"/>
                  </a:lnTo>
                  <a:lnTo>
                    <a:pt x="796" y="1089"/>
                  </a:lnTo>
                  <a:lnTo>
                    <a:pt x="792" y="1079"/>
                  </a:lnTo>
                  <a:lnTo>
                    <a:pt x="789" y="1069"/>
                  </a:lnTo>
                  <a:lnTo>
                    <a:pt x="783" y="1058"/>
                  </a:lnTo>
                  <a:lnTo>
                    <a:pt x="775" y="1053"/>
                  </a:lnTo>
                  <a:lnTo>
                    <a:pt x="771" y="1049"/>
                  </a:lnTo>
                  <a:lnTo>
                    <a:pt x="768" y="1046"/>
                  </a:lnTo>
                  <a:lnTo>
                    <a:pt x="764" y="1044"/>
                  </a:lnTo>
                  <a:lnTo>
                    <a:pt x="764" y="1063"/>
                  </a:lnTo>
                  <a:lnTo>
                    <a:pt x="769" y="1070"/>
                  </a:lnTo>
                  <a:lnTo>
                    <a:pt x="780" y="1082"/>
                  </a:lnTo>
                  <a:lnTo>
                    <a:pt x="790" y="1096"/>
                  </a:lnTo>
                  <a:lnTo>
                    <a:pt x="803" y="1114"/>
                  </a:lnTo>
                  <a:lnTo>
                    <a:pt x="813" y="1131"/>
                  </a:lnTo>
                  <a:lnTo>
                    <a:pt x="824" y="1149"/>
                  </a:lnTo>
                  <a:lnTo>
                    <a:pt x="832" y="1165"/>
                  </a:lnTo>
                  <a:lnTo>
                    <a:pt x="836" y="1175"/>
                  </a:lnTo>
                  <a:lnTo>
                    <a:pt x="836" y="1182"/>
                  </a:lnTo>
                  <a:lnTo>
                    <a:pt x="834" y="1185"/>
                  </a:lnTo>
                  <a:lnTo>
                    <a:pt x="832" y="1187"/>
                  </a:lnTo>
                  <a:lnTo>
                    <a:pt x="832" y="1189"/>
                  </a:lnTo>
                  <a:lnTo>
                    <a:pt x="829" y="1191"/>
                  </a:lnTo>
                  <a:lnTo>
                    <a:pt x="829" y="1184"/>
                  </a:lnTo>
                  <a:lnTo>
                    <a:pt x="827" y="1178"/>
                  </a:lnTo>
                  <a:lnTo>
                    <a:pt x="827" y="1175"/>
                  </a:lnTo>
                  <a:lnTo>
                    <a:pt x="825" y="1171"/>
                  </a:lnTo>
                  <a:lnTo>
                    <a:pt x="822" y="1171"/>
                  </a:lnTo>
                  <a:lnTo>
                    <a:pt x="820" y="1171"/>
                  </a:lnTo>
                  <a:lnTo>
                    <a:pt x="818" y="1171"/>
                  </a:lnTo>
                  <a:lnTo>
                    <a:pt x="817" y="1171"/>
                  </a:lnTo>
                  <a:lnTo>
                    <a:pt x="815" y="1171"/>
                  </a:lnTo>
                  <a:lnTo>
                    <a:pt x="810" y="1171"/>
                  </a:lnTo>
                  <a:lnTo>
                    <a:pt x="806" y="1159"/>
                  </a:lnTo>
                  <a:lnTo>
                    <a:pt x="803" y="1147"/>
                  </a:lnTo>
                  <a:lnTo>
                    <a:pt x="797" y="1137"/>
                  </a:lnTo>
                  <a:lnTo>
                    <a:pt x="789" y="1128"/>
                  </a:lnTo>
                  <a:lnTo>
                    <a:pt x="778" y="1121"/>
                  </a:lnTo>
                  <a:lnTo>
                    <a:pt x="768" y="1114"/>
                  </a:lnTo>
                  <a:lnTo>
                    <a:pt x="759" y="1102"/>
                  </a:lnTo>
                  <a:lnTo>
                    <a:pt x="762" y="1100"/>
                  </a:lnTo>
                  <a:lnTo>
                    <a:pt x="764" y="1100"/>
                  </a:lnTo>
                  <a:lnTo>
                    <a:pt x="764" y="1100"/>
                  </a:lnTo>
                  <a:lnTo>
                    <a:pt x="766" y="1100"/>
                  </a:lnTo>
                  <a:lnTo>
                    <a:pt x="766" y="1098"/>
                  </a:lnTo>
                  <a:lnTo>
                    <a:pt x="766" y="1096"/>
                  </a:lnTo>
                  <a:lnTo>
                    <a:pt x="768" y="1095"/>
                  </a:lnTo>
                  <a:lnTo>
                    <a:pt x="755" y="1086"/>
                  </a:lnTo>
                  <a:lnTo>
                    <a:pt x="749" y="1075"/>
                  </a:lnTo>
                  <a:lnTo>
                    <a:pt x="743" y="1063"/>
                  </a:lnTo>
                  <a:lnTo>
                    <a:pt x="740" y="1049"/>
                  </a:lnTo>
                  <a:lnTo>
                    <a:pt x="733" y="1037"/>
                  </a:lnTo>
                  <a:lnTo>
                    <a:pt x="724" y="1027"/>
                  </a:lnTo>
                  <a:lnTo>
                    <a:pt x="714" y="1021"/>
                  </a:lnTo>
                  <a:lnTo>
                    <a:pt x="701" y="1016"/>
                  </a:lnTo>
                  <a:lnTo>
                    <a:pt x="691" y="1009"/>
                  </a:lnTo>
                  <a:lnTo>
                    <a:pt x="684" y="1000"/>
                  </a:lnTo>
                  <a:lnTo>
                    <a:pt x="680" y="990"/>
                  </a:lnTo>
                  <a:lnTo>
                    <a:pt x="675" y="979"/>
                  </a:lnTo>
                  <a:lnTo>
                    <a:pt x="663" y="962"/>
                  </a:lnTo>
                  <a:lnTo>
                    <a:pt x="653" y="950"/>
                  </a:lnTo>
                  <a:lnTo>
                    <a:pt x="642" y="939"/>
                  </a:lnTo>
                  <a:lnTo>
                    <a:pt x="635" y="927"/>
                  </a:lnTo>
                  <a:lnTo>
                    <a:pt x="630" y="911"/>
                  </a:lnTo>
                  <a:lnTo>
                    <a:pt x="626" y="890"/>
                  </a:lnTo>
                  <a:lnTo>
                    <a:pt x="625" y="861"/>
                  </a:lnTo>
                  <a:lnTo>
                    <a:pt x="625" y="854"/>
                  </a:lnTo>
                  <a:lnTo>
                    <a:pt x="626" y="840"/>
                  </a:lnTo>
                  <a:lnTo>
                    <a:pt x="626" y="821"/>
                  </a:lnTo>
                  <a:lnTo>
                    <a:pt x="626" y="798"/>
                  </a:lnTo>
                  <a:lnTo>
                    <a:pt x="626" y="777"/>
                  </a:lnTo>
                  <a:lnTo>
                    <a:pt x="628" y="760"/>
                  </a:lnTo>
                  <a:lnTo>
                    <a:pt x="630" y="749"/>
                  </a:lnTo>
                  <a:lnTo>
                    <a:pt x="635" y="747"/>
                  </a:lnTo>
                  <a:lnTo>
                    <a:pt x="639" y="747"/>
                  </a:lnTo>
                  <a:lnTo>
                    <a:pt x="642" y="747"/>
                  </a:lnTo>
                  <a:lnTo>
                    <a:pt x="646" y="747"/>
                  </a:lnTo>
                  <a:lnTo>
                    <a:pt x="649" y="749"/>
                  </a:lnTo>
                  <a:lnTo>
                    <a:pt x="651" y="753"/>
                  </a:lnTo>
                  <a:lnTo>
                    <a:pt x="654" y="756"/>
                  </a:lnTo>
                  <a:lnTo>
                    <a:pt x="656" y="760"/>
                  </a:lnTo>
                  <a:lnTo>
                    <a:pt x="656" y="740"/>
                  </a:lnTo>
                  <a:lnTo>
                    <a:pt x="644" y="726"/>
                  </a:lnTo>
                  <a:lnTo>
                    <a:pt x="630" y="712"/>
                  </a:lnTo>
                  <a:lnTo>
                    <a:pt x="614" y="702"/>
                  </a:lnTo>
                  <a:lnTo>
                    <a:pt x="614" y="711"/>
                  </a:lnTo>
                  <a:lnTo>
                    <a:pt x="621" y="716"/>
                  </a:lnTo>
                  <a:lnTo>
                    <a:pt x="628" y="721"/>
                  </a:lnTo>
                  <a:lnTo>
                    <a:pt x="635" y="726"/>
                  </a:lnTo>
                  <a:lnTo>
                    <a:pt x="640" y="733"/>
                  </a:lnTo>
                  <a:lnTo>
                    <a:pt x="640" y="737"/>
                  </a:lnTo>
                  <a:lnTo>
                    <a:pt x="639" y="737"/>
                  </a:lnTo>
                  <a:lnTo>
                    <a:pt x="639" y="739"/>
                  </a:lnTo>
                  <a:lnTo>
                    <a:pt x="639" y="739"/>
                  </a:lnTo>
                  <a:lnTo>
                    <a:pt x="637" y="740"/>
                  </a:lnTo>
                  <a:lnTo>
                    <a:pt x="633" y="742"/>
                  </a:lnTo>
                  <a:lnTo>
                    <a:pt x="632" y="744"/>
                  </a:lnTo>
                  <a:lnTo>
                    <a:pt x="626" y="744"/>
                  </a:lnTo>
                  <a:lnTo>
                    <a:pt x="621" y="744"/>
                  </a:lnTo>
                  <a:lnTo>
                    <a:pt x="619" y="744"/>
                  </a:lnTo>
                  <a:lnTo>
                    <a:pt x="619" y="742"/>
                  </a:lnTo>
                  <a:lnTo>
                    <a:pt x="618" y="742"/>
                  </a:lnTo>
                  <a:lnTo>
                    <a:pt x="618" y="742"/>
                  </a:lnTo>
                  <a:lnTo>
                    <a:pt x="614" y="740"/>
                  </a:lnTo>
                  <a:lnTo>
                    <a:pt x="602" y="725"/>
                  </a:lnTo>
                  <a:lnTo>
                    <a:pt x="591" y="709"/>
                  </a:lnTo>
                  <a:lnTo>
                    <a:pt x="583" y="691"/>
                  </a:lnTo>
                  <a:lnTo>
                    <a:pt x="591" y="691"/>
                  </a:lnTo>
                  <a:lnTo>
                    <a:pt x="595" y="693"/>
                  </a:lnTo>
                  <a:lnTo>
                    <a:pt x="598" y="693"/>
                  </a:lnTo>
                  <a:lnTo>
                    <a:pt x="602" y="693"/>
                  </a:lnTo>
                  <a:lnTo>
                    <a:pt x="605" y="691"/>
                  </a:lnTo>
                  <a:lnTo>
                    <a:pt x="591" y="686"/>
                  </a:lnTo>
                  <a:lnTo>
                    <a:pt x="583" y="678"/>
                  </a:lnTo>
                  <a:lnTo>
                    <a:pt x="576" y="667"/>
                  </a:lnTo>
                  <a:lnTo>
                    <a:pt x="570" y="655"/>
                  </a:lnTo>
                  <a:lnTo>
                    <a:pt x="567" y="643"/>
                  </a:lnTo>
                  <a:lnTo>
                    <a:pt x="562" y="632"/>
                  </a:lnTo>
                  <a:lnTo>
                    <a:pt x="555" y="623"/>
                  </a:lnTo>
                  <a:lnTo>
                    <a:pt x="544" y="618"/>
                  </a:lnTo>
                  <a:lnTo>
                    <a:pt x="548" y="595"/>
                  </a:lnTo>
                  <a:lnTo>
                    <a:pt x="536" y="582"/>
                  </a:lnTo>
                  <a:lnTo>
                    <a:pt x="525" y="566"/>
                  </a:lnTo>
                  <a:lnTo>
                    <a:pt x="516" y="550"/>
                  </a:lnTo>
                  <a:lnTo>
                    <a:pt x="504" y="534"/>
                  </a:lnTo>
                  <a:lnTo>
                    <a:pt x="490" y="522"/>
                  </a:lnTo>
                  <a:lnTo>
                    <a:pt x="471" y="513"/>
                  </a:lnTo>
                  <a:lnTo>
                    <a:pt x="448" y="508"/>
                  </a:lnTo>
                  <a:lnTo>
                    <a:pt x="429" y="499"/>
                  </a:lnTo>
                  <a:lnTo>
                    <a:pt x="415" y="487"/>
                  </a:lnTo>
                  <a:lnTo>
                    <a:pt x="399" y="473"/>
                  </a:lnTo>
                  <a:lnTo>
                    <a:pt x="384" y="465"/>
                  </a:lnTo>
                  <a:lnTo>
                    <a:pt x="352" y="465"/>
                  </a:lnTo>
                  <a:lnTo>
                    <a:pt x="342" y="459"/>
                  </a:lnTo>
                  <a:lnTo>
                    <a:pt x="333" y="452"/>
                  </a:lnTo>
                  <a:lnTo>
                    <a:pt x="323" y="447"/>
                  </a:lnTo>
                  <a:lnTo>
                    <a:pt x="307" y="445"/>
                  </a:lnTo>
                  <a:lnTo>
                    <a:pt x="307" y="468"/>
                  </a:lnTo>
                  <a:lnTo>
                    <a:pt x="289" y="477"/>
                  </a:lnTo>
                  <a:lnTo>
                    <a:pt x="274" y="486"/>
                  </a:lnTo>
                  <a:lnTo>
                    <a:pt x="253" y="491"/>
                  </a:lnTo>
                  <a:lnTo>
                    <a:pt x="258" y="475"/>
                  </a:lnTo>
                  <a:lnTo>
                    <a:pt x="265" y="459"/>
                  </a:lnTo>
                  <a:lnTo>
                    <a:pt x="275" y="445"/>
                  </a:lnTo>
                  <a:lnTo>
                    <a:pt x="284" y="430"/>
                  </a:lnTo>
                  <a:lnTo>
                    <a:pt x="275" y="430"/>
                  </a:lnTo>
                  <a:lnTo>
                    <a:pt x="275" y="433"/>
                  </a:lnTo>
                  <a:lnTo>
                    <a:pt x="262" y="444"/>
                  </a:lnTo>
                  <a:lnTo>
                    <a:pt x="251" y="458"/>
                  </a:lnTo>
                  <a:lnTo>
                    <a:pt x="244" y="473"/>
                  </a:lnTo>
                  <a:lnTo>
                    <a:pt x="239" y="489"/>
                  </a:lnTo>
                  <a:lnTo>
                    <a:pt x="232" y="506"/>
                  </a:lnTo>
                  <a:lnTo>
                    <a:pt x="221" y="522"/>
                  </a:lnTo>
                  <a:lnTo>
                    <a:pt x="214" y="529"/>
                  </a:lnTo>
                  <a:lnTo>
                    <a:pt x="200" y="540"/>
                  </a:lnTo>
                  <a:lnTo>
                    <a:pt x="183" y="550"/>
                  </a:lnTo>
                  <a:lnTo>
                    <a:pt x="162" y="562"/>
                  </a:lnTo>
                  <a:lnTo>
                    <a:pt x="141" y="576"/>
                  </a:lnTo>
                  <a:lnTo>
                    <a:pt x="120" y="589"/>
                  </a:lnTo>
                  <a:lnTo>
                    <a:pt x="99" y="599"/>
                  </a:lnTo>
                  <a:lnTo>
                    <a:pt x="83" y="606"/>
                  </a:lnTo>
                  <a:lnTo>
                    <a:pt x="73" y="609"/>
                  </a:lnTo>
                  <a:lnTo>
                    <a:pt x="73" y="606"/>
                  </a:lnTo>
                  <a:lnTo>
                    <a:pt x="77" y="606"/>
                  </a:lnTo>
                  <a:lnTo>
                    <a:pt x="89" y="594"/>
                  </a:lnTo>
                  <a:lnTo>
                    <a:pt x="104" y="583"/>
                  </a:lnTo>
                  <a:lnTo>
                    <a:pt x="122" y="573"/>
                  </a:lnTo>
                  <a:lnTo>
                    <a:pt x="139" y="562"/>
                  </a:lnTo>
                  <a:lnTo>
                    <a:pt x="155" y="550"/>
                  </a:lnTo>
                  <a:lnTo>
                    <a:pt x="167" y="536"/>
                  </a:lnTo>
                  <a:lnTo>
                    <a:pt x="176" y="520"/>
                  </a:lnTo>
                  <a:lnTo>
                    <a:pt x="179" y="499"/>
                  </a:lnTo>
                  <a:lnTo>
                    <a:pt x="166" y="503"/>
                  </a:lnTo>
                  <a:lnTo>
                    <a:pt x="157" y="506"/>
                  </a:lnTo>
                  <a:lnTo>
                    <a:pt x="145" y="510"/>
                  </a:lnTo>
                  <a:lnTo>
                    <a:pt x="145" y="506"/>
                  </a:lnTo>
                  <a:lnTo>
                    <a:pt x="145" y="503"/>
                  </a:lnTo>
                  <a:lnTo>
                    <a:pt x="145" y="503"/>
                  </a:lnTo>
                  <a:lnTo>
                    <a:pt x="143" y="501"/>
                  </a:lnTo>
                  <a:lnTo>
                    <a:pt x="143" y="501"/>
                  </a:lnTo>
                  <a:lnTo>
                    <a:pt x="141" y="501"/>
                  </a:lnTo>
                  <a:lnTo>
                    <a:pt x="138" y="499"/>
                  </a:lnTo>
                  <a:lnTo>
                    <a:pt x="136" y="501"/>
                  </a:lnTo>
                  <a:lnTo>
                    <a:pt x="134" y="503"/>
                  </a:lnTo>
                  <a:lnTo>
                    <a:pt x="132" y="505"/>
                  </a:lnTo>
                  <a:lnTo>
                    <a:pt x="131" y="505"/>
                  </a:lnTo>
                  <a:lnTo>
                    <a:pt x="127" y="506"/>
                  </a:lnTo>
                  <a:lnTo>
                    <a:pt x="122" y="506"/>
                  </a:lnTo>
                  <a:lnTo>
                    <a:pt x="120" y="496"/>
                  </a:lnTo>
                  <a:lnTo>
                    <a:pt x="115" y="482"/>
                  </a:lnTo>
                  <a:lnTo>
                    <a:pt x="111" y="472"/>
                  </a:lnTo>
                  <a:lnTo>
                    <a:pt x="108" y="475"/>
                  </a:lnTo>
                  <a:lnTo>
                    <a:pt x="106" y="477"/>
                  </a:lnTo>
                  <a:lnTo>
                    <a:pt x="104" y="477"/>
                  </a:lnTo>
                  <a:lnTo>
                    <a:pt x="101" y="477"/>
                  </a:lnTo>
                  <a:lnTo>
                    <a:pt x="99" y="475"/>
                  </a:lnTo>
                  <a:lnTo>
                    <a:pt x="82" y="463"/>
                  </a:lnTo>
                  <a:lnTo>
                    <a:pt x="68" y="445"/>
                  </a:lnTo>
                  <a:lnTo>
                    <a:pt x="57" y="426"/>
                  </a:lnTo>
                  <a:lnTo>
                    <a:pt x="63" y="416"/>
                  </a:lnTo>
                  <a:lnTo>
                    <a:pt x="68" y="403"/>
                  </a:lnTo>
                  <a:lnTo>
                    <a:pt x="73" y="393"/>
                  </a:lnTo>
                  <a:lnTo>
                    <a:pt x="80" y="384"/>
                  </a:lnTo>
                  <a:lnTo>
                    <a:pt x="92" y="377"/>
                  </a:lnTo>
                  <a:lnTo>
                    <a:pt x="103" y="374"/>
                  </a:lnTo>
                  <a:lnTo>
                    <a:pt x="113" y="369"/>
                  </a:lnTo>
                  <a:lnTo>
                    <a:pt x="120" y="362"/>
                  </a:lnTo>
                  <a:lnTo>
                    <a:pt x="125" y="351"/>
                  </a:lnTo>
                  <a:lnTo>
                    <a:pt x="125" y="334"/>
                  </a:lnTo>
                  <a:lnTo>
                    <a:pt x="127" y="332"/>
                  </a:lnTo>
                  <a:lnTo>
                    <a:pt x="129" y="332"/>
                  </a:lnTo>
                  <a:lnTo>
                    <a:pt x="129" y="330"/>
                  </a:lnTo>
                  <a:lnTo>
                    <a:pt x="129" y="328"/>
                  </a:lnTo>
                  <a:lnTo>
                    <a:pt x="131" y="327"/>
                  </a:lnTo>
                  <a:lnTo>
                    <a:pt x="115" y="327"/>
                  </a:lnTo>
                  <a:lnTo>
                    <a:pt x="111" y="330"/>
                  </a:lnTo>
                  <a:lnTo>
                    <a:pt x="110" y="332"/>
                  </a:lnTo>
                  <a:lnTo>
                    <a:pt x="108" y="334"/>
                  </a:lnTo>
                  <a:lnTo>
                    <a:pt x="104" y="335"/>
                  </a:lnTo>
                  <a:lnTo>
                    <a:pt x="101" y="337"/>
                  </a:lnTo>
                  <a:lnTo>
                    <a:pt x="96" y="337"/>
                  </a:lnTo>
                  <a:lnTo>
                    <a:pt x="85" y="334"/>
                  </a:lnTo>
                  <a:lnTo>
                    <a:pt x="70" y="328"/>
                  </a:lnTo>
                  <a:lnTo>
                    <a:pt x="52" y="325"/>
                  </a:lnTo>
                  <a:lnTo>
                    <a:pt x="38" y="318"/>
                  </a:lnTo>
                  <a:lnTo>
                    <a:pt x="35" y="292"/>
                  </a:lnTo>
                  <a:lnTo>
                    <a:pt x="42" y="292"/>
                  </a:lnTo>
                  <a:lnTo>
                    <a:pt x="45" y="290"/>
                  </a:lnTo>
                  <a:lnTo>
                    <a:pt x="50" y="288"/>
                  </a:lnTo>
                  <a:lnTo>
                    <a:pt x="54" y="287"/>
                  </a:lnTo>
                  <a:lnTo>
                    <a:pt x="57" y="287"/>
                  </a:lnTo>
                  <a:lnTo>
                    <a:pt x="61" y="283"/>
                  </a:lnTo>
                  <a:lnTo>
                    <a:pt x="64" y="280"/>
                  </a:lnTo>
                  <a:lnTo>
                    <a:pt x="63" y="278"/>
                  </a:lnTo>
                  <a:lnTo>
                    <a:pt x="63" y="278"/>
                  </a:lnTo>
                  <a:lnTo>
                    <a:pt x="63" y="276"/>
                  </a:lnTo>
                  <a:lnTo>
                    <a:pt x="63" y="276"/>
                  </a:lnTo>
                  <a:lnTo>
                    <a:pt x="61" y="273"/>
                  </a:lnTo>
                  <a:lnTo>
                    <a:pt x="77" y="273"/>
                  </a:lnTo>
                  <a:lnTo>
                    <a:pt x="78" y="271"/>
                  </a:lnTo>
                  <a:lnTo>
                    <a:pt x="80" y="271"/>
                  </a:lnTo>
                  <a:lnTo>
                    <a:pt x="82" y="269"/>
                  </a:lnTo>
                  <a:lnTo>
                    <a:pt x="83" y="269"/>
                  </a:lnTo>
                  <a:lnTo>
                    <a:pt x="87" y="269"/>
                  </a:lnTo>
                  <a:lnTo>
                    <a:pt x="92" y="274"/>
                  </a:lnTo>
                  <a:lnTo>
                    <a:pt x="97" y="278"/>
                  </a:lnTo>
                  <a:lnTo>
                    <a:pt x="103" y="283"/>
                  </a:lnTo>
                  <a:lnTo>
                    <a:pt x="106" y="288"/>
                  </a:lnTo>
                  <a:lnTo>
                    <a:pt x="118" y="283"/>
                  </a:lnTo>
                  <a:lnTo>
                    <a:pt x="118" y="276"/>
                  </a:lnTo>
                  <a:lnTo>
                    <a:pt x="115" y="271"/>
                  </a:lnTo>
                  <a:lnTo>
                    <a:pt x="113" y="266"/>
                  </a:lnTo>
                  <a:lnTo>
                    <a:pt x="111" y="260"/>
                  </a:lnTo>
                  <a:lnTo>
                    <a:pt x="110" y="255"/>
                  </a:lnTo>
                  <a:lnTo>
                    <a:pt x="106" y="250"/>
                  </a:lnTo>
                  <a:lnTo>
                    <a:pt x="94" y="236"/>
                  </a:lnTo>
                  <a:lnTo>
                    <a:pt x="80" y="225"/>
                  </a:lnTo>
                  <a:lnTo>
                    <a:pt x="64" y="215"/>
                  </a:lnTo>
                  <a:lnTo>
                    <a:pt x="50" y="205"/>
                  </a:lnTo>
                  <a:lnTo>
                    <a:pt x="42" y="189"/>
                  </a:lnTo>
                  <a:lnTo>
                    <a:pt x="45" y="184"/>
                  </a:lnTo>
                  <a:lnTo>
                    <a:pt x="47" y="178"/>
                  </a:lnTo>
                  <a:lnTo>
                    <a:pt x="49" y="173"/>
                  </a:lnTo>
                  <a:lnTo>
                    <a:pt x="70" y="175"/>
                  </a:lnTo>
                  <a:lnTo>
                    <a:pt x="90" y="173"/>
                  </a:lnTo>
                  <a:lnTo>
                    <a:pt x="106" y="164"/>
                  </a:lnTo>
                  <a:lnTo>
                    <a:pt x="111" y="152"/>
                  </a:lnTo>
                  <a:lnTo>
                    <a:pt x="115" y="140"/>
                  </a:lnTo>
                  <a:lnTo>
                    <a:pt x="118" y="129"/>
                  </a:lnTo>
                  <a:lnTo>
                    <a:pt x="131" y="119"/>
                  </a:lnTo>
                  <a:lnTo>
                    <a:pt x="148" y="110"/>
                  </a:lnTo>
                  <a:lnTo>
                    <a:pt x="167" y="105"/>
                  </a:lnTo>
                  <a:lnTo>
                    <a:pt x="183" y="98"/>
                  </a:lnTo>
                  <a:lnTo>
                    <a:pt x="199" y="88"/>
                  </a:lnTo>
                  <a:lnTo>
                    <a:pt x="204" y="91"/>
                  </a:lnTo>
                  <a:lnTo>
                    <a:pt x="207" y="93"/>
                  </a:lnTo>
                  <a:lnTo>
                    <a:pt x="207" y="96"/>
                  </a:lnTo>
                  <a:lnTo>
                    <a:pt x="209" y="98"/>
                  </a:lnTo>
                  <a:lnTo>
                    <a:pt x="209" y="102"/>
                  </a:lnTo>
                  <a:lnTo>
                    <a:pt x="211" y="103"/>
                  </a:lnTo>
                  <a:lnTo>
                    <a:pt x="214" y="107"/>
                  </a:lnTo>
                  <a:lnTo>
                    <a:pt x="218" y="110"/>
                  </a:lnTo>
                  <a:lnTo>
                    <a:pt x="223" y="110"/>
                  </a:lnTo>
                  <a:lnTo>
                    <a:pt x="227" y="110"/>
                  </a:lnTo>
                  <a:lnTo>
                    <a:pt x="230" y="109"/>
                  </a:lnTo>
                  <a:lnTo>
                    <a:pt x="234" y="107"/>
                  </a:lnTo>
                  <a:lnTo>
                    <a:pt x="237" y="107"/>
                  </a:lnTo>
                  <a:lnTo>
                    <a:pt x="241" y="107"/>
                  </a:lnTo>
                  <a:lnTo>
                    <a:pt x="244" y="109"/>
                  </a:lnTo>
                  <a:lnTo>
                    <a:pt x="248" y="112"/>
                  </a:lnTo>
                  <a:lnTo>
                    <a:pt x="253" y="117"/>
                  </a:lnTo>
                  <a:lnTo>
                    <a:pt x="256" y="121"/>
                  </a:lnTo>
                  <a:lnTo>
                    <a:pt x="260" y="124"/>
                  </a:lnTo>
                  <a:lnTo>
                    <a:pt x="265" y="126"/>
                  </a:lnTo>
                  <a:lnTo>
                    <a:pt x="270" y="128"/>
                  </a:lnTo>
                  <a:lnTo>
                    <a:pt x="275" y="126"/>
                  </a:lnTo>
                  <a:lnTo>
                    <a:pt x="279" y="126"/>
                  </a:lnTo>
                  <a:lnTo>
                    <a:pt x="282" y="124"/>
                  </a:lnTo>
                  <a:lnTo>
                    <a:pt x="288" y="122"/>
                  </a:lnTo>
                  <a:lnTo>
                    <a:pt x="291" y="122"/>
                  </a:lnTo>
                  <a:lnTo>
                    <a:pt x="302" y="126"/>
                  </a:lnTo>
                  <a:lnTo>
                    <a:pt x="317" y="131"/>
                  </a:lnTo>
                  <a:lnTo>
                    <a:pt x="331" y="138"/>
                  </a:lnTo>
                  <a:lnTo>
                    <a:pt x="345" y="142"/>
                  </a:lnTo>
                  <a:lnTo>
                    <a:pt x="375" y="138"/>
                  </a:lnTo>
                  <a:lnTo>
                    <a:pt x="394" y="147"/>
                  </a:lnTo>
                  <a:lnTo>
                    <a:pt x="412" y="159"/>
                  </a:lnTo>
                  <a:lnTo>
                    <a:pt x="429" y="170"/>
                  </a:lnTo>
                  <a:lnTo>
                    <a:pt x="448" y="180"/>
                  </a:lnTo>
                  <a:lnTo>
                    <a:pt x="471" y="184"/>
                  </a:lnTo>
                  <a:lnTo>
                    <a:pt x="471" y="177"/>
                  </a:lnTo>
                  <a:lnTo>
                    <a:pt x="466" y="171"/>
                  </a:lnTo>
                  <a:lnTo>
                    <a:pt x="461" y="164"/>
                  </a:lnTo>
                  <a:lnTo>
                    <a:pt x="455" y="157"/>
                  </a:lnTo>
                  <a:lnTo>
                    <a:pt x="452" y="149"/>
                  </a:lnTo>
                  <a:lnTo>
                    <a:pt x="473" y="147"/>
                  </a:lnTo>
                  <a:lnTo>
                    <a:pt x="487" y="143"/>
                  </a:lnTo>
                  <a:lnTo>
                    <a:pt x="499" y="136"/>
                  </a:lnTo>
                  <a:lnTo>
                    <a:pt x="509" y="129"/>
                  </a:lnTo>
                  <a:lnTo>
                    <a:pt x="520" y="121"/>
                  </a:lnTo>
                  <a:lnTo>
                    <a:pt x="532" y="115"/>
                  </a:lnTo>
                  <a:lnTo>
                    <a:pt x="548" y="112"/>
                  </a:lnTo>
                  <a:lnTo>
                    <a:pt x="551" y="114"/>
                  </a:lnTo>
                  <a:lnTo>
                    <a:pt x="557" y="115"/>
                  </a:lnTo>
                  <a:lnTo>
                    <a:pt x="560" y="117"/>
                  </a:lnTo>
                  <a:lnTo>
                    <a:pt x="563" y="119"/>
                  </a:lnTo>
                  <a:lnTo>
                    <a:pt x="557" y="119"/>
                  </a:lnTo>
                  <a:lnTo>
                    <a:pt x="539" y="133"/>
                  </a:lnTo>
                  <a:lnTo>
                    <a:pt x="520" y="145"/>
                  </a:lnTo>
                  <a:lnTo>
                    <a:pt x="499" y="154"/>
                  </a:lnTo>
                  <a:lnTo>
                    <a:pt x="499" y="161"/>
                  </a:lnTo>
                  <a:lnTo>
                    <a:pt x="518" y="164"/>
                  </a:lnTo>
                  <a:lnTo>
                    <a:pt x="527" y="154"/>
                  </a:lnTo>
                  <a:lnTo>
                    <a:pt x="536" y="149"/>
                  </a:lnTo>
                  <a:lnTo>
                    <a:pt x="548" y="147"/>
                  </a:lnTo>
                  <a:lnTo>
                    <a:pt x="560" y="147"/>
                  </a:lnTo>
                  <a:lnTo>
                    <a:pt x="576" y="145"/>
                  </a:lnTo>
                  <a:lnTo>
                    <a:pt x="577" y="140"/>
                  </a:lnTo>
                  <a:lnTo>
                    <a:pt x="579" y="135"/>
                  </a:lnTo>
                  <a:lnTo>
                    <a:pt x="583" y="129"/>
                  </a:lnTo>
                  <a:lnTo>
                    <a:pt x="586" y="126"/>
                  </a:lnTo>
                  <a:lnTo>
                    <a:pt x="591" y="138"/>
                  </a:lnTo>
                  <a:lnTo>
                    <a:pt x="597" y="147"/>
                  </a:lnTo>
                  <a:lnTo>
                    <a:pt x="605" y="154"/>
                  </a:lnTo>
                  <a:lnTo>
                    <a:pt x="618" y="157"/>
                  </a:lnTo>
                  <a:lnTo>
                    <a:pt x="621" y="154"/>
                  </a:lnTo>
                  <a:lnTo>
                    <a:pt x="623" y="152"/>
                  </a:lnTo>
                  <a:lnTo>
                    <a:pt x="626" y="150"/>
                  </a:lnTo>
                  <a:lnTo>
                    <a:pt x="628" y="149"/>
                  </a:lnTo>
                  <a:lnTo>
                    <a:pt x="632" y="149"/>
                  </a:lnTo>
                  <a:lnTo>
                    <a:pt x="633" y="149"/>
                  </a:lnTo>
                  <a:lnTo>
                    <a:pt x="637" y="154"/>
                  </a:lnTo>
                  <a:lnTo>
                    <a:pt x="639" y="157"/>
                  </a:lnTo>
                  <a:lnTo>
                    <a:pt x="640" y="161"/>
                  </a:lnTo>
                  <a:lnTo>
                    <a:pt x="646" y="159"/>
                  </a:lnTo>
                  <a:lnTo>
                    <a:pt x="651" y="156"/>
                  </a:lnTo>
                  <a:lnTo>
                    <a:pt x="654" y="152"/>
                  </a:lnTo>
                  <a:lnTo>
                    <a:pt x="659" y="150"/>
                  </a:lnTo>
                  <a:lnTo>
                    <a:pt x="663" y="149"/>
                  </a:lnTo>
                  <a:lnTo>
                    <a:pt x="682" y="154"/>
                  </a:lnTo>
                  <a:lnTo>
                    <a:pt x="698" y="166"/>
                  </a:lnTo>
                  <a:lnTo>
                    <a:pt x="714" y="178"/>
                  </a:lnTo>
                  <a:lnTo>
                    <a:pt x="729" y="189"/>
                  </a:lnTo>
                  <a:lnTo>
                    <a:pt x="735" y="189"/>
                  </a:lnTo>
                  <a:lnTo>
                    <a:pt x="740" y="189"/>
                  </a:lnTo>
                  <a:lnTo>
                    <a:pt x="743" y="187"/>
                  </a:lnTo>
                  <a:lnTo>
                    <a:pt x="749" y="185"/>
                  </a:lnTo>
                  <a:lnTo>
                    <a:pt x="752" y="184"/>
                  </a:lnTo>
                  <a:lnTo>
                    <a:pt x="755" y="184"/>
                  </a:lnTo>
                  <a:lnTo>
                    <a:pt x="759" y="187"/>
                  </a:lnTo>
                  <a:lnTo>
                    <a:pt x="762" y="191"/>
                  </a:lnTo>
                  <a:lnTo>
                    <a:pt x="766" y="196"/>
                  </a:lnTo>
                  <a:lnTo>
                    <a:pt x="769" y="203"/>
                  </a:lnTo>
                  <a:lnTo>
                    <a:pt x="771" y="206"/>
                  </a:lnTo>
                  <a:lnTo>
                    <a:pt x="768" y="208"/>
                  </a:lnTo>
                  <a:lnTo>
                    <a:pt x="764" y="210"/>
                  </a:lnTo>
                  <a:lnTo>
                    <a:pt x="764" y="210"/>
                  </a:lnTo>
                  <a:lnTo>
                    <a:pt x="762" y="211"/>
                  </a:lnTo>
                  <a:lnTo>
                    <a:pt x="762" y="213"/>
                  </a:lnTo>
                  <a:lnTo>
                    <a:pt x="761" y="215"/>
                  </a:lnTo>
                  <a:lnTo>
                    <a:pt x="759" y="218"/>
                  </a:lnTo>
                  <a:lnTo>
                    <a:pt x="771" y="218"/>
                  </a:lnTo>
                  <a:lnTo>
                    <a:pt x="787" y="220"/>
                  </a:lnTo>
                  <a:lnTo>
                    <a:pt x="803" y="220"/>
                  </a:lnTo>
                  <a:lnTo>
                    <a:pt x="817" y="220"/>
                  </a:lnTo>
                  <a:lnTo>
                    <a:pt x="825" y="222"/>
                  </a:lnTo>
                  <a:lnTo>
                    <a:pt x="834" y="232"/>
                  </a:lnTo>
                  <a:lnTo>
                    <a:pt x="843" y="243"/>
                  </a:lnTo>
                  <a:lnTo>
                    <a:pt x="851" y="253"/>
                  </a:lnTo>
                  <a:lnTo>
                    <a:pt x="851" y="218"/>
                  </a:lnTo>
                  <a:lnTo>
                    <a:pt x="860" y="218"/>
                  </a:lnTo>
                  <a:lnTo>
                    <a:pt x="867" y="218"/>
                  </a:lnTo>
                  <a:lnTo>
                    <a:pt x="872" y="217"/>
                  </a:lnTo>
                  <a:lnTo>
                    <a:pt x="879" y="215"/>
                  </a:lnTo>
                  <a:lnTo>
                    <a:pt x="879" y="211"/>
                  </a:lnTo>
                  <a:lnTo>
                    <a:pt x="848" y="211"/>
                  </a:lnTo>
                  <a:lnTo>
                    <a:pt x="846" y="206"/>
                  </a:lnTo>
                  <a:lnTo>
                    <a:pt x="845" y="205"/>
                  </a:lnTo>
                  <a:lnTo>
                    <a:pt x="843" y="201"/>
                  </a:lnTo>
                  <a:lnTo>
                    <a:pt x="841" y="198"/>
                  </a:lnTo>
                  <a:lnTo>
                    <a:pt x="841" y="192"/>
                  </a:lnTo>
                  <a:lnTo>
                    <a:pt x="845" y="192"/>
                  </a:lnTo>
                  <a:lnTo>
                    <a:pt x="845" y="189"/>
                  </a:lnTo>
                  <a:lnTo>
                    <a:pt x="890" y="184"/>
                  </a:lnTo>
                  <a:lnTo>
                    <a:pt x="890" y="196"/>
                  </a:lnTo>
                  <a:lnTo>
                    <a:pt x="895" y="199"/>
                  </a:lnTo>
                  <a:lnTo>
                    <a:pt x="899" y="205"/>
                  </a:lnTo>
                  <a:lnTo>
                    <a:pt x="902" y="208"/>
                  </a:lnTo>
                  <a:lnTo>
                    <a:pt x="906" y="215"/>
                  </a:lnTo>
                  <a:lnTo>
                    <a:pt x="925" y="215"/>
                  </a:lnTo>
                  <a:lnTo>
                    <a:pt x="937" y="218"/>
                  </a:lnTo>
                  <a:lnTo>
                    <a:pt x="949" y="220"/>
                  </a:lnTo>
                  <a:lnTo>
                    <a:pt x="961" y="222"/>
                  </a:lnTo>
                  <a:lnTo>
                    <a:pt x="979" y="222"/>
                  </a:lnTo>
                  <a:lnTo>
                    <a:pt x="981" y="220"/>
                  </a:lnTo>
                  <a:lnTo>
                    <a:pt x="982" y="218"/>
                  </a:lnTo>
                  <a:lnTo>
                    <a:pt x="984" y="217"/>
                  </a:lnTo>
                  <a:lnTo>
                    <a:pt x="986" y="215"/>
                  </a:lnTo>
                  <a:lnTo>
                    <a:pt x="986" y="203"/>
                  </a:lnTo>
                  <a:lnTo>
                    <a:pt x="1009" y="203"/>
                  </a:lnTo>
                  <a:lnTo>
                    <a:pt x="1016" y="218"/>
                  </a:lnTo>
                  <a:lnTo>
                    <a:pt x="1024" y="234"/>
                  </a:lnTo>
                  <a:lnTo>
                    <a:pt x="1026" y="227"/>
                  </a:lnTo>
                  <a:lnTo>
                    <a:pt x="1026" y="224"/>
                  </a:lnTo>
                  <a:lnTo>
                    <a:pt x="1028" y="218"/>
                  </a:lnTo>
                  <a:lnTo>
                    <a:pt x="1028" y="215"/>
                  </a:lnTo>
                  <a:lnTo>
                    <a:pt x="1040" y="215"/>
                  </a:lnTo>
                  <a:lnTo>
                    <a:pt x="1040" y="201"/>
                  </a:lnTo>
                  <a:lnTo>
                    <a:pt x="1040" y="185"/>
                  </a:lnTo>
                  <a:lnTo>
                    <a:pt x="1042" y="171"/>
                  </a:lnTo>
                  <a:lnTo>
                    <a:pt x="1040" y="164"/>
                  </a:lnTo>
                  <a:lnTo>
                    <a:pt x="1028" y="150"/>
                  </a:lnTo>
                  <a:lnTo>
                    <a:pt x="1019" y="135"/>
                  </a:lnTo>
                  <a:lnTo>
                    <a:pt x="1017" y="117"/>
                  </a:lnTo>
                  <a:lnTo>
                    <a:pt x="1021" y="100"/>
                  </a:lnTo>
                  <a:lnTo>
                    <a:pt x="1033" y="81"/>
                  </a:lnTo>
                  <a:lnTo>
                    <a:pt x="1042" y="77"/>
                  </a:lnTo>
                  <a:lnTo>
                    <a:pt x="1052" y="74"/>
                  </a:lnTo>
                  <a:lnTo>
                    <a:pt x="1063" y="72"/>
                  </a:lnTo>
                  <a:close/>
                  <a:moveTo>
                    <a:pt x="851" y="23"/>
                  </a:moveTo>
                  <a:lnTo>
                    <a:pt x="872" y="37"/>
                  </a:lnTo>
                  <a:lnTo>
                    <a:pt x="885" y="54"/>
                  </a:lnTo>
                  <a:lnTo>
                    <a:pt x="892" y="75"/>
                  </a:lnTo>
                  <a:lnTo>
                    <a:pt x="897" y="102"/>
                  </a:lnTo>
                  <a:lnTo>
                    <a:pt x="902" y="129"/>
                  </a:lnTo>
                  <a:lnTo>
                    <a:pt x="918" y="131"/>
                  </a:lnTo>
                  <a:lnTo>
                    <a:pt x="928" y="133"/>
                  </a:lnTo>
                  <a:lnTo>
                    <a:pt x="937" y="140"/>
                  </a:lnTo>
                  <a:lnTo>
                    <a:pt x="942" y="149"/>
                  </a:lnTo>
                  <a:lnTo>
                    <a:pt x="944" y="164"/>
                  </a:lnTo>
                  <a:lnTo>
                    <a:pt x="941" y="164"/>
                  </a:lnTo>
                  <a:lnTo>
                    <a:pt x="939" y="163"/>
                  </a:lnTo>
                  <a:lnTo>
                    <a:pt x="937" y="161"/>
                  </a:lnTo>
                  <a:lnTo>
                    <a:pt x="935" y="159"/>
                  </a:lnTo>
                  <a:lnTo>
                    <a:pt x="932" y="157"/>
                  </a:lnTo>
                  <a:lnTo>
                    <a:pt x="932" y="164"/>
                  </a:lnTo>
                  <a:lnTo>
                    <a:pt x="935" y="168"/>
                  </a:lnTo>
                  <a:lnTo>
                    <a:pt x="937" y="170"/>
                  </a:lnTo>
                  <a:lnTo>
                    <a:pt x="939" y="170"/>
                  </a:lnTo>
                  <a:lnTo>
                    <a:pt x="939" y="173"/>
                  </a:lnTo>
                  <a:lnTo>
                    <a:pt x="939" y="175"/>
                  </a:lnTo>
                  <a:lnTo>
                    <a:pt x="941" y="180"/>
                  </a:lnTo>
                  <a:lnTo>
                    <a:pt x="932" y="182"/>
                  </a:lnTo>
                  <a:lnTo>
                    <a:pt x="923" y="184"/>
                  </a:lnTo>
                  <a:lnTo>
                    <a:pt x="913" y="184"/>
                  </a:lnTo>
                  <a:lnTo>
                    <a:pt x="895" y="177"/>
                  </a:lnTo>
                  <a:lnTo>
                    <a:pt x="878" y="175"/>
                  </a:lnTo>
                  <a:lnTo>
                    <a:pt x="858" y="178"/>
                  </a:lnTo>
                  <a:lnTo>
                    <a:pt x="839" y="184"/>
                  </a:lnTo>
                  <a:lnTo>
                    <a:pt x="820" y="187"/>
                  </a:lnTo>
                  <a:lnTo>
                    <a:pt x="799" y="187"/>
                  </a:lnTo>
                  <a:lnTo>
                    <a:pt x="775" y="180"/>
                  </a:lnTo>
                  <a:lnTo>
                    <a:pt x="762" y="177"/>
                  </a:lnTo>
                  <a:lnTo>
                    <a:pt x="752" y="175"/>
                  </a:lnTo>
                  <a:lnTo>
                    <a:pt x="743" y="173"/>
                  </a:lnTo>
                  <a:lnTo>
                    <a:pt x="735" y="168"/>
                  </a:lnTo>
                  <a:lnTo>
                    <a:pt x="729" y="157"/>
                  </a:lnTo>
                  <a:lnTo>
                    <a:pt x="733" y="157"/>
                  </a:lnTo>
                  <a:lnTo>
                    <a:pt x="742" y="149"/>
                  </a:lnTo>
                  <a:lnTo>
                    <a:pt x="755" y="145"/>
                  </a:lnTo>
                  <a:lnTo>
                    <a:pt x="771" y="143"/>
                  </a:lnTo>
                  <a:lnTo>
                    <a:pt x="787" y="142"/>
                  </a:lnTo>
                  <a:lnTo>
                    <a:pt x="787" y="138"/>
                  </a:lnTo>
                  <a:lnTo>
                    <a:pt x="780" y="133"/>
                  </a:lnTo>
                  <a:lnTo>
                    <a:pt x="775" y="129"/>
                  </a:lnTo>
                  <a:lnTo>
                    <a:pt x="768" y="128"/>
                  </a:lnTo>
                  <a:lnTo>
                    <a:pt x="755" y="126"/>
                  </a:lnTo>
                  <a:lnTo>
                    <a:pt x="749" y="126"/>
                  </a:lnTo>
                  <a:lnTo>
                    <a:pt x="736" y="126"/>
                  </a:lnTo>
                  <a:lnTo>
                    <a:pt x="721" y="126"/>
                  </a:lnTo>
                  <a:lnTo>
                    <a:pt x="719" y="115"/>
                  </a:lnTo>
                  <a:lnTo>
                    <a:pt x="714" y="105"/>
                  </a:lnTo>
                  <a:lnTo>
                    <a:pt x="710" y="96"/>
                  </a:lnTo>
                  <a:lnTo>
                    <a:pt x="707" y="86"/>
                  </a:lnTo>
                  <a:lnTo>
                    <a:pt x="707" y="68"/>
                  </a:lnTo>
                  <a:lnTo>
                    <a:pt x="714" y="58"/>
                  </a:lnTo>
                  <a:lnTo>
                    <a:pt x="721" y="46"/>
                  </a:lnTo>
                  <a:lnTo>
                    <a:pt x="729" y="35"/>
                  </a:lnTo>
                  <a:lnTo>
                    <a:pt x="740" y="28"/>
                  </a:lnTo>
                  <a:lnTo>
                    <a:pt x="752" y="30"/>
                  </a:lnTo>
                  <a:lnTo>
                    <a:pt x="755" y="30"/>
                  </a:lnTo>
                  <a:lnTo>
                    <a:pt x="755" y="33"/>
                  </a:lnTo>
                  <a:lnTo>
                    <a:pt x="755" y="35"/>
                  </a:lnTo>
                  <a:lnTo>
                    <a:pt x="754" y="35"/>
                  </a:lnTo>
                  <a:lnTo>
                    <a:pt x="754" y="37"/>
                  </a:lnTo>
                  <a:lnTo>
                    <a:pt x="754" y="37"/>
                  </a:lnTo>
                  <a:lnTo>
                    <a:pt x="755" y="39"/>
                  </a:lnTo>
                  <a:lnTo>
                    <a:pt x="755" y="42"/>
                  </a:lnTo>
                  <a:lnTo>
                    <a:pt x="764" y="42"/>
                  </a:lnTo>
                  <a:lnTo>
                    <a:pt x="776" y="42"/>
                  </a:lnTo>
                  <a:lnTo>
                    <a:pt x="787" y="42"/>
                  </a:lnTo>
                  <a:lnTo>
                    <a:pt x="794" y="42"/>
                  </a:lnTo>
                  <a:lnTo>
                    <a:pt x="797" y="44"/>
                  </a:lnTo>
                  <a:lnTo>
                    <a:pt x="799" y="46"/>
                  </a:lnTo>
                  <a:lnTo>
                    <a:pt x="801" y="49"/>
                  </a:lnTo>
                  <a:lnTo>
                    <a:pt x="803" y="53"/>
                  </a:lnTo>
                  <a:lnTo>
                    <a:pt x="806" y="54"/>
                  </a:lnTo>
                  <a:lnTo>
                    <a:pt x="810" y="58"/>
                  </a:lnTo>
                  <a:lnTo>
                    <a:pt x="811" y="53"/>
                  </a:lnTo>
                  <a:lnTo>
                    <a:pt x="813" y="51"/>
                  </a:lnTo>
                  <a:lnTo>
                    <a:pt x="817" y="49"/>
                  </a:lnTo>
                  <a:lnTo>
                    <a:pt x="818" y="47"/>
                  </a:lnTo>
                  <a:lnTo>
                    <a:pt x="824" y="47"/>
                  </a:lnTo>
                  <a:lnTo>
                    <a:pt x="829" y="46"/>
                  </a:lnTo>
                  <a:lnTo>
                    <a:pt x="836" y="60"/>
                  </a:lnTo>
                  <a:lnTo>
                    <a:pt x="843" y="70"/>
                  </a:lnTo>
                  <a:lnTo>
                    <a:pt x="848" y="77"/>
                  </a:lnTo>
                  <a:lnTo>
                    <a:pt x="850" y="72"/>
                  </a:lnTo>
                  <a:lnTo>
                    <a:pt x="851" y="67"/>
                  </a:lnTo>
                  <a:lnTo>
                    <a:pt x="851" y="61"/>
                  </a:lnTo>
                  <a:lnTo>
                    <a:pt x="851" y="54"/>
                  </a:lnTo>
                  <a:lnTo>
                    <a:pt x="845" y="44"/>
                  </a:lnTo>
                  <a:lnTo>
                    <a:pt x="846" y="33"/>
                  </a:lnTo>
                  <a:lnTo>
                    <a:pt x="851" y="23"/>
                  </a:lnTo>
                  <a:close/>
                  <a:moveTo>
                    <a:pt x="871" y="7"/>
                  </a:moveTo>
                  <a:lnTo>
                    <a:pt x="879" y="7"/>
                  </a:lnTo>
                  <a:lnTo>
                    <a:pt x="886" y="9"/>
                  </a:lnTo>
                  <a:lnTo>
                    <a:pt x="893" y="11"/>
                  </a:lnTo>
                  <a:lnTo>
                    <a:pt x="899" y="14"/>
                  </a:lnTo>
                  <a:lnTo>
                    <a:pt x="900" y="19"/>
                  </a:lnTo>
                  <a:lnTo>
                    <a:pt x="900" y="23"/>
                  </a:lnTo>
                  <a:lnTo>
                    <a:pt x="902" y="28"/>
                  </a:lnTo>
                  <a:lnTo>
                    <a:pt x="902" y="35"/>
                  </a:lnTo>
                  <a:lnTo>
                    <a:pt x="897" y="35"/>
                  </a:lnTo>
                  <a:lnTo>
                    <a:pt x="893" y="37"/>
                  </a:lnTo>
                  <a:lnTo>
                    <a:pt x="888" y="37"/>
                  </a:lnTo>
                  <a:lnTo>
                    <a:pt x="883" y="39"/>
                  </a:lnTo>
                  <a:lnTo>
                    <a:pt x="874" y="30"/>
                  </a:lnTo>
                  <a:lnTo>
                    <a:pt x="864" y="23"/>
                  </a:lnTo>
                  <a:lnTo>
                    <a:pt x="871" y="7"/>
                  </a:lnTo>
                  <a:close/>
                  <a:moveTo>
                    <a:pt x="4266" y="0"/>
                  </a:moveTo>
                  <a:lnTo>
                    <a:pt x="4285" y="0"/>
                  </a:lnTo>
                  <a:lnTo>
                    <a:pt x="4301" y="4"/>
                  </a:lnTo>
                  <a:lnTo>
                    <a:pt x="4316" y="7"/>
                  </a:lnTo>
                  <a:lnTo>
                    <a:pt x="4320" y="23"/>
                  </a:lnTo>
                  <a:lnTo>
                    <a:pt x="4269" y="23"/>
                  </a:lnTo>
                  <a:lnTo>
                    <a:pt x="4267" y="18"/>
                  </a:lnTo>
                  <a:lnTo>
                    <a:pt x="4267" y="13"/>
                  </a:lnTo>
                  <a:lnTo>
                    <a:pt x="4266" y="7"/>
                  </a:lnTo>
                  <a:lnTo>
                    <a:pt x="4266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3144EE98-0102-49DE-95C8-A47C0BF303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95438" y="1790700"/>
              <a:ext cx="6908800" cy="3509963"/>
            </a:xfrm>
            <a:custGeom>
              <a:avLst/>
              <a:gdLst>
                <a:gd name="T0" fmla="*/ 660 w 4352"/>
                <a:gd name="T1" fmla="*/ 268 h 2211"/>
                <a:gd name="T2" fmla="*/ 761 w 4352"/>
                <a:gd name="T3" fmla="*/ 293 h 2211"/>
                <a:gd name="T4" fmla="*/ 891 w 4352"/>
                <a:gd name="T5" fmla="*/ 513 h 2211"/>
                <a:gd name="T6" fmla="*/ 763 w 4352"/>
                <a:gd name="T7" fmla="*/ 572 h 2211"/>
                <a:gd name="T8" fmla="*/ 541 w 4352"/>
                <a:gd name="T9" fmla="*/ 326 h 2211"/>
                <a:gd name="T10" fmla="*/ 381 w 4352"/>
                <a:gd name="T11" fmla="*/ 211 h 2211"/>
                <a:gd name="T12" fmla="*/ 442 w 4352"/>
                <a:gd name="T13" fmla="*/ 265 h 2211"/>
                <a:gd name="T14" fmla="*/ 20 w 4352"/>
                <a:gd name="T15" fmla="*/ 288 h 2211"/>
                <a:gd name="T16" fmla="*/ 452 w 4352"/>
                <a:gd name="T17" fmla="*/ 157 h 2211"/>
                <a:gd name="T18" fmla="*/ 3751 w 4352"/>
                <a:gd name="T19" fmla="*/ 141 h 2211"/>
                <a:gd name="T20" fmla="*/ 320 w 4352"/>
                <a:gd name="T21" fmla="*/ 123 h 2211"/>
                <a:gd name="T22" fmla="*/ 299 w 4352"/>
                <a:gd name="T23" fmla="*/ 143 h 2211"/>
                <a:gd name="T24" fmla="*/ 163 w 4352"/>
                <a:gd name="T25" fmla="*/ 127 h 2211"/>
                <a:gd name="T26" fmla="*/ 140 w 4352"/>
                <a:gd name="T27" fmla="*/ 101 h 2211"/>
                <a:gd name="T28" fmla="*/ 3675 w 4352"/>
                <a:gd name="T29" fmla="*/ 153 h 2211"/>
                <a:gd name="T30" fmla="*/ 639 w 4352"/>
                <a:gd name="T31" fmla="*/ 162 h 2211"/>
                <a:gd name="T32" fmla="*/ 508 w 4352"/>
                <a:gd name="T33" fmla="*/ 150 h 2211"/>
                <a:gd name="T34" fmla="*/ 404 w 4352"/>
                <a:gd name="T35" fmla="*/ 89 h 2211"/>
                <a:gd name="T36" fmla="*/ 180 w 4352"/>
                <a:gd name="T37" fmla="*/ 82 h 2211"/>
                <a:gd name="T38" fmla="*/ 2683 w 4352"/>
                <a:gd name="T39" fmla="*/ 75 h 2211"/>
                <a:gd name="T40" fmla="*/ 2475 w 4352"/>
                <a:gd name="T41" fmla="*/ 199 h 2211"/>
                <a:gd name="T42" fmla="*/ 407 w 4352"/>
                <a:gd name="T43" fmla="*/ 52 h 2211"/>
                <a:gd name="T44" fmla="*/ 3303 w 4352"/>
                <a:gd name="T45" fmla="*/ 117 h 2211"/>
                <a:gd name="T46" fmla="*/ 3357 w 4352"/>
                <a:gd name="T47" fmla="*/ 195 h 2211"/>
                <a:gd name="T48" fmla="*/ 3540 w 4352"/>
                <a:gd name="T49" fmla="*/ 305 h 2211"/>
                <a:gd name="T50" fmla="*/ 3767 w 4352"/>
                <a:gd name="T51" fmla="*/ 261 h 2211"/>
                <a:gd name="T52" fmla="*/ 4073 w 4352"/>
                <a:gd name="T53" fmla="*/ 364 h 2211"/>
                <a:gd name="T54" fmla="*/ 4312 w 4352"/>
                <a:gd name="T55" fmla="*/ 511 h 2211"/>
                <a:gd name="T56" fmla="*/ 4193 w 4352"/>
                <a:gd name="T57" fmla="*/ 539 h 2211"/>
                <a:gd name="T58" fmla="*/ 4015 w 4352"/>
                <a:gd name="T59" fmla="*/ 677 h 2211"/>
                <a:gd name="T60" fmla="*/ 3874 w 4352"/>
                <a:gd name="T61" fmla="*/ 780 h 2211"/>
                <a:gd name="T62" fmla="*/ 3928 w 4352"/>
                <a:gd name="T63" fmla="*/ 640 h 2211"/>
                <a:gd name="T64" fmla="*/ 3622 w 4352"/>
                <a:gd name="T65" fmla="*/ 768 h 2211"/>
                <a:gd name="T66" fmla="*/ 3591 w 4352"/>
                <a:gd name="T67" fmla="*/ 1045 h 2211"/>
                <a:gd name="T68" fmla="*/ 3456 w 4352"/>
                <a:gd name="T69" fmla="*/ 1122 h 2211"/>
                <a:gd name="T70" fmla="*/ 3402 w 4352"/>
                <a:gd name="T71" fmla="*/ 1218 h 2211"/>
                <a:gd name="T72" fmla="*/ 3245 w 4352"/>
                <a:gd name="T73" fmla="*/ 1413 h 2211"/>
                <a:gd name="T74" fmla="*/ 3168 w 4352"/>
                <a:gd name="T75" fmla="*/ 1686 h 2211"/>
                <a:gd name="T76" fmla="*/ 2987 w 4352"/>
                <a:gd name="T77" fmla="*/ 1387 h 2211"/>
                <a:gd name="T78" fmla="*/ 2720 w 4352"/>
                <a:gd name="T79" fmla="*/ 1406 h 2211"/>
                <a:gd name="T80" fmla="*/ 2434 w 4352"/>
                <a:gd name="T81" fmla="*/ 1335 h 2211"/>
                <a:gd name="T82" fmla="*/ 2339 w 4352"/>
                <a:gd name="T83" fmla="*/ 1523 h 2211"/>
                <a:gd name="T84" fmla="*/ 2231 w 4352"/>
                <a:gd name="T85" fmla="*/ 1378 h 2211"/>
                <a:gd name="T86" fmla="*/ 2310 w 4352"/>
                <a:gd name="T87" fmla="*/ 1714 h 2211"/>
                <a:gd name="T88" fmla="*/ 2001 w 4352"/>
                <a:gd name="T89" fmla="*/ 2208 h 2211"/>
                <a:gd name="T90" fmla="*/ 1920 w 4352"/>
                <a:gd name="T91" fmla="*/ 1862 h 2211"/>
                <a:gd name="T92" fmla="*/ 1625 w 4352"/>
                <a:gd name="T93" fmla="*/ 1644 h 2211"/>
                <a:gd name="T94" fmla="*/ 1636 w 4352"/>
                <a:gd name="T95" fmla="*/ 1195 h 2211"/>
                <a:gd name="T96" fmla="*/ 1709 w 4352"/>
                <a:gd name="T97" fmla="*/ 1028 h 2211"/>
                <a:gd name="T98" fmla="*/ 1793 w 4352"/>
                <a:gd name="T99" fmla="*/ 865 h 2211"/>
                <a:gd name="T100" fmla="*/ 1973 w 4352"/>
                <a:gd name="T101" fmla="*/ 801 h 2211"/>
                <a:gd name="T102" fmla="*/ 2118 w 4352"/>
                <a:gd name="T103" fmla="*/ 659 h 2211"/>
                <a:gd name="T104" fmla="*/ 1997 w 4352"/>
                <a:gd name="T105" fmla="*/ 686 h 2211"/>
                <a:gd name="T106" fmla="*/ 1831 w 4352"/>
                <a:gd name="T107" fmla="*/ 577 h 2211"/>
                <a:gd name="T108" fmla="*/ 2041 w 4352"/>
                <a:gd name="T109" fmla="*/ 342 h 2211"/>
                <a:gd name="T110" fmla="*/ 2259 w 4352"/>
                <a:gd name="T111" fmla="*/ 391 h 2211"/>
                <a:gd name="T112" fmla="*/ 2278 w 4352"/>
                <a:gd name="T113" fmla="*/ 499 h 2211"/>
                <a:gd name="T114" fmla="*/ 2439 w 4352"/>
                <a:gd name="T115" fmla="*/ 387 h 2211"/>
                <a:gd name="T116" fmla="*/ 2566 w 4352"/>
                <a:gd name="T117" fmla="*/ 382 h 2211"/>
                <a:gd name="T118" fmla="*/ 2667 w 4352"/>
                <a:gd name="T119" fmla="*/ 261 h 2211"/>
                <a:gd name="T120" fmla="*/ 2737 w 4352"/>
                <a:gd name="T121" fmla="*/ 467 h 2211"/>
                <a:gd name="T122" fmla="*/ 2861 w 4352"/>
                <a:gd name="T123" fmla="*/ 275 h 2211"/>
                <a:gd name="T124" fmla="*/ 3161 w 4352"/>
                <a:gd name="T125" fmla="*/ 17 h 2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4352" h="2211">
                  <a:moveTo>
                    <a:pt x="2697" y="200"/>
                  </a:moveTo>
                  <a:lnTo>
                    <a:pt x="2708" y="204"/>
                  </a:lnTo>
                  <a:lnTo>
                    <a:pt x="2708" y="211"/>
                  </a:lnTo>
                  <a:lnTo>
                    <a:pt x="2704" y="211"/>
                  </a:lnTo>
                  <a:lnTo>
                    <a:pt x="2702" y="213"/>
                  </a:lnTo>
                  <a:lnTo>
                    <a:pt x="2701" y="214"/>
                  </a:lnTo>
                  <a:lnTo>
                    <a:pt x="2699" y="214"/>
                  </a:lnTo>
                  <a:lnTo>
                    <a:pt x="2697" y="214"/>
                  </a:lnTo>
                  <a:lnTo>
                    <a:pt x="2694" y="214"/>
                  </a:lnTo>
                  <a:lnTo>
                    <a:pt x="2694" y="209"/>
                  </a:lnTo>
                  <a:lnTo>
                    <a:pt x="2694" y="206"/>
                  </a:lnTo>
                  <a:lnTo>
                    <a:pt x="2695" y="204"/>
                  </a:lnTo>
                  <a:lnTo>
                    <a:pt x="2697" y="200"/>
                  </a:lnTo>
                  <a:close/>
                  <a:moveTo>
                    <a:pt x="562" y="192"/>
                  </a:moveTo>
                  <a:lnTo>
                    <a:pt x="562" y="195"/>
                  </a:lnTo>
                  <a:lnTo>
                    <a:pt x="566" y="195"/>
                  </a:lnTo>
                  <a:lnTo>
                    <a:pt x="564" y="213"/>
                  </a:lnTo>
                  <a:lnTo>
                    <a:pt x="566" y="228"/>
                  </a:lnTo>
                  <a:lnTo>
                    <a:pt x="573" y="242"/>
                  </a:lnTo>
                  <a:lnTo>
                    <a:pt x="576" y="244"/>
                  </a:lnTo>
                  <a:lnTo>
                    <a:pt x="580" y="244"/>
                  </a:lnTo>
                  <a:lnTo>
                    <a:pt x="583" y="246"/>
                  </a:lnTo>
                  <a:lnTo>
                    <a:pt x="589" y="246"/>
                  </a:lnTo>
                  <a:lnTo>
                    <a:pt x="589" y="204"/>
                  </a:lnTo>
                  <a:lnTo>
                    <a:pt x="615" y="204"/>
                  </a:lnTo>
                  <a:lnTo>
                    <a:pt x="620" y="216"/>
                  </a:lnTo>
                  <a:lnTo>
                    <a:pt x="627" y="228"/>
                  </a:lnTo>
                  <a:lnTo>
                    <a:pt x="634" y="239"/>
                  </a:lnTo>
                  <a:lnTo>
                    <a:pt x="646" y="242"/>
                  </a:lnTo>
                  <a:lnTo>
                    <a:pt x="646" y="247"/>
                  </a:lnTo>
                  <a:lnTo>
                    <a:pt x="648" y="258"/>
                  </a:lnTo>
                  <a:lnTo>
                    <a:pt x="650" y="270"/>
                  </a:lnTo>
                  <a:lnTo>
                    <a:pt x="650" y="277"/>
                  </a:lnTo>
                  <a:lnTo>
                    <a:pt x="653" y="275"/>
                  </a:lnTo>
                  <a:lnTo>
                    <a:pt x="655" y="275"/>
                  </a:lnTo>
                  <a:lnTo>
                    <a:pt x="655" y="275"/>
                  </a:lnTo>
                  <a:lnTo>
                    <a:pt x="657" y="274"/>
                  </a:lnTo>
                  <a:lnTo>
                    <a:pt x="658" y="272"/>
                  </a:lnTo>
                  <a:lnTo>
                    <a:pt x="660" y="268"/>
                  </a:lnTo>
                  <a:lnTo>
                    <a:pt x="662" y="263"/>
                  </a:lnTo>
                  <a:lnTo>
                    <a:pt x="664" y="258"/>
                  </a:lnTo>
                  <a:lnTo>
                    <a:pt x="665" y="254"/>
                  </a:lnTo>
                  <a:lnTo>
                    <a:pt x="669" y="251"/>
                  </a:lnTo>
                  <a:lnTo>
                    <a:pt x="672" y="249"/>
                  </a:lnTo>
                  <a:lnTo>
                    <a:pt x="678" y="247"/>
                  </a:lnTo>
                  <a:lnTo>
                    <a:pt x="681" y="244"/>
                  </a:lnTo>
                  <a:lnTo>
                    <a:pt x="685" y="242"/>
                  </a:lnTo>
                  <a:lnTo>
                    <a:pt x="681" y="242"/>
                  </a:lnTo>
                  <a:lnTo>
                    <a:pt x="681" y="239"/>
                  </a:lnTo>
                  <a:lnTo>
                    <a:pt x="672" y="242"/>
                  </a:lnTo>
                  <a:lnTo>
                    <a:pt x="667" y="246"/>
                  </a:lnTo>
                  <a:lnTo>
                    <a:pt x="660" y="251"/>
                  </a:lnTo>
                  <a:lnTo>
                    <a:pt x="650" y="254"/>
                  </a:lnTo>
                  <a:lnTo>
                    <a:pt x="648" y="239"/>
                  </a:lnTo>
                  <a:lnTo>
                    <a:pt x="646" y="228"/>
                  </a:lnTo>
                  <a:lnTo>
                    <a:pt x="643" y="219"/>
                  </a:lnTo>
                  <a:lnTo>
                    <a:pt x="639" y="207"/>
                  </a:lnTo>
                  <a:lnTo>
                    <a:pt x="643" y="206"/>
                  </a:lnTo>
                  <a:lnTo>
                    <a:pt x="644" y="206"/>
                  </a:lnTo>
                  <a:lnTo>
                    <a:pt x="648" y="204"/>
                  </a:lnTo>
                  <a:lnTo>
                    <a:pt x="653" y="204"/>
                  </a:lnTo>
                  <a:lnTo>
                    <a:pt x="658" y="207"/>
                  </a:lnTo>
                  <a:lnTo>
                    <a:pt x="662" y="209"/>
                  </a:lnTo>
                  <a:lnTo>
                    <a:pt x="667" y="211"/>
                  </a:lnTo>
                  <a:lnTo>
                    <a:pt x="672" y="213"/>
                  </a:lnTo>
                  <a:lnTo>
                    <a:pt x="678" y="214"/>
                  </a:lnTo>
                  <a:lnTo>
                    <a:pt x="685" y="226"/>
                  </a:lnTo>
                  <a:lnTo>
                    <a:pt x="692" y="240"/>
                  </a:lnTo>
                  <a:lnTo>
                    <a:pt x="697" y="253"/>
                  </a:lnTo>
                  <a:lnTo>
                    <a:pt x="704" y="261"/>
                  </a:lnTo>
                  <a:lnTo>
                    <a:pt x="707" y="263"/>
                  </a:lnTo>
                  <a:lnTo>
                    <a:pt x="713" y="263"/>
                  </a:lnTo>
                  <a:lnTo>
                    <a:pt x="718" y="263"/>
                  </a:lnTo>
                  <a:lnTo>
                    <a:pt x="723" y="263"/>
                  </a:lnTo>
                  <a:lnTo>
                    <a:pt x="726" y="263"/>
                  </a:lnTo>
                  <a:lnTo>
                    <a:pt x="730" y="265"/>
                  </a:lnTo>
                  <a:lnTo>
                    <a:pt x="747" y="277"/>
                  </a:lnTo>
                  <a:lnTo>
                    <a:pt x="761" y="293"/>
                  </a:lnTo>
                  <a:lnTo>
                    <a:pt x="777" y="307"/>
                  </a:lnTo>
                  <a:lnTo>
                    <a:pt x="777" y="319"/>
                  </a:lnTo>
                  <a:lnTo>
                    <a:pt x="791" y="324"/>
                  </a:lnTo>
                  <a:lnTo>
                    <a:pt x="803" y="331"/>
                  </a:lnTo>
                  <a:lnTo>
                    <a:pt x="810" y="342"/>
                  </a:lnTo>
                  <a:lnTo>
                    <a:pt x="819" y="354"/>
                  </a:lnTo>
                  <a:lnTo>
                    <a:pt x="826" y="366"/>
                  </a:lnTo>
                  <a:lnTo>
                    <a:pt x="835" y="377"/>
                  </a:lnTo>
                  <a:lnTo>
                    <a:pt x="829" y="384"/>
                  </a:lnTo>
                  <a:lnTo>
                    <a:pt x="826" y="387"/>
                  </a:lnTo>
                  <a:lnTo>
                    <a:pt x="824" y="392"/>
                  </a:lnTo>
                  <a:lnTo>
                    <a:pt x="822" y="396"/>
                  </a:lnTo>
                  <a:lnTo>
                    <a:pt x="829" y="408"/>
                  </a:lnTo>
                  <a:lnTo>
                    <a:pt x="840" y="417"/>
                  </a:lnTo>
                  <a:lnTo>
                    <a:pt x="854" y="422"/>
                  </a:lnTo>
                  <a:lnTo>
                    <a:pt x="854" y="427"/>
                  </a:lnTo>
                  <a:lnTo>
                    <a:pt x="854" y="429"/>
                  </a:lnTo>
                  <a:lnTo>
                    <a:pt x="856" y="431"/>
                  </a:lnTo>
                  <a:lnTo>
                    <a:pt x="856" y="432"/>
                  </a:lnTo>
                  <a:lnTo>
                    <a:pt x="857" y="434"/>
                  </a:lnTo>
                  <a:lnTo>
                    <a:pt x="861" y="436"/>
                  </a:lnTo>
                  <a:lnTo>
                    <a:pt x="864" y="439"/>
                  </a:lnTo>
                  <a:lnTo>
                    <a:pt x="870" y="441"/>
                  </a:lnTo>
                  <a:lnTo>
                    <a:pt x="873" y="443"/>
                  </a:lnTo>
                  <a:lnTo>
                    <a:pt x="877" y="446"/>
                  </a:lnTo>
                  <a:lnTo>
                    <a:pt x="878" y="448"/>
                  </a:lnTo>
                  <a:lnTo>
                    <a:pt x="880" y="452"/>
                  </a:lnTo>
                  <a:lnTo>
                    <a:pt x="878" y="453"/>
                  </a:lnTo>
                  <a:lnTo>
                    <a:pt x="878" y="455"/>
                  </a:lnTo>
                  <a:lnTo>
                    <a:pt x="878" y="455"/>
                  </a:lnTo>
                  <a:lnTo>
                    <a:pt x="878" y="457"/>
                  </a:lnTo>
                  <a:lnTo>
                    <a:pt x="880" y="459"/>
                  </a:lnTo>
                  <a:lnTo>
                    <a:pt x="884" y="460"/>
                  </a:lnTo>
                  <a:lnTo>
                    <a:pt x="889" y="462"/>
                  </a:lnTo>
                  <a:lnTo>
                    <a:pt x="892" y="464"/>
                  </a:lnTo>
                  <a:lnTo>
                    <a:pt x="898" y="464"/>
                  </a:lnTo>
                  <a:lnTo>
                    <a:pt x="903" y="464"/>
                  </a:lnTo>
                  <a:lnTo>
                    <a:pt x="896" y="511"/>
                  </a:lnTo>
                  <a:lnTo>
                    <a:pt x="891" y="513"/>
                  </a:lnTo>
                  <a:lnTo>
                    <a:pt x="885" y="513"/>
                  </a:lnTo>
                  <a:lnTo>
                    <a:pt x="880" y="514"/>
                  </a:lnTo>
                  <a:lnTo>
                    <a:pt x="873" y="514"/>
                  </a:lnTo>
                  <a:lnTo>
                    <a:pt x="866" y="506"/>
                  </a:lnTo>
                  <a:lnTo>
                    <a:pt x="857" y="497"/>
                  </a:lnTo>
                  <a:lnTo>
                    <a:pt x="850" y="488"/>
                  </a:lnTo>
                  <a:lnTo>
                    <a:pt x="845" y="476"/>
                  </a:lnTo>
                  <a:lnTo>
                    <a:pt x="838" y="476"/>
                  </a:lnTo>
                  <a:lnTo>
                    <a:pt x="833" y="478"/>
                  </a:lnTo>
                  <a:lnTo>
                    <a:pt x="828" y="478"/>
                  </a:lnTo>
                  <a:lnTo>
                    <a:pt x="822" y="480"/>
                  </a:lnTo>
                  <a:lnTo>
                    <a:pt x="831" y="507"/>
                  </a:lnTo>
                  <a:lnTo>
                    <a:pt x="838" y="537"/>
                  </a:lnTo>
                  <a:lnTo>
                    <a:pt x="850" y="537"/>
                  </a:lnTo>
                  <a:lnTo>
                    <a:pt x="857" y="551"/>
                  </a:lnTo>
                  <a:lnTo>
                    <a:pt x="863" y="565"/>
                  </a:lnTo>
                  <a:lnTo>
                    <a:pt x="864" y="584"/>
                  </a:lnTo>
                  <a:lnTo>
                    <a:pt x="863" y="586"/>
                  </a:lnTo>
                  <a:lnTo>
                    <a:pt x="861" y="588"/>
                  </a:lnTo>
                  <a:lnTo>
                    <a:pt x="861" y="590"/>
                  </a:lnTo>
                  <a:lnTo>
                    <a:pt x="859" y="591"/>
                  </a:lnTo>
                  <a:lnTo>
                    <a:pt x="857" y="593"/>
                  </a:lnTo>
                  <a:lnTo>
                    <a:pt x="854" y="595"/>
                  </a:lnTo>
                  <a:lnTo>
                    <a:pt x="847" y="591"/>
                  </a:lnTo>
                  <a:lnTo>
                    <a:pt x="838" y="586"/>
                  </a:lnTo>
                  <a:lnTo>
                    <a:pt x="829" y="581"/>
                  </a:lnTo>
                  <a:lnTo>
                    <a:pt x="822" y="577"/>
                  </a:lnTo>
                  <a:lnTo>
                    <a:pt x="819" y="576"/>
                  </a:lnTo>
                  <a:lnTo>
                    <a:pt x="816" y="576"/>
                  </a:lnTo>
                  <a:lnTo>
                    <a:pt x="826" y="590"/>
                  </a:lnTo>
                  <a:lnTo>
                    <a:pt x="835" y="602"/>
                  </a:lnTo>
                  <a:lnTo>
                    <a:pt x="842" y="617"/>
                  </a:lnTo>
                  <a:lnTo>
                    <a:pt x="838" y="617"/>
                  </a:lnTo>
                  <a:lnTo>
                    <a:pt x="826" y="612"/>
                  </a:lnTo>
                  <a:lnTo>
                    <a:pt x="810" y="609"/>
                  </a:lnTo>
                  <a:lnTo>
                    <a:pt x="793" y="605"/>
                  </a:lnTo>
                  <a:lnTo>
                    <a:pt x="781" y="598"/>
                  </a:lnTo>
                  <a:lnTo>
                    <a:pt x="770" y="588"/>
                  </a:lnTo>
                  <a:lnTo>
                    <a:pt x="763" y="572"/>
                  </a:lnTo>
                  <a:lnTo>
                    <a:pt x="756" y="558"/>
                  </a:lnTo>
                  <a:lnTo>
                    <a:pt x="746" y="544"/>
                  </a:lnTo>
                  <a:lnTo>
                    <a:pt x="735" y="534"/>
                  </a:lnTo>
                  <a:lnTo>
                    <a:pt x="720" y="542"/>
                  </a:lnTo>
                  <a:lnTo>
                    <a:pt x="702" y="548"/>
                  </a:lnTo>
                  <a:lnTo>
                    <a:pt x="681" y="549"/>
                  </a:lnTo>
                  <a:lnTo>
                    <a:pt x="679" y="544"/>
                  </a:lnTo>
                  <a:lnTo>
                    <a:pt x="678" y="539"/>
                  </a:lnTo>
                  <a:lnTo>
                    <a:pt x="678" y="534"/>
                  </a:lnTo>
                  <a:lnTo>
                    <a:pt x="678" y="527"/>
                  </a:lnTo>
                  <a:lnTo>
                    <a:pt x="693" y="521"/>
                  </a:lnTo>
                  <a:lnTo>
                    <a:pt x="713" y="516"/>
                  </a:lnTo>
                  <a:lnTo>
                    <a:pt x="730" y="511"/>
                  </a:lnTo>
                  <a:lnTo>
                    <a:pt x="735" y="501"/>
                  </a:lnTo>
                  <a:lnTo>
                    <a:pt x="740" y="487"/>
                  </a:lnTo>
                  <a:lnTo>
                    <a:pt x="746" y="471"/>
                  </a:lnTo>
                  <a:lnTo>
                    <a:pt x="749" y="455"/>
                  </a:lnTo>
                  <a:lnTo>
                    <a:pt x="751" y="443"/>
                  </a:lnTo>
                  <a:lnTo>
                    <a:pt x="749" y="434"/>
                  </a:lnTo>
                  <a:lnTo>
                    <a:pt x="742" y="422"/>
                  </a:lnTo>
                  <a:lnTo>
                    <a:pt x="733" y="415"/>
                  </a:lnTo>
                  <a:lnTo>
                    <a:pt x="723" y="408"/>
                  </a:lnTo>
                  <a:lnTo>
                    <a:pt x="716" y="399"/>
                  </a:lnTo>
                  <a:lnTo>
                    <a:pt x="707" y="357"/>
                  </a:lnTo>
                  <a:lnTo>
                    <a:pt x="693" y="354"/>
                  </a:lnTo>
                  <a:lnTo>
                    <a:pt x="683" y="347"/>
                  </a:lnTo>
                  <a:lnTo>
                    <a:pt x="674" y="340"/>
                  </a:lnTo>
                  <a:lnTo>
                    <a:pt x="665" y="338"/>
                  </a:lnTo>
                  <a:lnTo>
                    <a:pt x="657" y="342"/>
                  </a:lnTo>
                  <a:lnTo>
                    <a:pt x="651" y="347"/>
                  </a:lnTo>
                  <a:lnTo>
                    <a:pt x="646" y="352"/>
                  </a:lnTo>
                  <a:lnTo>
                    <a:pt x="639" y="357"/>
                  </a:lnTo>
                  <a:lnTo>
                    <a:pt x="627" y="361"/>
                  </a:lnTo>
                  <a:lnTo>
                    <a:pt x="615" y="354"/>
                  </a:lnTo>
                  <a:lnTo>
                    <a:pt x="599" y="349"/>
                  </a:lnTo>
                  <a:lnTo>
                    <a:pt x="582" y="345"/>
                  </a:lnTo>
                  <a:lnTo>
                    <a:pt x="566" y="340"/>
                  </a:lnTo>
                  <a:lnTo>
                    <a:pt x="552" y="335"/>
                  </a:lnTo>
                  <a:lnTo>
                    <a:pt x="541" y="326"/>
                  </a:lnTo>
                  <a:lnTo>
                    <a:pt x="534" y="312"/>
                  </a:lnTo>
                  <a:lnTo>
                    <a:pt x="536" y="310"/>
                  </a:lnTo>
                  <a:lnTo>
                    <a:pt x="536" y="309"/>
                  </a:lnTo>
                  <a:lnTo>
                    <a:pt x="538" y="309"/>
                  </a:lnTo>
                  <a:lnTo>
                    <a:pt x="538" y="307"/>
                  </a:lnTo>
                  <a:lnTo>
                    <a:pt x="538" y="303"/>
                  </a:lnTo>
                  <a:lnTo>
                    <a:pt x="531" y="302"/>
                  </a:lnTo>
                  <a:lnTo>
                    <a:pt x="524" y="300"/>
                  </a:lnTo>
                  <a:lnTo>
                    <a:pt x="519" y="296"/>
                  </a:lnTo>
                  <a:lnTo>
                    <a:pt x="515" y="291"/>
                  </a:lnTo>
                  <a:lnTo>
                    <a:pt x="512" y="284"/>
                  </a:lnTo>
                  <a:lnTo>
                    <a:pt x="521" y="267"/>
                  </a:lnTo>
                  <a:lnTo>
                    <a:pt x="528" y="244"/>
                  </a:lnTo>
                  <a:lnTo>
                    <a:pt x="531" y="219"/>
                  </a:lnTo>
                  <a:lnTo>
                    <a:pt x="534" y="195"/>
                  </a:lnTo>
                  <a:lnTo>
                    <a:pt x="562" y="192"/>
                  </a:lnTo>
                  <a:close/>
                  <a:moveTo>
                    <a:pt x="400" y="188"/>
                  </a:moveTo>
                  <a:lnTo>
                    <a:pt x="416" y="188"/>
                  </a:lnTo>
                  <a:lnTo>
                    <a:pt x="425" y="223"/>
                  </a:lnTo>
                  <a:lnTo>
                    <a:pt x="432" y="261"/>
                  </a:lnTo>
                  <a:lnTo>
                    <a:pt x="428" y="261"/>
                  </a:lnTo>
                  <a:lnTo>
                    <a:pt x="423" y="268"/>
                  </a:lnTo>
                  <a:lnTo>
                    <a:pt x="412" y="265"/>
                  </a:lnTo>
                  <a:lnTo>
                    <a:pt x="409" y="268"/>
                  </a:lnTo>
                  <a:lnTo>
                    <a:pt x="409" y="272"/>
                  </a:lnTo>
                  <a:lnTo>
                    <a:pt x="409" y="275"/>
                  </a:lnTo>
                  <a:lnTo>
                    <a:pt x="409" y="277"/>
                  </a:lnTo>
                  <a:lnTo>
                    <a:pt x="407" y="279"/>
                  </a:lnTo>
                  <a:lnTo>
                    <a:pt x="405" y="282"/>
                  </a:lnTo>
                  <a:lnTo>
                    <a:pt x="400" y="284"/>
                  </a:lnTo>
                  <a:lnTo>
                    <a:pt x="395" y="281"/>
                  </a:lnTo>
                  <a:lnTo>
                    <a:pt x="388" y="275"/>
                  </a:lnTo>
                  <a:lnTo>
                    <a:pt x="381" y="272"/>
                  </a:lnTo>
                  <a:lnTo>
                    <a:pt x="381" y="261"/>
                  </a:lnTo>
                  <a:lnTo>
                    <a:pt x="358" y="258"/>
                  </a:lnTo>
                  <a:lnTo>
                    <a:pt x="362" y="226"/>
                  </a:lnTo>
                  <a:lnTo>
                    <a:pt x="369" y="223"/>
                  </a:lnTo>
                  <a:lnTo>
                    <a:pt x="376" y="218"/>
                  </a:lnTo>
                  <a:lnTo>
                    <a:pt x="381" y="211"/>
                  </a:lnTo>
                  <a:lnTo>
                    <a:pt x="376" y="209"/>
                  </a:lnTo>
                  <a:lnTo>
                    <a:pt x="372" y="207"/>
                  </a:lnTo>
                  <a:lnTo>
                    <a:pt x="369" y="206"/>
                  </a:lnTo>
                  <a:lnTo>
                    <a:pt x="365" y="202"/>
                  </a:lnTo>
                  <a:lnTo>
                    <a:pt x="363" y="199"/>
                  </a:lnTo>
                  <a:lnTo>
                    <a:pt x="362" y="192"/>
                  </a:lnTo>
                  <a:lnTo>
                    <a:pt x="381" y="190"/>
                  </a:lnTo>
                  <a:lnTo>
                    <a:pt x="400" y="188"/>
                  </a:lnTo>
                  <a:close/>
                  <a:moveTo>
                    <a:pt x="3661" y="172"/>
                  </a:moveTo>
                  <a:lnTo>
                    <a:pt x="3673" y="178"/>
                  </a:lnTo>
                  <a:lnTo>
                    <a:pt x="3673" y="185"/>
                  </a:lnTo>
                  <a:lnTo>
                    <a:pt x="3657" y="185"/>
                  </a:lnTo>
                  <a:lnTo>
                    <a:pt x="3661" y="172"/>
                  </a:lnTo>
                  <a:close/>
                  <a:moveTo>
                    <a:pt x="438" y="172"/>
                  </a:moveTo>
                  <a:lnTo>
                    <a:pt x="451" y="174"/>
                  </a:lnTo>
                  <a:lnTo>
                    <a:pt x="465" y="176"/>
                  </a:lnTo>
                  <a:lnTo>
                    <a:pt x="477" y="178"/>
                  </a:lnTo>
                  <a:lnTo>
                    <a:pt x="486" y="181"/>
                  </a:lnTo>
                  <a:lnTo>
                    <a:pt x="487" y="185"/>
                  </a:lnTo>
                  <a:lnTo>
                    <a:pt x="487" y="190"/>
                  </a:lnTo>
                  <a:lnTo>
                    <a:pt x="489" y="197"/>
                  </a:lnTo>
                  <a:lnTo>
                    <a:pt x="489" y="204"/>
                  </a:lnTo>
                  <a:lnTo>
                    <a:pt x="487" y="207"/>
                  </a:lnTo>
                  <a:lnTo>
                    <a:pt x="486" y="211"/>
                  </a:lnTo>
                  <a:lnTo>
                    <a:pt x="484" y="216"/>
                  </a:lnTo>
                  <a:lnTo>
                    <a:pt x="480" y="219"/>
                  </a:lnTo>
                  <a:lnTo>
                    <a:pt x="477" y="221"/>
                  </a:lnTo>
                  <a:lnTo>
                    <a:pt x="473" y="223"/>
                  </a:lnTo>
                  <a:lnTo>
                    <a:pt x="472" y="225"/>
                  </a:lnTo>
                  <a:lnTo>
                    <a:pt x="468" y="226"/>
                  </a:lnTo>
                  <a:lnTo>
                    <a:pt x="466" y="230"/>
                  </a:lnTo>
                  <a:lnTo>
                    <a:pt x="468" y="239"/>
                  </a:lnTo>
                  <a:lnTo>
                    <a:pt x="466" y="249"/>
                  </a:lnTo>
                  <a:lnTo>
                    <a:pt x="465" y="256"/>
                  </a:lnTo>
                  <a:lnTo>
                    <a:pt x="461" y="261"/>
                  </a:lnTo>
                  <a:lnTo>
                    <a:pt x="458" y="263"/>
                  </a:lnTo>
                  <a:lnTo>
                    <a:pt x="454" y="265"/>
                  </a:lnTo>
                  <a:lnTo>
                    <a:pt x="449" y="265"/>
                  </a:lnTo>
                  <a:lnTo>
                    <a:pt x="442" y="265"/>
                  </a:lnTo>
                  <a:lnTo>
                    <a:pt x="438" y="254"/>
                  </a:lnTo>
                  <a:lnTo>
                    <a:pt x="442" y="244"/>
                  </a:lnTo>
                  <a:lnTo>
                    <a:pt x="442" y="232"/>
                  </a:lnTo>
                  <a:lnTo>
                    <a:pt x="438" y="218"/>
                  </a:lnTo>
                  <a:lnTo>
                    <a:pt x="437" y="202"/>
                  </a:lnTo>
                  <a:lnTo>
                    <a:pt x="435" y="188"/>
                  </a:lnTo>
                  <a:lnTo>
                    <a:pt x="438" y="172"/>
                  </a:lnTo>
                  <a:close/>
                  <a:moveTo>
                    <a:pt x="60" y="171"/>
                  </a:moveTo>
                  <a:lnTo>
                    <a:pt x="74" y="172"/>
                  </a:lnTo>
                  <a:lnTo>
                    <a:pt x="74" y="185"/>
                  </a:lnTo>
                  <a:lnTo>
                    <a:pt x="91" y="185"/>
                  </a:lnTo>
                  <a:lnTo>
                    <a:pt x="105" y="185"/>
                  </a:lnTo>
                  <a:lnTo>
                    <a:pt x="121" y="185"/>
                  </a:lnTo>
                  <a:lnTo>
                    <a:pt x="124" y="192"/>
                  </a:lnTo>
                  <a:lnTo>
                    <a:pt x="128" y="200"/>
                  </a:lnTo>
                  <a:lnTo>
                    <a:pt x="131" y="209"/>
                  </a:lnTo>
                  <a:lnTo>
                    <a:pt x="135" y="216"/>
                  </a:lnTo>
                  <a:lnTo>
                    <a:pt x="135" y="219"/>
                  </a:lnTo>
                  <a:lnTo>
                    <a:pt x="124" y="232"/>
                  </a:lnTo>
                  <a:lnTo>
                    <a:pt x="110" y="237"/>
                  </a:lnTo>
                  <a:lnTo>
                    <a:pt x="96" y="242"/>
                  </a:lnTo>
                  <a:lnTo>
                    <a:pt x="88" y="258"/>
                  </a:lnTo>
                  <a:lnTo>
                    <a:pt x="81" y="272"/>
                  </a:lnTo>
                  <a:lnTo>
                    <a:pt x="79" y="288"/>
                  </a:lnTo>
                  <a:lnTo>
                    <a:pt x="82" y="303"/>
                  </a:lnTo>
                  <a:lnTo>
                    <a:pt x="67" y="305"/>
                  </a:lnTo>
                  <a:lnTo>
                    <a:pt x="53" y="310"/>
                  </a:lnTo>
                  <a:lnTo>
                    <a:pt x="35" y="315"/>
                  </a:lnTo>
                  <a:lnTo>
                    <a:pt x="34" y="312"/>
                  </a:lnTo>
                  <a:lnTo>
                    <a:pt x="32" y="309"/>
                  </a:lnTo>
                  <a:lnTo>
                    <a:pt x="30" y="307"/>
                  </a:lnTo>
                  <a:lnTo>
                    <a:pt x="30" y="303"/>
                  </a:lnTo>
                  <a:lnTo>
                    <a:pt x="28" y="300"/>
                  </a:lnTo>
                  <a:lnTo>
                    <a:pt x="30" y="298"/>
                  </a:lnTo>
                  <a:lnTo>
                    <a:pt x="30" y="296"/>
                  </a:lnTo>
                  <a:lnTo>
                    <a:pt x="30" y="295"/>
                  </a:lnTo>
                  <a:lnTo>
                    <a:pt x="32" y="291"/>
                  </a:lnTo>
                  <a:lnTo>
                    <a:pt x="32" y="288"/>
                  </a:lnTo>
                  <a:lnTo>
                    <a:pt x="20" y="288"/>
                  </a:lnTo>
                  <a:lnTo>
                    <a:pt x="20" y="282"/>
                  </a:lnTo>
                  <a:lnTo>
                    <a:pt x="20" y="281"/>
                  </a:lnTo>
                  <a:lnTo>
                    <a:pt x="18" y="279"/>
                  </a:lnTo>
                  <a:lnTo>
                    <a:pt x="18" y="277"/>
                  </a:lnTo>
                  <a:lnTo>
                    <a:pt x="16" y="275"/>
                  </a:lnTo>
                  <a:lnTo>
                    <a:pt x="13" y="272"/>
                  </a:lnTo>
                  <a:lnTo>
                    <a:pt x="11" y="272"/>
                  </a:lnTo>
                  <a:lnTo>
                    <a:pt x="9" y="272"/>
                  </a:lnTo>
                  <a:lnTo>
                    <a:pt x="9" y="272"/>
                  </a:lnTo>
                  <a:lnTo>
                    <a:pt x="7" y="272"/>
                  </a:lnTo>
                  <a:lnTo>
                    <a:pt x="6" y="272"/>
                  </a:lnTo>
                  <a:lnTo>
                    <a:pt x="0" y="272"/>
                  </a:lnTo>
                  <a:lnTo>
                    <a:pt x="0" y="261"/>
                  </a:lnTo>
                  <a:lnTo>
                    <a:pt x="13" y="247"/>
                  </a:lnTo>
                  <a:lnTo>
                    <a:pt x="21" y="228"/>
                  </a:lnTo>
                  <a:lnTo>
                    <a:pt x="28" y="207"/>
                  </a:lnTo>
                  <a:lnTo>
                    <a:pt x="23" y="204"/>
                  </a:lnTo>
                  <a:lnTo>
                    <a:pt x="21" y="199"/>
                  </a:lnTo>
                  <a:lnTo>
                    <a:pt x="20" y="195"/>
                  </a:lnTo>
                  <a:lnTo>
                    <a:pt x="18" y="188"/>
                  </a:lnTo>
                  <a:lnTo>
                    <a:pt x="16" y="181"/>
                  </a:lnTo>
                  <a:lnTo>
                    <a:pt x="30" y="178"/>
                  </a:lnTo>
                  <a:lnTo>
                    <a:pt x="41" y="176"/>
                  </a:lnTo>
                  <a:lnTo>
                    <a:pt x="49" y="172"/>
                  </a:lnTo>
                  <a:lnTo>
                    <a:pt x="60" y="171"/>
                  </a:lnTo>
                  <a:close/>
                  <a:moveTo>
                    <a:pt x="1556" y="130"/>
                  </a:moveTo>
                  <a:lnTo>
                    <a:pt x="1571" y="130"/>
                  </a:lnTo>
                  <a:lnTo>
                    <a:pt x="1571" y="134"/>
                  </a:lnTo>
                  <a:lnTo>
                    <a:pt x="1568" y="134"/>
                  </a:lnTo>
                  <a:lnTo>
                    <a:pt x="1564" y="136"/>
                  </a:lnTo>
                  <a:lnTo>
                    <a:pt x="1563" y="136"/>
                  </a:lnTo>
                  <a:lnTo>
                    <a:pt x="1563" y="136"/>
                  </a:lnTo>
                  <a:lnTo>
                    <a:pt x="1561" y="136"/>
                  </a:lnTo>
                  <a:lnTo>
                    <a:pt x="1561" y="136"/>
                  </a:lnTo>
                  <a:lnTo>
                    <a:pt x="1559" y="134"/>
                  </a:lnTo>
                  <a:lnTo>
                    <a:pt x="1556" y="130"/>
                  </a:lnTo>
                  <a:close/>
                  <a:moveTo>
                    <a:pt x="454" y="130"/>
                  </a:moveTo>
                  <a:lnTo>
                    <a:pt x="458" y="153"/>
                  </a:lnTo>
                  <a:lnTo>
                    <a:pt x="452" y="157"/>
                  </a:lnTo>
                  <a:lnTo>
                    <a:pt x="449" y="158"/>
                  </a:lnTo>
                  <a:lnTo>
                    <a:pt x="445" y="160"/>
                  </a:lnTo>
                  <a:lnTo>
                    <a:pt x="440" y="164"/>
                  </a:lnTo>
                  <a:lnTo>
                    <a:pt x="435" y="165"/>
                  </a:lnTo>
                  <a:lnTo>
                    <a:pt x="433" y="164"/>
                  </a:lnTo>
                  <a:lnTo>
                    <a:pt x="432" y="164"/>
                  </a:lnTo>
                  <a:lnTo>
                    <a:pt x="430" y="162"/>
                  </a:lnTo>
                  <a:lnTo>
                    <a:pt x="428" y="162"/>
                  </a:lnTo>
                  <a:lnTo>
                    <a:pt x="423" y="162"/>
                  </a:lnTo>
                  <a:lnTo>
                    <a:pt x="423" y="158"/>
                  </a:lnTo>
                  <a:lnTo>
                    <a:pt x="423" y="157"/>
                  </a:lnTo>
                  <a:lnTo>
                    <a:pt x="421" y="157"/>
                  </a:lnTo>
                  <a:lnTo>
                    <a:pt x="421" y="155"/>
                  </a:lnTo>
                  <a:lnTo>
                    <a:pt x="419" y="153"/>
                  </a:lnTo>
                  <a:lnTo>
                    <a:pt x="419" y="146"/>
                  </a:lnTo>
                  <a:lnTo>
                    <a:pt x="428" y="141"/>
                  </a:lnTo>
                  <a:lnTo>
                    <a:pt x="435" y="136"/>
                  </a:lnTo>
                  <a:lnTo>
                    <a:pt x="442" y="132"/>
                  </a:lnTo>
                  <a:lnTo>
                    <a:pt x="454" y="130"/>
                  </a:lnTo>
                  <a:close/>
                  <a:moveTo>
                    <a:pt x="109" y="127"/>
                  </a:moveTo>
                  <a:lnTo>
                    <a:pt x="112" y="127"/>
                  </a:lnTo>
                  <a:lnTo>
                    <a:pt x="116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7" y="129"/>
                  </a:lnTo>
                  <a:lnTo>
                    <a:pt x="119" y="130"/>
                  </a:lnTo>
                  <a:lnTo>
                    <a:pt x="121" y="134"/>
                  </a:lnTo>
                  <a:lnTo>
                    <a:pt x="109" y="134"/>
                  </a:lnTo>
                  <a:lnTo>
                    <a:pt x="109" y="127"/>
                  </a:lnTo>
                  <a:close/>
                  <a:moveTo>
                    <a:pt x="3744" y="115"/>
                  </a:moveTo>
                  <a:lnTo>
                    <a:pt x="3760" y="117"/>
                  </a:lnTo>
                  <a:lnTo>
                    <a:pt x="3776" y="120"/>
                  </a:lnTo>
                  <a:lnTo>
                    <a:pt x="3790" y="125"/>
                  </a:lnTo>
                  <a:lnTo>
                    <a:pt x="3800" y="134"/>
                  </a:lnTo>
                  <a:lnTo>
                    <a:pt x="3807" y="146"/>
                  </a:lnTo>
                  <a:lnTo>
                    <a:pt x="3811" y="162"/>
                  </a:lnTo>
                  <a:lnTo>
                    <a:pt x="3788" y="158"/>
                  </a:lnTo>
                  <a:lnTo>
                    <a:pt x="3767" y="151"/>
                  </a:lnTo>
                  <a:lnTo>
                    <a:pt x="3751" y="141"/>
                  </a:lnTo>
                  <a:lnTo>
                    <a:pt x="3741" y="127"/>
                  </a:lnTo>
                  <a:lnTo>
                    <a:pt x="3743" y="125"/>
                  </a:lnTo>
                  <a:lnTo>
                    <a:pt x="3743" y="123"/>
                  </a:lnTo>
                  <a:lnTo>
                    <a:pt x="3744" y="122"/>
                  </a:lnTo>
                  <a:lnTo>
                    <a:pt x="3744" y="118"/>
                  </a:lnTo>
                  <a:lnTo>
                    <a:pt x="3744" y="115"/>
                  </a:lnTo>
                  <a:close/>
                  <a:moveTo>
                    <a:pt x="384" y="104"/>
                  </a:moveTo>
                  <a:lnTo>
                    <a:pt x="390" y="104"/>
                  </a:lnTo>
                  <a:lnTo>
                    <a:pt x="391" y="104"/>
                  </a:lnTo>
                  <a:lnTo>
                    <a:pt x="393" y="106"/>
                  </a:lnTo>
                  <a:lnTo>
                    <a:pt x="395" y="106"/>
                  </a:lnTo>
                  <a:lnTo>
                    <a:pt x="397" y="108"/>
                  </a:lnTo>
                  <a:lnTo>
                    <a:pt x="398" y="111"/>
                  </a:lnTo>
                  <a:lnTo>
                    <a:pt x="400" y="113"/>
                  </a:lnTo>
                  <a:lnTo>
                    <a:pt x="400" y="118"/>
                  </a:lnTo>
                  <a:lnTo>
                    <a:pt x="400" y="123"/>
                  </a:lnTo>
                  <a:lnTo>
                    <a:pt x="397" y="134"/>
                  </a:lnTo>
                  <a:lnTo>
                    <a:pt x="395" y="150"/>
                  </a:lnTo>
                  <a:lnTo>
                    <a:pt x="393" y="162"/>
                  </a:lnTo>
                  <a:lnTo>
                    <a:pt x="388" y="164"/>
                  </a:lnTo>
                  <a:lnTo>
                    <a:pt x="384" y="165"/>
                  </a:lnTo>
                  <a:lnTo>
                    <a:pt x="381" y="169"/>
                  </a:lnTo>
                  <a:lnTo>
                    <a:pt x="377" y="169"/>
                  </a:lnTo>
                  <a:lnTo>
                    <a:pt x="377" y="167"/>
                  </a:lnTo>
                  <a:lnTo>
                    <a:pt x="376" y="167"/>
                  </a:lnTo>
                  <a:lnTo>
                    <a:pt x="376" y="167"/>
                  </a:lnTo>
                  <a:lnTo>
                    <a:pt x="374" y="165"/>
                  </a:lnTo>
                  <a:lnTo>
                    <a:pt x="370" y="162"/>
                  </a:lnTo>
                  <a:lnTo>
                    <a:pt x="369" y="158"/>
                  </a:lnTo>
                  <a:lnTo>
                    <a:pt x="369" y="153"/>
                  </a:lnTo>
                  <a:lnTo>
                    <a:pt x="369" y="150"/>
                  </a:lnTo>
                  <a:lnTo>
                    <a:pt x="365" y="146"/>
                  </a:lnTo>
                  <a:lnTo>
                    <a:pt x="358" y="141"/>
                  </a:lnTo>
                  <a:lnTo>
                    <a:pt x="349" y="139"/>
                  </a:lnTo>
                  <a:lnTo>
                    <a:pt x="341" y="141"/>
                  </a:lnTo>
                  <a:lnTo>
                    <a:pt x="332" y="139"/>
                  </a:lnTo>
                  <a:lnTo>
                    <a:pt x="323" y="134"/>
                  </a:lnTo>
                  <a:lnTo>
                    <a:pt x="316" y="123"/>
                  </a:lnTo>
                  <a:lnTo>
                    <a:pt x="320" y="123"/>
                  </a:lnTo>
                  <a:lnTo>
                    <a:pt x="322" y="120"/>
                  </a:lnTo>
                  <a:lnTo>
                    <a:pt x="323" y="118"/>
                  </a:lnTo>
                  <a:lnTo>
                    <a:pt x="323" y="117"/>
                  </a:lnTo>
                  <a:lnTo>
                    <a:pt x="325" y="117"/>
                  </a:lnTo>
                  <a:lnTo>
                    <a:pt x="327" y="117"/>
                  </a:lnTo>
                  <a:lnTo>
                    <a:pt x="330" y="117"/>
                  </a:lnTo>
                  <a:lnTo>
                    <a:pt x="336" y="115"/>
                  </a:lnTo>
                  <a:lnTo>
                    <a:pt x="346" y="118"/>
                  </a:lnTo>
                  <a:lnTo>
                    <a:pt x="358" y="117"/>
                  </a:lnTo>
                  <a:lnTo>
                    <a:pt x="372" y="115"/>
                  </a:lnTo>
                  <a:lnTo>
                    <a:pt x="384" y="115"/>
                  </a:lnTo>
                  <a:lnTo>
                    <a:pt x="384" y="104"/>
                  </a:lnTo>
                  <a:close/>
                  <a:moveTo>
                    <a:pt x="255" y="101"/>
                  </a:moveTo>
                  <a:lnTo>
                    <a:pt x="257" y="104"/>
                  </a:lnTo>
                  <a:lnTo>
                    <a:pt x="259" y="106"/>
                  </a:lnTo>
                  <a:lnTo>
                    <a:pt x="260" y="110"/>
                  </a:lnTo>
                  <a:lnTo>
                    <a:pt x="260" y="113"/>
                  </a:lnTo>
                  <a:lnTo>
                    <a:pt x="262" y="117"/>
                  </a:lnTo>
                  <a:lnTo>
                    <a:pt x="262" y="123"/>
                  </a:lnTo>
                  <a:lnTo>
                    <a:pt x="259" y="123"/>
                  </a:lnTo>
                  <a:lnTo>
                    <a:pt x="259" y="127"/>
                  </a:lnTo>
                  <a:lnTo>
                    <a:pt x="262" y="127"/>
                  </a:lnTo>
                  <a:lnTo>
                    <a:pt x="267" y="129"/>
                  </a:lnTo>
                  <a:lnTo>
                    <a:pt x="273" y="130"/>
                  </a:lnTo>
                  <a:lnTo>
                    <a:pt x="278" y="130"/>
                  </a:lnTo>
                  <a:lnTo>
                    <a:pt x="285" y="130"/>
                  </a:lnTo>
                  <a:lnTo>
                    <a:pt x="288" y="127"/>
                  </a:lnTo>
                  <a:lnTo>
                    <a:pt x="290" y="125"/>
                  </a:lnTo>
                  <a:lnTo>
                    <a:pt x="290" y="125"/>
                  </a:lnTo>
                  <a:lnTo>
                    <a:pt x="292" y="125"/>
                  </a:lnTo>
                  <a:lnTo>
                    <a:pt x="294" y="125"/>
                  </a:lnTo>
                  <a:lnTo>
                    <a:pt x="297" y="127"/>
                  </a:lnTo>
                  <a:lnTo>
                    <a:pt x="299" y="129"/>
                  </a:lnTo>
                  <a:lnTo>
                    <a:pt x="299" y="130"/>
                  </a:lnTo>
                  <a:lnTo>
                    <a:pt x="299" y="132"/>
                  </a:lnTo>
                  <a:lnTo>
                    <a:pt x="301" y="134"/>
                  </a:lnTo>
                  <a:lnTo>
                    <a:pt x="301" y="137"/>
                  </a:lnTo>
                  <a:lnTo>
                    <a:pt x="299" y="141"/>
                  </a:lnTo>
                  <a:lnTo>
                    <a:pt x="299" y="143"/>
                  </a:lnTo>
                  <a:lnTo>
                    <a:pt x="299" y="143"/>
                  </a:lnTo>
                  <a:lnTo>
                    <a:pt x="299" y="144"/>
                  </a:lnTo>
                  <a:lnTo>
                    <a:pt x="299" y="146"/>
                  </a:lnTo>
                  <a:lnTo>
                    <a:pt x="297" y="150"/>
                  </a:lnTo>
                  <a:lnTo>
                    <a:pt x="287" y="155"/>
                  </a:lnTo>
                  <a:lnTo>
                    <a:pt x="274" y="155"/>
                  </a:lnTo>
                  <a:lnTo>
                    <a:pt x="260" y="155"/>
                  </a:lnTo>
                  <a:lnTo>
                    <a:pt x="246" y="158"/>
                  </a:lnTo>
                  <a:lnTo>
                    <a:pt x="236" y="165"/>
                  </a:lnTo>
                  <a:lnTo>
                    <a:pt x="224" y="174"/>
                  </a:lnTo>
                  <a:lnTo>
                    <a:pt x="213" y="183"/>
                  </a:lnTo>
                  <a:lnTo>
                    <a:pt x="198" y="188"/>
                  </a:lnTo>
                  <a:lnTo>
                    <a:pt x="196" y="185"/>
                  </a:lnTo>
                  <a:lnTo>
                    <a:pt x="194" y="181"/>
                  </a:lnTo>
                  <a:lnTo>
                    <a:pt x="194" y="178"/>
                  </a:lnTo>
                  <a:lnTo>
                    <a:pt x="192" y="172"/>
                  </a:lnTo>
                  <a:lnTo>
                    <a:pt x="198" y="169"/>
                  </a:lnTo>
                  <a:lnTo>
                    <a:pt x="203" y="165"/>
                  </a:lnTo>
                  <a:lnTo>
                    <a:pt x="206" y="160"/>
                  </a:lnTo>
                  <a:lnTo>
                    <a:pt x="210" y="155"/>
                  </a:lnTo>
                  <a:lnTo>
                    <a:pt x="212" y="150"/>
                  </a:lnTo>
                  <a:lnTo>
                    <a:pt x="192" y="150"/>
                  </a:lnTo>
                  <a:lnTo>
                    <a:pt x="180" y="155"/>
                  </a:lnTo>
                  <a:lnTo>
                    <a:pt x="166" y="157"/>
                  </a:lnTo>
                  <a:lnTo>
                    <a:pt x="150" y="155"/>
                  </a:lnTo>
                  <a:lnTo>
                    <a:pt x="140" y="150"/>
                  </a:lnTo>
                  <a:lnTo>
                    <a:pt x="135" y="150"/>
                  </a:lnTo>
                  <a:lnTo>
                    <a:pt x="135" y="146"/>
                  </a:lnTo>
                  <a:lnTo>
                    <a:pt x="140" y="144"/>
                  </a:lnTo>
                  <a:lnTo>
                    <a:pt x="144" y="143"/>
                  </a:lnTo>
                  <a:lnTo>
                    <a:pt x="145" y="141"/>
                  </a:lnTo>
                  <a:lnTo>
                    <a:pt x="149" y="139"/>
                  </a:lnTo>
                  <a:lnTo>
                    <a:pt x="150" y="134"/>
                  </a:lnTo>
                  <a:lnTo>
                    <a:pt x="147" y="134"/>
                  </a:lnTo>
                  <a:lnTo>
                    <a:pt x="147" y="130"/>
                  </a:lnTo>
                  <a:lnTo>
                    <a:pt x="152" y="130"/>
                  </a:lnTo>
                  <a:lnTo>
                    <a:pt x="156" y="129"/>
                  </a:lnTo>
                  <a:lnTo>
                    <a:pt x="159" y="129"/>
                  </a:lnTo>
                  <a:lnTo>
                    <a:pt x="163" y="127"/>
                  </a:lnTo>
                  <a:lnTo>
                    <a:pt x="161" y="125"/>
                  </a:lnTo>
                  <a:lnTo>
                    <a:pt x="159" y="123"/>
                  </a:lnTo>
                  <a:lnTo>
                    <a:pt x="157" y="122"/>
                  </a:lnTo>
                  <a:lnTo>
                    <a:pt x="157" y="120"/>
                  </a:lnTo>
                  <a:lnTo>
                    <a:pt x="156" y="118"/>
                  </a:lnTo>
                  <a:lnTo>
                    <a:pt x="154" y="115"/>
                  </a:lnTo>
                  <a:lnTo>
                    <a:pt x="157" y="115"/>
                  </a:lnTo>
                  <a:lnTo>
                    <a:pt x="159" y="113"/>
                  </a:lnTo>
                  <a:lnTo>
                    <a:pt x="159" y="113"/>
                  </a:lnTo>
                  <a:lnTo>
                    <a:pt x="161" y="113"/>
                  </a:lnTo>
                  <a:lnTo>
                    <a:pt x="163" y="111"/>
                  </a:lnTo>
                  <a:lnTo>
                    <a:pt x="182" y="117"/>
                  </a:lnTo>
                  <a:lnTo>
                    <a:pt x="198" y="123"/>
                  </a:lnTo>
                  <a:lnTo>
                    <a:pt x="212" y="130"/>
                  </a:lnTo>
                  <a:lnTo>
                    <a:pt x="227" y="136"/>
                  </a:lnTo>
                  <a:lnTo>
                    <a:pt x="246" y="137"/>
                  </a:lnTo>
                  <a:lnTo>
                    <a:pt x="243" y="129"/>
                  </a:lnTo>
                  <a:lnTo>
                    <a:pt x="240" y="122"/>
                  </a:lnTo>
                  <a:lnTo>
                    <a:pt x="238" y="117"/>
                  </a:lnTo>
                  <a:lnTo>
                    <a:pt x="236" y="104"/>
                  </a:lnTo>
                  <a:lnTo>
                    <a:pt x="240" y="103"/>
                  </a:lnTo>
                  <a:lnTo>
                    <a:pt x="243" y="101"/>
                  </a:lnTo>
                  <a:lnTo>
                    <a:pt x="248" y="101"/>
                  </a:lnTo>
                  <a:lnTo>
                    <a:pt x="255" y="101"/>
                  </a:lnTo>
                  <a:close/>
                  <a:moveTo>
                    <a:pt x="742" y="80"/>
                  </a:moveTo>
                  <a:lnTo>
                    <a:pt x="754" y="85"/>
                  </a:lnTo>
                  <a:lnTo>
                    <a:pt x="754" y="89"/>
                  </a:lnTo>
                  <a:lnTo>
                    <a:pt x="749" y="89"/>
                  </a:lnTo>
                  <a:lnTo>
                    <a:pt x="746" y="89"/>
                  </a:lnTo>
                  <a:lnTo>
                    <a:pt x="744" y="89"/>
                  </a:lnTo>
                  <a:lnTo>
                    <a:pt x="742" y="87"/>
                  </a:lnTo>
                  <a:lnTo>
                    <a:pt x="742" y="87"/>
                  </a:lnTo>
                  <a:lnTo>
                    <a:pt x="742" y="85"/>
                  </a:lnTo>
                  <a:lnTo>
                    <a:pt x="742" y="80"/>
                  </a:lnTo>
                  <a:close/>
                  <a:moveTo>
                    <a:pt x="140" y="80"/>
                  </a:moveTo>
                  <a:lnTo>
                    <a:pt x="140" y="87"/>
                  </a:lnTo>
                  <a:lnTo>
                    <a:pt x="140" y="92"/>
                  </a:lnTo>
                  <a:lnTo>
                    <a:pt x="142" y="97"/>
                  </a:lnTo>
                  <a:lnTo>
                    <a:pt x="140" y="101"/>
                  </a:lnTo>
                  <a:lnTo>
                    <a:pt x="140" y="104"/>
                  </a:lnTo>
                  <a:lnTo>
                    <a:pt x="135" y="108"/>
                  </a:lnTo>
                  <a:lnTo>
                    <a:pt x="130" y="111"/>
                  </a:lnTo>
                  <a:lnTo>
                    <a:pt x="124" y="115"/>
                  </a:lnTo>
                  <a:lnTo>
                    <a:pt x="121" y="120"/>
                  </a:lnTo>
                  <a:lnTo>
                    <a:pt x="114" y="117"/>
                  </a:lnTo>
                  <a:lnTo>
                    <a:pt x="110" y="115"/>
                  </a:lnTo>
                  <a:lnTo>
                    <a:pt x="107" y="113"/>
                  </a:lnTo>
                  <a:lnTo>
                    <a:pt x="105" y="111"/>
                  </a:lnTo>
                  <a:lnTo>
                    <a:pt x="102" y="108"/>
                  </a:lnTo>
                  <a:lnTo>
                    <a:pt x="100" y="125"/>
                  </a:lnTo>
                  <a:lnTo>
                    <a:pt x="95" y="134"/>
                  </a:lnTo>
                  <a:lnTo>
                    <a:pt x="82" y="137"/>
                  </a:lnTo>
                  <a:lnTo>
                    <a:pt x="72" y="137"/>
                  </a:lnTo>
                  <a:lnTo>
                    <a:pt x="61" y="137"/>
                  </a:lnTo>
                  <a:lnTo>
                    <a:pt x="48" y="137"/>
                  </a:lnTo>
                  <a:lnTo>
                    <a:pt x="48" y="123"/>
                  </a:lnTo>
                  <a:lnTo>
                    <a:pt x="67" y="110"/>
                  </a:lnTo>
                  <a:lnTo>
                    <a:pt x="88" y="97"/>
                  </a:lnTo>
                  <a:lnTo>
                    <a:pt x="112" y="87"/>
                  </a:lnTo>
                  <a:lnTo>
                    <a:pt x="140" y="80"/>
                  </a:lnTo>
                  <a:close/>
                  <a:moveTo>
                    <a:pt x="3671" y="80"/>
                  </a:moveTo>
                  <a:lnTo>
                    <a:pt x="3680" y="80"/>
                  </a:lnTo>
                  <a:lnTo>
                    <a:pt x="3683" y="89"/>
                  </a:lnTo>
                  <a:lnTo>
                    <a:pt x="3683" y="99"/>
                  </a:lnTo>
                  <a:lnTo>
                    <a:pt x="3683" y="111"/>
                  </a:lnTo>
                  <a:lnTo>
                    <a:pt x="3699" y="106"/>
                  </a:lnTo>
                  <a:lnTo>
                    <a:pt x="3711" y="99"/>
                  </a:lnTo>
                  <a:lnTo>
                    <a:pt x="3725" y="92"/>
                  </a:lnTo>
                  <a:lnTo>
                    <a:pt x="3725" y="146"/>
                  </a:lnTo>
                  <a:lnTo>
                    <a:pt x="3725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3" y="148"/>
                  </a:lnTo>
                  <a:lnTo>
                    <a:pt x="3722" y="150"/>
                  </a:lnTo>
                  <a:lnTo>
                    <a:pt x="3709" y="150"/>
                  </a:lnTo>
                  <a:lnTo>
                    <a:pt x="3692" y="151"/>
                  </a:lnTo>
                  <a:lnTo>
                    <a:pt x="3675" y="153"/>
                  </a:lnTo>
                  <a:lnTo>
                    <a:pt x="3661" y="155"/>
                  </a:lnTo>
                  <a:lnTo>
                    <a:pt x="3650" y="157"/>
                  </a:lnTo>
                  <a:lnTo>
                    <a:pt x="3645" y="158"/>
                  </a:lnTo>
                  <a:lnTo>
                    <a:pt x="3633" y="148"/>
                  </a:lnTo>
                  <a:lnTo>
                    <a:pt x="3624" y="134"/>
                  </a:lnTo>
                  <a:lnTo>
                    <a:pt x="3619" y="115"/>
                  </a:lnTo>
                  <a:lnTo>
                    <a:pt x="3620" y="110"/>
                  </a:lnTo>
                  <a:lnTo>
                    <a:pt x="3622" y="106"/>
                  </a:lnTo>
                  <a:lnTo>
                    <a:pt x="3624" y="103"/>
                  </a:lnTo>
                  <a:lnTo>
                    <a:pt x="3626" y="99"/>
                  </a:lnTo>
                  <a:lnTo>
                    <a:pt x="3627" y="96"/>
                  </a:lnTo>
                  <a:lnTo>
                    <a:pt x="3634" y="92"/>
                  </a:lnTo>
                  <a:lnTo>
                    <a:pt x="3643" y="87"/>
                  </a:lnTo>
                  <a:lnTo>
                    <a:pt x="3657" y="82"/>
                  </a:lnTo>
                  <a:lnTo>
                    <a:pt x="3671" y="80"/>
                  </a:lnTo>
                  <a:close/>
                  <a:moveTo>
                    <a:pt x="458" y="73"/>
                  </a:moveTo>
                  <a:lnTo>
                    <a:pt x="461" y="83"/>
                  </a:lnTo>
                  <a:lnTo>
                    <a:pt x="468" y="87"/>
                  </a:lnTo>
                  <a:lnTo>
                    <a:pt x="479" y="87"/>
                  </a:lnTo>
                  <a:lnTo>
                    <a:pt x="496" y="85"/>
                  </a:lnTo>
                  <a:lnTo>
                    <a:pt x="496" y="89"/>
                  </a:lnTo>
                  <a:lnTo>
                    <a:pt x="498" y="94"/>
                  </a:lnTo>
                  <a:lnTo>
                    <a:pt x="500" y="99"/>
                  </a:lnTo>
                  <a:lnTo>
                    <a:pt x="500" y="103"/>
                  </a:lnTo>
                  <a:lnTo>
                    <a:pt x="500" y="108"/>
                  </a:lnTo>
                  <a:lnTo>
                    <a:pt x="500" y="111"/>
                  </a:lnTo>
                  <a:lnTo>
                    <a:pt x="519" y="122"/>
                  </a:lnTo>
                  <a:lnTo>
                    <a:pt x="541" y="127"/>
                  </a:lnTo>
                  <a:lnTo>
                    <a:pt x="566" y="127"/>
                  </a:lnTo>
                  <a:lnTo>
                    <a:pt x="590" y="127"/>
                  </a:lnTo>
                  <a:lnTo>
                    <a:pt x="617" y="125"/>
                  </a:lnTo>
                  <a:lnTo>
                    <a:pt x="639" y="127"/>
                  </a:lnTo>
                  <a:lnTo>
                    <a:pt x="639" y="132"/>
                  </a:lnTo>
                  <a:lnTo>
                    <a:pt x="641" y="137"/>
                  </a:lnTo>
                  <a:lnTo>
                    <a:pt x="643" y="141"/>
                  </a:lnTo>
                  <a:lnTo>
                    <a:pt x="643" y="143"/>
                  </a:lnTo>
                  <a:lnTo>
                    <a:pt x="643" y="146"/>
                  </a:lnTo>
                  <a:lnTo>
                    <a:pt x="643" y="150"/>
                  </a:lnTo>
                  <a:lnTo>
                    <a:pt x="639" y="162"/>
                  </a:lnTo>
                  <a:lnTo>
                    <a:pt x="629" y="162"/>
                  </a:lnTo>
                  <a:lnTo>
                    <a:pt x="617" y="160"/>
                  </a:lnTo>
                  <a:lnTo>
                    <a:pt x="608" y="158"/>
                  </a:lnTo>
                  <a:lnTo>
                    <a:pt x="604" y="158"/>
                  </a:lnTo>
                  <a:lnTo>
                    <a:pt x="601" y="160"/>
                  </a:lnTo>
                  <a:lnTo>
                    <a:pt x="599" y="164"/>
                  </a:lnTo>
                  <a:lnTo>
                    <a:pt x="597" y="165"/>
                  </a:lnTo>
                  <a:lnTo>
                    <a:pt x="594" y="165"/>
                  </a:lnTo>
                  <a:lnTo>
                    <a:pt x="592" y="167"/>
                  </a:lnTo>
                  <a:lnTo>
                    <a:pt x="587" y="169"/>
                  </a:lnTo>
                  <a:lnTo>
                    <a:pt x="582" y="169"/>
                  </a:lnTo>
                  <a:lnTo>
                    <a:pt x="576" y="171"/>
                  </a:lnTo>
                  <a:lnTo>
                    <a:pt x="573" y="172"/>
                  </a:lnTo>
                  <a:lnTo>
                    <a:pt x="568" y="172"/>
                  </a:lnTo>
                  <a:lnTo>
                    <a:pt x="562" y="172"/>
                  </a:lnTo>
                  <a:lnTo>
                    <a:pt x="559" y="167"/>
                  </a:lnTo>
                  <a:lnTo>
                    <a:pt x="557" y="162"/>
                  </a:lnTo>
                  <a:lnTo>
                    <a:pt x="554" y="158"/>
                  </a:lnTo>
                  <a:lnTo>
                    <a:pt x="554" y="162"/>
                  </a:lnTo>
                  <a:lnTo>
                    <a:pt x="550" y="165"/>
                  </a:lnTo>
                  <a:lnTo>
                    <a:pt x="548" y="169"/>
                  </a:lnTo>
                  <a:lnTo>
                    <a:pt x="547" y="172"/>
                  </a:lnTo>
                  <a:lnTo>
                    <a:pt x="538" y="172"/>
                  </a:lnTo>
                  <a:lnTo>
                    <a:pt x="534" y="167"/>
                  </a:lnTo>
                  <a:lnTo>
                    <a:pt x="531" y="160"/>
                  </a:lnTo>
                  <a:lnTo>
                    <a:pt x="528" y="153"/>
                  </a:lnTo>
                  <a:lnTo>
                    <a:pt x="526" y="158"/>
                  </a:lnTo>
                  <a:lnTo>
                    <a:pt x="524" y="162"/>
                  </a:lnTo>
                  <a:lnTo>
                    <a:pt x="522" y="164"/>
                  </a:lnTo>
                  <a:lnTo>
                    <a:pt x="522" y="164"/>
                  </a:lnTo>
                  <a:lnTo>
                    <a:pt x="519" y="164"/>
                  </a:lnTo>
                  <a:lnTo>
                    <a:pt x="515" y="162"/>
                  </a:lnTo>
                  <a:lnTo>
                    <a:pt x="512" y="160"/>
                  </a:lnTo>
                  <a:lnTo>
                    <a:pt x="510" y="158"/>
                  </a:lnTo>
                  <a:lnTo>
                    <a:pt x="510" y="157"/>
                  </a:lnTo>
                  <a:lnTo>
                    <a:pt x="510" y="155"/>
                  </a:lnTo>
                  <a:lnTo>
                    <a:pt x="510" y="153"/>
                  </a:lnTo>
                  <a:lnTo>
                    <a:pt x="510" y="151"/>
                  </a:lnTo>
                  <a:lnTo>
                    <a:pt x="508" y="150"/>
                  </a:lnTo>
                  <a:lnTo>
                    <a:pt x="507" y="150"/>
                  </a:lnTo>
                  <a:lnTo>
                    <a:pt x="505" y="151"/>
                  </a:lnTo>
                  <a:lnTo>
                    <a:pt x="501" y="151"/>
                  </a:lnTo>
                  <a:lnTo>
                    <a:pt x="496" y="153"/>
                  </a:lnTo>
                  <a:lnTo>
                    <a:pt x="493" y="153"/>
                  </a:lnTo>
                  <a:lnTo>
                    <a:pt x="487" y="155"/>
                  </a:lnTo>
                  <a:lnTo>
                    <a:pt x="486" y="153"/>
                  </a:lnTo>
                  <a:lnTo>
                    <a:pt x="484" y="153"/>
                  </a:lnTo>
                  <a:lnTo>
                    <a:pt x="480" y="151"/>
                  </a:lnTo>
                  <a:lnTo>
                    <a:pt x="479" y="150"/>
                  </a:lnTo>
                  <a:lnTo>
                    <a:pt x="475" y="148"/>
                  </a:lnTo>
                  <a:lnTo>
                    <a:pt x="473" y="146"/>
                  </a:lnTo>
                  <a:lnTo>
                    <a:pt x="475" y="136"/>
                  </a:lnTo>
                  <a:lnTo>
                    <a:pt x="473" y="129"/>
                  </a:lnTo>
                  <a:lnTo>
                    <a:pt x="470" y="123"/>
                  </a:lnTo>
                  <a:lnTo>
                    <a:pt x="466" y="115"/>
                  </a:lnTo>
                  <a:lnTo>
                    <a:pt x="466" y="104"/>
                  </a:lnTo>
                  <a:lnTo>
                    <a:pt x="449" y="103"/>
                  </a:lnTo>
                  <a:lnTo>
                    <a:pt x="433" y="97"/>
                  </a:lnTo>
                  <a:lnTo>
                    <a:pt x="419" y="92"/>
                  </a:lnTo>
                  <a:lnTo>
                    <a:pt x="418" y="90"/>
                  </a:lnTo>
                  <a:lnTo>
                    <a:pt x="418" y="89"/>
                  </a:lnTo>
                  <a:lnTo>
                    <a:pt x="418" y="87"/>
                  </a:lnTo>
                  <a:lnTo>
                    <a:pt x="416" y="85"/>
                  </a:lnTo>
                  <a:lnTo>
                    <a:pt x="416" y="80"/>
                  </a:lnTo>
                  <a:lnTo>
                    <a:pt x="423" y="78"/>
                  </a:lnTo>
                  <a:lnTo>
                    <a:pt x="432" y="78"/>
                  </a:lnTo>
                  <a:lnTo>
                    <a:pt x="442" y="76"/>
                  </a:lnTo>
                  <a:lnTo>
                    <a:pt x="445" y="75"/>
                  </a:lnTo>
                  <a:lnTo>
                    <a:pt x="449" y="75"/>
                  </a:lnTo>
                  <a:lnTo>
                    <a:pt x="452" y="73"/>
                  </a:lnTo>
                  <a:lnTo>
                    <a:pt x="458" y="73"/>
                  </a:lnTo>
                  <a:close/>
                  <a:moveTo>
                    <a:pt x="377" y="73"/>
                  </a:moveTo>
                  <a:lnTo>
                    <a:pt x="409" y="73"/>
                  </a:lnTo>
                  <a:lnTo>
                    <a:pt x="409" y="76"/>
                  </a:lnTo>
                  <a:lnTo>
                    <a:pt x="411" y="80"/>
                  </a:lnTo>
                  <a:lnTo>
                    <a:pt x="411" y="83"/>
                  </a:lnTo>
                  <a:lnTo>
                    <a:pt x="412" y="89"/>
                  </a:lnTo>
                  <a:lnTo>
                    <a:pt x="404" y="89"/>
                  </a:lnTo>
                  <a:lnTo>
                    <a:pt x="400" y="89"/>
                  </a:lnTo>
                  <a:lnTo>
                    <a:pt x="397" y="89"/>
                  </a:lnTo>
                  <a:lnTo>
                    <a:pt x="390" y="87"/>
                  </a:lnTo>
                  <a:lnTo>
                    <a:pt x="384" y="87"/>
                  </a:lnTo>
                  <a:lnTo>
                    <a:pt x="377" y="85"/>
                  </a:lnTo>
                  <a:lnTo>
                    <a:pt x="377" y="73"/>
                  </a:lnTo>
                  <a:close/>
                  <a:moveTo>
                    <a:pt x="301" y="69"/>
                  </a:moveTo>
                  <a:lnTo>
                    <a:pt x="308" y="73"/>
                  </a:lnTo>
                  <a:lnTo>
                    <a:pt x="315" y="76"/>
                  </a:lnTo>
                  <a:lnTo>
                    <a:pt x="318" y="82"/>
                  </a:lnTo>
                  <a:lnTo>
                    <a:pt x="322" y="89"/>
                  </a:lnTo>
                  <a:lnTo>
                    <a:pt x="323" y="96"/>
                  </a:lnTo>
                  <a:lnTo>
                    <a:pt x="313" y="96"/>
                  </a:lnTo>
                  <a:lnTo>
                    <a:pt x="313" y="92"/>
                  </a:lnTo>
                  <a:lnTo>
                    <a:pt x="308" y="89"/>
                  </a:lnTo>
                  <a:lnTo>
                    <a:pt x="306" y="85"/>
                  </a:lnTo>
                  <a:lnTo>
                    <a:pt x="304" y="82"/>
                  </a:lnTo>
                  <a:lnTo>
                    <a:pt x="302" y="76"/>
                  </a:lnTo>
                  <a:lnTo>
                    <a:pt x="301" y="69"/>
                  </a:lnTo>
                  <a:close/>
                  <a:moveTo>
                    <a:pt x="489" y="61"/>
                  </a:moveTo>
                  <a:lnTo>
                    <a:pt x="505" y="61"/>
                  </a:lnTo>
                  <a:lnTo>
                    <a:pt x="505" y="69"/>
                  </a:lnTo>
                  <a:lnTo>
                    <a:pt x="489" y="69"/>
                  </a:lnTo>
                  <a:lnTo>
                    <a:pt x="489" y="61"/>
                  </a:lnTo>
                  <a:close/>
                  <a:moveTo>
                    <a:pt x="192" y="61"/>
                  </a:moveTo>
                  <a:lnTo>
                    <a:pt x="201" y="62"/>
                  </a:lnTo>
                  <a:lnTo>
                    <a:pt x="208" y="62"/>
                  </a:lnTo>
                  <a:lnTo>
                    <a:pt x="215" y="64"/>
                  </a:lnTo>
                  <a:lnTo>
                    <a:pt x="220" y="66"/>
                  </a:lnTo>
                  <a:lnTo>
                    <a:pt x="217" y="71"/>
                  </a:lnTo>
                  <a:lnTo>
                    <a:pt x="213" y="76"/>
                  </a:lnTo>
                  <a:lnTo>
                    <a:pt x="210" y="80"/>
                  </a:lnTo>
                  <a:lnTo>
                    <a:pt x="205" y="85"/>
                  </a:lnTo>
                  <a:lnTo>
                    <a:pt x="199" y="89"/>
                  </a:lnTo>
                  <a:lnTo>
                    <a:pt x="194" y="90"/>
                  </a:lnTo>
                  <a:lnTo>
                    <a:pt x="191" y="90"/>
                  </a:lnTo>
                  <a:lnTo>
                    <a:pt x="185" y="89"/>
                  </a:lnTo>
                  <a:lnTo>
                    <a:pt x="182" y="85"/>
                  </a:lnTo>
                  <a:lnTo>
                    <a:pt x="180" y="82"/>
                  </a:lnTo>
                  <a:lnTo>
                    <a:pt x="178" y="78"/>
                  </a:lnTo>
                  <a:lnTo>
                    <a:pt x="178" y="73"/>
                  </a:lnTo>
                  <a:lnTo>
                    <a:pt x="185" y="68"/>
                  </a:lnTo>
                  <a:lnTo>
                    <a:pt x="192" y="61"/>
                  </a:lnTo>
                  <a:close/>
                  <a:moveTo>
                    <a:pt x="435" y="54"/>
                  </a:moveTo>
                  <a:lnTo>
                    <a:pt x="440" y="54"/>
                  </a:lnTo>
                  <a:lnTo>
                    <a:pt x="444" y="54"/>
                  </a:lnTo>
                  <a:lnTo>
                    <a:pt x="447" y="54"/>
                  </a:lnTo>
                  <a:lnTo>
                    <a:pt x="449" y="54"/>
                  </a:lnTo>
                  <a:lnTo>
                    <a:pt x="452" y="54"/>
                  </a:lnTo>
                  <a:lnTo>
                    <a:pt x="456" y="54"/>
                  </a:lnTo>
                  <a:lnTo>
                    <a:pt x="461" y="54"/>
                  </a:lnTo>
                  <a:lnTo>
                    <a:pt x="461" y="61"/>
                  </a:lnTo>
                  <a:lnTo>
                    <a:pt x="438" y="66"/>
                  </a:lnTo>
                  <a:lnTo>
                    <a:pt x="435" y="54"/>
                  </a:lnTo>
                  <a:close/>
                  <a:moveTo>
                    <a:pt x="220" y="43"/>
                  </a:moveTo>
                  <a:lnTo>
                    <a:pt x="227" y="45"/>
                  </a:lnTo>
                  <a:lnTo>
                    <a:pt x="234" y="47"/>
                  </a:lnTo>
                  <a:lnTo>
                    <a:pt x="240" y="50"/>
                  </a:lnTo>
                  <a:lnTo>
                    <a:pt x="236" y="50"/>
                  </a:lnTo>
                  <a:lnTo>
                    <a:pt x="227" y="54"/>
                  </a:lnTo>
                  <a:lnTo>
                    <a:pt x="217" y="54"/>
                  </a:lnTo>
                  <a:lnTo>
                    <a:pt x="205" y="54"/>
                  </a:lnTo>
                  <a:lnTo>
                    <a:pt x="205" y="50"/>
                  </a:lnTo>
                  <a:lnTo>
                    <a:pt x="208" y="50"/>
                  </a:lnTo>
                  <a:lnTo>
                    <a:pt x="212" y="47"/>
                  </a:lnTo>
                  <a:lnTo>
                    <a:pt x="217" y="45"/>
                  </a:lnTo>
                  <a:lnTo>
                    <a:pt x="220" y="43"/>
                  </a:lnTo>
                  <a:close/>
                  <a:moveTo>
                    <a:pt x="2671" y="41"/>
                  </a:moveTo>
                  <a:lnTo>
                    <a:pt x="2688" y="43"/>
                  </a:lnTo>
                  <a:lnTo>
                    <a:pt x="2692" y="47"/>
                  </a:lnTo>
                  <a:lnTo>
                    <a:pt x="2694" y="50"/>
                  </a:lnTo>
                  <a:lnTo>
                    <a:pt x="2697" y="54"/>
                  </a:lnTo>
                  <a:lnTo>
                    <a:pt x="2695" y="57"/>
                  </a:lnTo>
                  <a:lnTo>
                    <a:pt x="2695" y="59"/>
                  </a:lnTo>
                  <a:lnTo>
                    <a:pt x="2695" y="59"/>
                  </a:lnTo>
                  <a:lnTo>
                    <a:pt x="2694" y="61"/>
                  </a:lnTo>
                  <a:lnTo>
                    <a:pt x="2694" y="61"/>
                  </a:lnTo>
                  <a:lnTo>
                    <a:pt x="2683" y="75"/>
                  </a:lnTo>
                  <a:lnTo>
                    <a:pt x="2669" y="85"/>
                  </a:lnTo>
                  <a:lnTo>
                    <a:pt x="2653" y="94"/>
                  </a:lnTo>
                  <a:lnTo>
                    <a:pt x="2634" y="101"/>
                  </a:lnTo>
                  <a:lnTo>
                    <a:pt x="2617" y="108"/>
                  </a:lnTo>
                  <a:lnTo>
                    <a:pt x="2601" y="115"/>
                  </a:lnTo>
                  <a:lnTo>
                    <a:pt x="2584" y="129"/>
                  </a:lnTo>
                  <a:lnTo>
                    <a:pt x="2564" y="150"/>
                  </a:lnTo>
                  <a:lnTo>
                    <a:pt x="2544" y="174"/>
                  </a:lnTo>
                  <a:lnTo>
                    <a:pt x="2524" y="202"/>
                  </a:lnTo>
                  <a:lnTo>
                    <a:pt x="2509" y="230"/>
                  </a:lnTo>
                  <a:lnTo>
                    <a:pt x="2498" y="258"/>
                  </a:lnTo>
                  <a:lnTo>
                    <a:pt x="2493" y="284"/>
                  </a:lnTo>
                  <a:lnTo>
                    <a:pt x="2495" y="293"/>
                  </a:lnTo>
                  <a:lnTo>
                    <a:pt x="2502" y="303"/>
                  </a:lnTo>
                  <a:lnTo>
                    <a:pt x="2510" y="314"/>
                  </a:lnTo>
                  <a:lnTo>
                    <a:pt x="2521" y="322"/>
                  </a:lnTo>
                  <a:lnTo>
                    <a:pt x="2521" y="326"/>
                  </a:lnTo>
                  <a:lnTo>
                    <a:pt x="2516" y="326"/>
                  </a:lnTo>
                  <a:lnTo>
                    <a:pt x="2512" y="335"/>
                  </a:lnTo>
                  <a:lnTo>
                    <a:pt x="2498" y="329"/>
                  </a:lnTo>
                  <a:lnTo>
                    <a:pt x="2482" y="326"/>
                  </a:lnTo>
                  <a:lnTo>
                    <a:pt x="2477" y="312"/>
                  </a:lnTo>
                  <a:lnTo>
                    <a:pt x="2468" y="300"/>
                  </a:lnTo>
                  <a:lnTo>
                    <a:pt x="2460" y="291"/>
                  </a:lnTo>
                  <a:lnTo>
                    <a:pt x="2451" y="282"/>
                  </a:lnTo>
                  <a:lnTo>
                    <a:pt x="2444" y="268"/>
                  </a:lnTo>
                  <a:lnTo>
                    <a:pt x="2454" y="261"/>
                  </a:lnTo>
                  <a:lnTo>
                    <a:pt x="2460" y="258"/>
                  </a:lnTo>
                  <a:lnTo>
                    <a:pt x="2460" y="253"/>
                  </a:lnTo>
                  <a:lnTo>
                    <a:pt x="2458" y="249"/>
                  </a:lnTo>
                  <a:lnTo>
                    <a:pt x="2456" y="242"/>
                  </a:lnTo>
                  <a:lnTo>
                    <a:pt x="2458" y="235"/>
                  </a:lnTo>
                  <a:lnTo>
                    <a:pt x="2463" y="226"/>
                  </a:lnTo>
                  <a:lnTo>
                    <a:pt x="2470" y="221"/>
                  </a:lnTo>
                  <a:lnTo>
                    <a:pt x="2477" y="214"/>
                  </a:lnTo>
                  <a:lnTo>
                    <a:pt x="2482" y="204"/>
                  </a:lnTo>
                  <a:lnTo>
                    <a:pt x="2479" y="202"/>
                  </a:lnTo>
                  <a:lnTo>
                    <a:pt x="2475" y="200"/>
                  </a:lnTo>
                  <a:lnTo>
                    <a:pt x="2475" y="199"/>
                  </a:lnTo>
                  <a:lnTo>
                    <a:pt x="2474" y="199"/>
                  </a:lnTo>
                  <a:lnTo>
                    <a:pt x="2474" y="197"/>
                  </a:lnTo>
                  <a:lnTo>
                    <a:pt x="2474" y="195"/>
                  </a:lnTo>
                  <a:lnTo>
                    <a:pt x="2482" y="186"/>
                  </a:lnTo>
                  <a:lnTo>
                    <a:pt x="2491" y="178"/>
                  </a:lnTo>
                  <a:lnTo>
                    <a:pt x="2496" y="165"/>
                  </a:lnTo>
                  <a:lnTo>
                    <a:pt x="2498" y="162"/>
                  </a:lnTo>
                  <a:lnTo>
                    <a:pt x="2496" y="157"/>
                  </a:lnTo>
                  <a:lnTo>
                    <a:pt x="2496" y="153"/>
                  </a:lnTo>
                  <a:lnTo>
                    <a:pt x="2495" y="151"/>
                  </a:lnTo>
                  <a:lnTo>
                    <a:pt x="2495" y="146"/>
                  </a:lnTo>
                  <a:lnTo>
                    <a:pt x="2495" y="143"/>
                  </a:lnTo>
                  <a:lnTo>
                    <a:pt x="2496" y="137"/>
                  </a:lnTo>
                  <a:lnTo>
                    <a:pt x="2510" y="122"/>
                  </a:lnTo>
                  <a:lnTo>
                    <a:pt x="2528" y="106"/>
                  </a:lnTo>
                  <a:lnTo>
                    <a:pt x="2550" y="90"/>
                  </a:lnTo>
                  <a:lnTo>
                    <a:pt x="2573" y="78"/>
                  </a:lnTo>
                  <a:lnTo>
                    <a:pt x="2592" y="69"/>
                  </a:lnTo>
                  <a:lnTo>
                    <a:pt x="2624" y="69"/>
                  </a:lnTo>
                  <a:lnTo>
                    <a:pt x="2634" y="64"/>
                  </a:lnTo>
                  <a:lnTo>
                    <a:pt x="2641" y="59"/>
                  </a:lnTo>
                  <a:lnTo>
                    <a:pt x="2646" y="52"/>
                  </a:lnTo>
                  <a:lnTo>
                    <a:pt x="2652" y="48"/>
                  </a:lnTo>
                  <a:lnTo>
                    <a:pt x="2659" y="45"/>
                  </a:lnTo>
                  <a:lnTo>
                    <a:pt x="2671" y="41"/>
                  </a:lnTo>
                  <a:close/>
                  <a:moveTo>
                    <a:pt x="400" y="15"/>
                  </a:moveTo>
                  <a:lnTo>
                    <a:pt x="416" y="15"/>
                  </a:lnTo>
                  <a:lnTo>
                    <a:pt x="421" y="22"/>
                  </a:lnTo>
                  <a:lnTo>
                    <a:pt x="428" y="29"/>
                  </a:lnTo>
                  <a:lnTo>
                    <a:pt x="435" y="34"/>
                  </a:lnTo>
                  <a:lnTo>
                    <a:pt x="432" y="38"/>
                  </a:lnTo>
                  <a:lnTo>
                    <a:pt x="430" y="40"/>
                  </a:lnTo>
                  <a:lnTo>
                    <a:pt x="428" y="41"/>
                  </a:lnTo>
                  <a:lnTo>
                    <a:pt x="426" y="45"/>
                  </a:lnTo>
                  <a:lnTo>
                    <a:pt x="425" y="48"/>
                  </a:lnTo>
                  <a:lnTo>
                    <a:pt x="423" y="54"/>
                  </a:lnTo>
                  <a:lnTo>
                    <a:pt x="418" y="54"/>
                  </a:lnTo>
                  <a:lnTo>
                    <a:pt x="411" y="54"/>
                  </a:lnTo>
                  <a:lnTo>
                    <a:pt x="407" y="52"/>
                  </a:lnTo>
                  <a:lnTo>
                    <a:pt x="402" y="52"/>
                  </a:lnTo>
                  <a:lnTo>
                    <a:pt x="397" y="50"/>
                  </a:lnTo>
                  <a:lnTo>
                    <a:pt x="397" y="43"/>
                  </a:lnTo>
                  <a:lnTo>
                    <a:pt x="398" y="38"/>
                  </a:lnTo>
                  <a:lnTo>
                    <a:pt x="400" y="31"/>
                  </a:lnTo>
                  <a:lnTo>
                    <a:pt x="400" y="24"/>
                  </a:lnTo>
                  <a:lnTo>
                    <a:pt x="400" y="15"/>
                  </a:lnTo>
                  <a:close/>
                  <a:moveTo>
                    <a:pt x="3165" y="0"/>
                  </a:moveTo>
                  <a:lnTo>
                    <a:pt x="3184" y="0"/>
                  </a:lnTo>
                  <a:lnTo>
                    <a:pt x="3188" y="5"/>
                  </a:lnTo>
                  <a:lnTo>
                    <a:pt x="3189" y="7"/>
                  </a:lnTo>
                  <a:lnTo>
                    <a:pt x="3191" y="10"/>
                  </a:lnTo>
                  <a:lnTo>
                    <a:pt x="3195" y="14"/>
                  </a:lnTo>
                  <a:lnTo>
                    <a:pt x="3196" y="19"/>
                  </a:lnTo>
                  <a:lnTo>
                    <a:pt x="3191" y="21"/>
                  </a:lnTo>
                  <a:lnTo>
                    <a:pt x="3189" y="22"/>
                  </a:lnTo>
                  <a:lnTo>
                    <a:pt x="3186" y="24"/>
                  </a:lnTo>
                  <a:lnTo>
                    <a:pt x="3184" y="27"/>
                  </a:lnTo>
                  <a:lnTo>
                    <a:pt x="3182" y="29"/>
                  </a:lnTo>
                  <a:lnTo>
                    <a:pt x="3181" y="34"/>
                  </a:lnTo>
                  <a:lnTo>
                    <a:pt x="3195" y="38"/>
                  </a:lnTo>
                  <a:lnTo>
                    <a:pt x="3202" y="41"/>
                  </a:lnTo>
                  <a:lnTo>
                    <a:pt x="3209" y="48"/>
                  </a:lnTo>
                  <a:lnTo>
                    <a:pt x="3216" y="57"/>
                  </a:lnTo>
                  <a:lnTo>
                    <a:pt x="3228" y="52"/>
                  </a:lnTo>
                  <a:lnTo>
                    <a:pt x="3240" y="50"/>
                  </a:lnTo>
                  <a:lnTo>
                    <a:pt x="3254" y="48"/>
                  </a:lnTo>
                  <a:lnTo>
                    <a:pt x="3270" y="43"/>
                  </a:lnTo>
                  <a:lnTo>
                    <a:pt x="3271" y="41"/>
                  </a:lnTo>
                  <a:lnTo>
                    <a:pt x="3271" y="41"/>
                  </a:lnTo>
                  <a:lnTo>
                    <a:pt x="3273" y="43"/>
                  </a:lnTo>
                  <a:lnTo>
                    <a:pt x="3273" y="45"/>
                  </a:lnTo>
                  <a:lnTo>
                    <a:pt x="3273" y="47"/>
                  </a:lnTo>
                  <a:lnTo>
                    <a:pt x="3287" y="54"/>
                  </a:lnTo>
                  <a:lnTo>
                    <a:pt x="3298" y="62"/>
                  </a:lnTo>
                  <a:lnTo>
                    <a:pt x="3306" y="73"/>
                  </a:lnTo>
                  <a:lnTo>
                    <a:pt x="3315" y="85"/>
                  </a:lnTo>
                  <a:lnTo>
                    <a:pt x="3315" y="108"/>
                  </a:lnTo>
                  <a:lnTo>
                    <a:pt x="3303" y="117"/>
                  </a:lnTo>
                  <a:lnTo>
                    <a:pt x="3298" y="125"/>
                  </a:lnTo>
                  <a:lnTo>
                    <a:pt x="3294" y="134"/>
                  </a:lnTo>
                  <a:lnTo>
                    <a:pt x="3289" y="143"/>
                  </a:lnTo>
                  <a:lnTo>
                    <a:pt x="3275" y="151"/>
                  </a:lnTo>
                  <a:lnTo>
                    <a:pt x="3259" y="160"/>
                  </a:lnTo>
                  <a:lnTo>
                    <a:pt x="3243" y="171"/>
                  </a:lnTo>
                  <a:lnTo>
                    <a:pt x="3231" y="185"/>
                  </a:lnTo>
                  <a:lnTo>
                    <a:pt x="3235" y="185"/>
                  </a:lnTo>
                  <a:lnTo>
                    <a:pt x="3247" y="178"/>
                  </a:lnTo>
                  <a:lnTo>
                    <a:pt x="3261" y="176"/>
                  </a:lnTo>
                  <a:lnTo>
                    <a:pt x="3277" y="178"/>
                  </a:lnTo>
                  <a:lnTo>
                    <a:pt x="3277" y="181"/>
                  </a:lnTo>
                  <a:lnTo>
                    <a:pt x="3275" y="185"/>
                  </a:lnTo>
                  <a:lnTo>
                    <a:pt x="3275" y="186"/>
                  </a:lnTo>
                  <a:lnTo>
                    <a:pt x="3275" y="188"/>
                  </a:lnTo>
                  <a:lnTo>
                    <a:pt x="3275" y="188"/>
                  </a:lnTo>
                  <a:lnTo>
                    <a:pt x="3275" y="190"/>
                  </a:lnTo>
                  <a:lnTo>
                    <a:pt x="3277" y="190"/>
                  </a:lnTo>
                  <a:lnTo>
                    <a:pt x="3280" y="192"/>
                  </a:lnTo>
                  <a:lnTo>
                    <a:pt x="3285" y="186"/>
                  </a:lnTo>
                  <a:lnTo>
                    <a:pt x="3292" y="181"/>
                  </a:lnTo>
                  <a:lnTo>
                    <a:pt x="3299" y="176"/>
                  </a:lnTo>
                  <a:lnTo>
                    <a:pt x="3308" y="172"/>
                  </a:lnTo>
                  <a:lnTo>
                    <a:pt x="3308" y="178"/>
                  </a:lnTo>
                  <a:lnTo>
                    <a:pt x="3305" y="183"/>
                  </a:lnTo>
                  <a:lnTo>
                    <a:pt x="3303" y="188"/>
                  </a:lnTo>
                  <a:lnTo>
                    <a:pt x="3301" y="195"/>
                  </a:lnTo>
                  <a:lnTo>
                    <a:pt x="3299" y="204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1" y="206"/>
                  </a:lnTo>
                  <a:lnTo>
                    <a:pt x="3303" y="206"/>
                  </a:lnTo>
                  <a:lnTo>
                    <a:pt x="3303" y="207"/>
                  </a:lnTo>
                  <a:lnTo>
                    <a:pt x="3312" y="207"/>
                  </a:lnTo>
                  <a:lnTo>
                    <a:pt x="3312" y="195"/>
                  </a:lnTo>
                  <a:lnTo>
                    <a:pt x="3329" y="193"/>
                  </a:lnTo>
                  <a:lnTo>
                    <a:pt x="3345" y="193"/>
                  </a:lnTo>
                  <a:lnTo>
                    <a:pt x="3357" y="195"/>
                  </a:lnTo>
                  <a:lnTo>
                    <a:pt x="3369" y="204"/>
                  </a:lnTo>
                  <a:lnTo>
                    <a:pt x="3369" y="206"/>
                  </a:lnTo>
                  <a:lnTo>
                    <a:pt x="3369" y="211"/>
                  </a:lnTo>
                  <a:lnTo>
                    <a:pt x="3371" y="216"/>
                  </a:lnTo>
                  <a:lnTo>
                    <a:pt x="3371" y="221"/>
                  </a:lnTo>
                  <a:lnTo>
                    <a:pt x="3373" y="226"/>
                  </a:lnTo>
                  <a:lnTo>
                    <a:pt x="3423" y="230"/>
                  </a:lnTo>
                  <a:lnTo>
                    <a:pt x="3427" y="219"/>
                  </a:lnTo>
                  <a:lnTo>
                    <a:pt x="3427" y="216"/>
                  </a:lnTo>
                  <a:lnTo>
                    <a:pt x="3427" y="214"/>
                  </a:lnTo>
                  <a:lnTo>
                    <a:pt x="3427" y="211"/>
                  </a:lnTo>
                  <a:lnTo>
                    <a:pt x="3427" y="206"/>
                  </a:lnTo>
                  <a:lnTo>
                    <a:pt x="3427" y="200"/>
                  </a:lnTo>
                  <a:lnTo>
                    <a:pt x="3430" y="199"/>
                  </a:lnTo>
                  <a:lnTo>
                    <a:pt x="3430" y="199"/>
                  </a:lnTo>
                  <a:lnTo>
                    <a:pt x="3432" y="199"/>
                  </a:lnTo>
                  <a:lnTo>
                    <a:pt x="3432" y="197"/>
                  </a:lnTo>
                  <a:lnTo>
                    <a:pt x="3434" y="195"/>
                  </a:lnTo>
                  <a:lnTo>
                    <a:pt x="3444" y="200"/>
                  </a:lnTo>
                  <a:lnTo>
                    <a:pt x="3455" y="206"/>
                  </a:lnTo>
                  <a:lnTo>
                    <a:pt x="3465" y="211"/>
                  </a:lnTo>
                  <a:lnTo>
                    <a:pt x="3476" y="202"/>
                  </a:lnTo>
                  <a:lnTo>
                    <a:pt x="3488" y="197"/>
                  </a:lnTo>
                  <a:lnTo>
                    <a:pt x="3507" y="195"/>
                  </a:lnTo>
                  <a:lnTo>
                    <a:pt x="3507" y="200"/>
                  </a:lnTo>
                  <a:lnTo>
                    <a:pt x="3510" y="200"/>
                  </a:lnTo>
                  <a:lnTo>
                    <a:pt x="3519" y="235"/>
                  </a:lnTo>
                  <a:lnTo>
                    <a:pt x="3507" y="247"/>
                  </a:lnTo>
                  <a:lnTo>
                    <a:pt x="3500" y="265"/>
                  </a:lnTo>
                  <a:lnTo>
                    <a:pt x="3502" y="268"/>
                  </a:lnTo>
                  <a:lnTo>
                    <a:pt x="3504" y="272"/>
                  </a:lnTo>
                  <a:lnTo>
                    <a:pt x="3504" y="275"/>
                  </a:lnTo>
                  <a:lnTo>
                    <a:pt x="3505" y="279"/>
                  </a:lnTo>
                  <a:lnTo>
                    <a:pt x="3507" y="284"/>
                  </a:lnTo>
                  <a:lnTo>
                    <a:pt x="3516" y="293"/>
                  </a:lnTo>
                  <a:lnTo>
                    <a:pt x="3528" y="300"/>
                  </a:lnTo>
                  <a:lnTo>
                    <a:pt x="3538" y="307"/>
                  </a:lnTo>
                  <a:lnTo>
                    <a:pt x="3538" y="307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0" y="305"/>
                  </a:lnTo>
                  <a:lnTo>
                    <a:pt x="3542" y="303"/>
                  </a:lnTo>
                  <a:lnTo>
                    <a:pt x="3547" y="295"/>
                  </a:lnTo>
                  <a:lnTo>
                    <a:pt x="3551" y="284"/>
                  </a:lnTo>
                  <a:lnTo>
                    <a:pt x="3554" y="274"/>
                  </a:lnTo>
                  <a:lnTo>
                    <a:pt x="3561" y="265"/>
                  </a:lnTo>
                  <a:lnTo>
                    <a:pt x="3561" y="274"/>
                  </a:lnTo>
                  <a:lnTo>
                    <a:pt x="3563" y="281"/>
                  </a:lnTo>
                  <a:lnTo>
                    <a:pt x="3566" y="286"/>
                  </a:lnTo>
                  <a:lnTo>
                    <a:pt x="3572" y="289"/>
                  </a:lnTo>
                  <a:lnTo>
                    <a:pt x="3579" y="291"/>
                  </a:lnTo>
                  <a:lnTo>
                    <a:pt x="3587" y="293"/>
                  </a:lnTo>
                  <a:lnTo>
                    <a:pt x="3600" y="272"/>
                  </a:lnTo>
                  <a:lnTo>
                    <a:pt x="3605" y="277"/>
                  </a:lnTo>
                  <a:lnTo>
                    <a:pt x="3610" y="281"/>
                  </a:lnTo>
                  <a:lnTo>
                    <a:pt x="3613" y="286"/>
                  </a:lnTo>
                  <a:lnTo>
                    <a:pt x="3619" y="289"/>
                  </a:lnTo>
                  <a:lnTo>
                    <a:pt x="3626" y="293"/>
                  </a:lnTo>
                  <a:lnTo>
                    <a:pt x="3629" y="289"/>
                  </a:lnTo>
                  <a:lnTo>
                    <a:pt x="3633" y="286"/>
                  </a:lnTo>
                  <a:lnTo>
                    <a:pt x="3636" y="286"/>
                  </a:lnTo>
                  <a:lnTo>
                    <a:pt x="3638" y="286"/>
                  </a:lnTo>
                  <a:lnTo>
                    <a:pt x="3643" y="286"/>
                  </a:lnTo>
                  <a:lnTo>
                    <a:pt x="3647" y="288"/>
                  </a:lnTo>
                  <a:lnTo>
                    <a:pt x="3654" y="288"/>
                  </a:lnTo>
                  <a:lnTo>
                    <a:pt x="3652" y="270"/>
                  </a:lnTo>
                  <a:lnTo>
                    <a:pt x="3648" y="258"/>
                  </a:lnTo>
                  <a:lnTo>
                    <a:pt x="3645" y="242"/>
                  </a:lnTo>
                  <a:lnTo>
                    <a:pt x="3657" y="239"/>
                  </a:lnTo>
                  <a:lnTo>
                    <a:pt x="3668" y="235"/>
                  </a:lnTo>
                  <a:lnTo>
                    <a:pt x="3685" y="235"/>
                  </a:lnTo>
                  <a:lnTo>
                    <a:pt x="3704" y="237"/>
                  </a:lnTo>
                  <a:lnTo>
                    <a:pt x="3723" y="242"/>
                  </a:lnTo>
                  <a:lnTo>
                    <a:pt x="3741" y="247"/>
                  </a:lnTo>
                  <a:lnTo>
                    <a:pt x="3757" y="253"/>
                  </a:lnTo>
                  <a:lnTo>
                    <a:pt x="3764" y="258"/>
                  </a:lnTo>
                  <a:lnTo>
                    <a:pt x="3767" y="261"/>
                  </a:lnTo>
                  <a:lnTo>
                    <a:pt x="3769" y="267"/>
                  </a:lnTo>
                  <a:lnTo>
                    <a:pt x="3769" y="270"/>
                  </a:lnTo>
                  <a:lnTo>
                    <a:pt x="3771" y="272"/>
                  </a:lnTo>
                  <a:lnTo>
                    <a:pt x="3771" y="275"/>
                  </a:lnTo>
                  <a:lnTo>
                    <a:pt x="3774" y="277"/>
                  </a:lnTo>
                  <a:lnTo>
                    <a:pt x="3778" y="279"/>
                  </a:lnTo>
                  <a:lnTo>
                    <a:pt x="3783" y="281"/>
                  </a:lnTo>
                  <a:lnTo>
                    <a:pt x="3793" y="277"/>
                  </a:lnTo>
                  <a:lnTo>
                    <a:pt x="3805" y="277"/>
                  </a:lnTo>
                  <a:lnTo>
                    <a:pt x="3818" y="277"/>
                  </a:lnTo>
                  <a:lnTo>
                    <a:pt x="3823" y="288"/>
                  </a:lnTo>
                  <a:lnTo>
                    <a:pt x="3830" y="298"/>
                  </a:lnTo>
                  <a:lnTo>
                    <a:pt x="3840" y="307"/>
                  </a:lnTo>
                  <a:lnTo>
                    <a:pt x="3853" y="312"/>
                  </a:lnTo>
                  <a:lnTo>
                    <a:pt x="3865" y="307"/>
                  </a:lnTo>
                  <a:lnTo>
                    <a:pt x="3882" y="307"/>
                  </a:lnTo>
                  <a:lnTo>
                    <a:pt x="3898" y="309"/>
                  </a:lnTo>
                  <a:lnTo>
                    <a:pt x="3914" y="312"/>
                  </a:lnTo>
                  <a:lnTo>
                    <a:pt x="3926" y="315"/>
                  </a:lnTo>
                  <a:lnTo>
                    <a:pt x="3931" y="331"/>
                  </a:lnTo>
                  <a:lnTo>
                    <a:pt x="3933" y="345"/>
                  </a:lnTo>
                  <a:lnTo>
                    <a:pt x="3936" y="357"/>
                  </a:lnTo>
                  <a:lnTo>
                    <a:pt x="3940" y="359"/>
                  </a:lnTo>
                  <a:lnTo>
                    <a:pt x="3942" y="363"/>
                  </a:lnTo>
                  <a:lnTo>
                    <a:pt x="3945" y="364"/>
                  </a:lnTo>
                  <a:lnTo>
                    <a:pt x="3978" y="361"/>
                  </a:lnTo>
                  <a:lnTo>
                    <a:pt x="4011" y="361"/>
                  </a:lnTo>
                  <a:lnTo>
                    <a:pt x="4045" y="361"/>
                  </a:lnTo>
                  <a:lnTo>
                    <a:pt x="4048" y="368"/>
                  </a:lnTo>
                  <a:lnTo>
                    <a:pt x="4053" y="373"/>
                  </a:lnTo>
                  <a:lnTo>
                    <a:pt x="4059" y="380"/>
                  </a:lnTo>
                  <a:lnTo>
                    <a:pt x="4064" y="384"/>
                  </a:lnTo>
                  <a:lnTo>
                    <a:pt x="4071" y="389"/>
                  </a:lnTo>
                  <a:lnTo>
                    <a:pt x="4071" y="384"/>
                  </a:lnTo>
                  <a:lnTo>
                    <a:pt x="4073" y="382"/>
                  </a:lnTo>
                  <a:lnTo>
                    <a:pt x="4074" y="378"/>
                  </a:lnTo>
                  <a:lnTo>
                    <a:pt x="4074" y="375"/>
                  </a:lnTo>
                  <a:lnTo>
                    <a:pt x="4076" y="370"/>
                  </a:lnTo>
                  <a:lnTo>
                    <a:pt x="4073" y="364"/>
                  </a:lnTo>
                  <a:lnTo>
                    <a:pt x="4071" y="361"/>
                  </a:lnTo>
                  <a:lnTo>
                    <a:pt x="4069" y="359"/>
                  </a:lnTo>
                  <a:lnTo>
                    <a:pt x="4069" y="356"/>
                  </a:lnTo>
                  <a:lnTo>
                    <a:pt x="4071" y="352"/>
                  </a:lnTo>
                  <a:lnTo>
                    <a:pt x="4071" y="347"/>
                  </a:lnTo>
                  <a:lnTo>
                    <a:pt x="4071" y="342"/>
                  </a:lnTo>
                  <a:lnTo>
                    <a:pt x="4088" y="345"/>
                  </a:lnTo>
                  <a:lnTo>
                    <a:pt x="4100" y="352"/>
                  </a:lnTo>
                  <a:lnTo>
                    <a:pt x="4114" y="357"/>
                  </a:lnTo>
                  <a:lnTo>
                    <a:pt x="4120" y="357"/>
                  </a:lnTo>
                  <a:lnTo>
                    <a:pt x="4125" y="357"/>
                  </a:lnTo>
                  <a:lnTo>
                    <a:pt x="4130" y="356"/>
                  </a:lnTo>
                  <a:lnTo>
                    <a:pt x="4134" y="352"/>
                  </a:lnTo>
                  <a:lnTo>
                    <a:pt x="4137" y="350"/>
                  </a:lnTo>
                  <a:lnTo>
                    <a:pt x="4141" y="349"/>
                  </a:lnTo>
                  <a:lnTo>
                    <a:pt x="4198" y="373"/>
                  </a:lnTo>
                  <a:lnTo>
                    <a:pt x="4230" y="406"/>
                  </a:lnTo>
                  <a:lnTo>
                    <a:pt x="4235" y="410"/>
                  </a:lnTo>
                  <a:lnTo>
                    <a:pt x="4240" y="410"/>
                  </a:lnTo>
                  <a:lnTo>
                    <a:pt x="4245" y="411"/>
                  </a:lnTo>
                  <a:lnTo>
                    <a:pt x="4251" y="411"/>
                  </a:lnTo>
                  <a:lnTo>
                    <a:pt x="4256" y="415"/>
                  </a:lnTo>
                  <a:lnTo>
                    <a:pt x="4266" y="424"/>
                  </a:lnTo>
                  <a:lnTo>
                    <a:pt x="4273" y="434"/>
                  </a:lnTo>
                  <a:lnTo>
                    <a:pt x="4280" y="443"/>
                  </a:lnTo>
                  <a:lnTo>
                    <a:pt x="4289" y="450"/>
                  </a:lnTo>
                  <a:lnTo>
                    <a:pt x="4306" y="453"/>
                  </a:lnTo>
                  <a:lnTo>
                    <a:pt x="4308" y="452"/>
                  </a:lnTo>
                  <a:lnTo>
                    <a:pt x="4310" y="452"/>
                  </a:lnTo>
                  <a:lnTo>
                    <a:pt x="4312" y="450"/>
                  </a:lnTo>
                  <a:lnTo>
                    <a:pt x="4313" y="450"/>
                  </a:lnTo>
                  <a:lnTo>
                    <a:pt x="4317" y="450"/>
                  </a:lnTo>
                  <a:lnTo>
                    <a:pt x="4327" y="462"/>
                  </a:lnTo>
                  <a:lnTo>
                    <a:pt x="4338" y="474"/>
                  </a:lnTo>
                  <a:lnTo>
                    <a:pt x="4347" y="487"/>
                  </a:lnTo>
                  <a:lnTo>
                    <a:pt x="4352" y="504"/>
                  </a:lnTo>
                  <a:lnTo>
                    <a:pt x="4317" y="504"/>
                  </a:lnTo>
                  <a:lnTo>
                    <a:pt x="4315" y="507"/>
                  </a:lnTo>
                  <a:lnTo>
                    <a:pt x="4312" y="511"/>
                  </a:lnTo>
                  <a:lnTo>
                    <a:pt x="4310" y="513"/>
                  </a:lnTo>
                  <a:lnTo>
                    <a:pt x="4308" y="518"/>
                  </a:lnTo>
                  <a:lnTo>
                    <a:pt x="4306" y="523"/>
                  </a:lnTo>
                  <a:lnTo>
                    <a:pt x="4310" y="525"/>
                  </a:lnTo>
                  <a:lnTo>
                    <a:pt x="4312" y="527"/>
                  </a:lnTo>
                  <a:lnTo>
                    <a:pt x="4313" y="528"/>
                  </a:lnTo>
                  <a:lnTo>
                    <a:pt x="4315" y="532"/>
                  </a:lnTo>
                  <a:lnTo>
                    <a:pt x="4315" y="534"/>
                  </a:lnTo>
                  <a:lnTo>
                    <a:pt x="4313" y="537"/>
                  </a:lnTo>
                  <a:lnTo>
                    <a:pt x="4310" y="542"/>
                  </a:lnTo>
                  <a:lnTo>
                    <a:pt x="4308" y="544"/>
                  </a:lnTo>
                  <a:lnTo>
                    <a:pt x="4305" y="546"/>
                  </a:lnTo>
                  <a:lnTo>
                    <a:pt x="4301" y="546"/>
                  </a:lnTo>
                  <a:lnTo>
                    <a:pt x="4298" y="546"/>
                  </a:lnTo>
                  <a:lnTo>
                    <a:pt x="4291" y="546"/>
                  </a:lnTo>
                  <a:lnTo>
                    <a:pt x="4284" y="535"/>
                  </a:lnTo>
                  <a:lnTo>
                    <a:pt x="4273" y="530"/>
                  </a:lnTo>
                  <a:lnTo>
                    <a:pt x="4259" y="527"/>
                  </a:lnTo>
                  <a:lnTo>
                    <a:pt x="4259" y="514"/>
                  </a:lnTo>
                  <a:lnTo>
                    <a:pt x="4256" y="513"/>
                  </a:lnTo>
                  <a:lnTo>
                    <a:pt x="4252" y="511"/>
                  </a:lnTo>
                  <a:lnTo>
                    <a:pt x="4251" y="509"/>
                  </a:lnTo>
                  <a:lnTo>
                    <a:pt x="4247" y="507"/>
                  </a:lnTo>
                  <a:lnTo>
                    <a:pt x="4240" y="507"/>
                  </a:lnTo>
                  <a:lnTo>
                    <a:pt x="4238" y="507"/>
                  </a:lnTo>
                  <a:lnTo>
                    <a:pt x="4237" y="509"/>
                  </a:lnTo>
                  <a:lnTo>
                    <a:pt x="4235" y="509"/>
                  </a:lnTo>
                  <a:lnTo>
                    <a:pt x="4233" y="509"/>
                  </a:lnTo>
                  <a:lnTo>
                    <a:pt x="4230" y="511"/>
                  </a:lnTo>
                  <a:lnTo>
                    <a:pt x="4226" y="504"/>
                  </a:lnTo>
                  <a:lnTo>
                    <a:pt x="4221" y="497"/>
                  </a:lnTo>
                  <a:lnTo>
                    <a:pt x="4217" y="492"/>
                  </a:lnTo>
                  <a:lnTo>
                    <a:pt x="4217" y="504"/>
                  </a:lnTo>
                  <a:lnTo>
                    <a:pt x="4214" y="518"/>
                  </a:lnTo>
                  <a:lnTo>
                    <a:pt x="4210" y="530"/>
                  </a:lnTo>
                  <a:lnTo>
                    <a:pt x="4202" y="537"/>
                  </a:lnTo>
                  <a:lnTo>
                    <a:pt x="4198" y="539"/>
                  </a:lnTo>
                  <a:lnTo>
                    <a:pt x="4195" y="539"/>
                  </a:lnTo>
                  <a:lnTo>
                    <a:pt x="4193" y="539"/>
                  </a:lnTo>
                  <a:lnTo>
                    <a:pt x="4191" y="539"/>
                  </a:lnTo>
                  <a:lnTo>
                    <a:pt x="4189" y="537"/>
                  </a:lnTo>
                  <a:lnTo>
                    <a:pt x="4188" y="537"/>
                  </a:lnTo>
                  <a:lnTo>
                    <a:pt x="4186" y="537"/>
                  </a:lnTo>
                  <a:lnTo>
                    <a:pt x="4184" y="539"/>
                  </a:lnTo>
                  <a:lnTo>
                    <a:pt x="4182" y="541"/>
                  </a:lnTo>
                  <a:lnTo>
                    <a:pt x="4179" y="546"/>
                  </a:lnTo>
                  <a:lnTo>
                    <a:pt x="4189" y="558"/>
                  </a:lnTo>
                  <a:lnTo>
                    <a:pt x="4200" y="579"/>
                  </a:lnTo>
                  <a:lnTo>
                    <a:pt x="4205" y="603"/>
                  </a:lnTo>
                  <a:lnTo>
                    <a:pt x="4202" y="603"/>
                  </a:lnTo>
                  <a:lnTo>
                    <a:pt x="4200" y="605"/>
                  </a:lnTo>
                  <a:lnTo>
                    <a:pt x="4196" y="605"/>
                  </a:lnTo>
                  <a:lnTo>
                    <a:pt x="4191" y="607"/>
                  </a:lnTo>
                  <a:lnTo>
                    <a:pt x="4184" y="602"/>
                  </a:lnTo>
                  <a:lnTo>
                    <a:pt x="4179" y="598"/>
                  </a:lnTo>
                  <a:lnTo>
                    <a:pt x="4172" y="597"/>
                  </a:lnTo>
                  <a:lnTo>
                    <a:pt x="4163" y="595"/>
                  </a:lnTo>
                  <a:lnTo>
                    <a:pt x="4158" y="609"/>
                  </a:lnTo>
                  <a:lnTo>
                    <a:pt x="4148" y="616"/>
                  </a:lnTo>
                  <a:lnTo>
                    <a:pt x="4135" y="621"/>
                  </a:lnTo>
                  <a:lnTo>
                    <a:pt x="4121" y="626"/>
                  </a:lnTo>
                  <a:lnTo>
                    <a:pt x="4120" y="640"/>
                  </a:lnTo>
                  <a:lnTo>
                    <a:pt x="4116" y="651"/>
                  </a:lnTo>
                  <a:lnTo>
                    <a:pt x="4109" y="661"/>
                  </a:lnTo>
                  <a:lnTo>
                    <a:pt x="4095" y="663"/>
                  </a:lnTo>
                  <a:lnTo>
                    <a:pt x="4085" y="666"/>
                  </a:lnTo>
                  <a:lnTo>
                    <a:pt x="4078" y="670"/>
                  </a:lnTo>
                  <a:lnTo>
                    <a:pt x="4071" y="672"/>
                  </a:lnTo>
                  <a:lnTo>
                    <a:pt x="4066" y="668"/>
                  </a:lnTo>
                  <a:lnTo>
                    <a:pt x="4060" y="663"/>
                  </a:lnTo>
                  <a:lnTo>
                    <a:pt x="4057" y="658"/>
                  </a:lnTo>
                  <a:lnTo>
                    <a:pt x="4050" y="659"/>
                  </a:lnTo>
                  <a:lnTo>
                    <a:pt x="4041" y="661"/>
                  </a:lnTo>
                  <a:lnTo>
                    <a:pt x="4034" y="665"/>
                  </a:lnTo>
                  <a:lnTo>
                    <a:pt x="4029" y="668"/>
                  </a:lnTo>
                  <a:lnTo>
                    <a:pt x="4029" y="675"/>
                  </a:lnTo>
                  <a:lnTo>
                    <a:pt x="4024" y="677"/>
                  </a:lnTo>
                  <a:lnTo>
                    <a:pt x="4015" y="677"/>
                  </a:lnTo>
                  <a:lnTo>
                    <a:pt x="4003" y="677"/>
                  </a:lnTo>
                  <a:lnTo>
                    <a:pt x="3992" y="679"/>
                  </a:lnTo>
                  <a:lnTo>
                    <a:pt x="3987" y="680"/>
                  </a:lnTo>
                  <a:lnTo>
                    <a:pt x="3978" y="701"/>
                  </a:lnTo>
                  <a:lnTo>
                    <a:pt x="3977" y="724"/>
                  </a:lnTo>
                  <a:lnTo>
                    <a:pt x="3977" y="750"/>
                  </a:lnTo>
                  <a:lnTo>
                    <a:pt x="3980" y="773"/>
                  </a:lnTo>
                  <a:lnTo>
                    <a:pt x="3975" y="773"/>
                  </a:lnTo>
                  <a:lnTo>
                    <a:pt x="3973" y="773"/>
                  </a:lnTo>
                  <a:lnTo>
                    <a:pt x="3971" y="773"/>
                  </a:lnTo>
                  <a:lnTo>
                    <a:pt x="3970" y="775"/>
                  </a:lnTo>
                  <a:lnTo>
                    <a:pt x="3968" y="776"/>
                  </a:lnTo>
                  <a:lnTo>
                    <a:pt x="3966" y="782"/>
                  </a:lnTo>
                  <a:lnTo>
                    <a:pt x="3964" y="787"/>
                  </a:lnTo>
                  <a:lnTo>
                    <a:pt x="3964" y="794"/>
                  </a:lnTo>
                  <a:lnTo>
                    <a:pt x="3964" y="802"/>
                  </a:lnTo>
                  <a:lnTo>
                    <a:pt x="3952" y="802"/>
                  </a:lnTo>
                  <a:lnTo>
                    <a:pt x="3945" y="813"/>
                  </a:lnTo>
                  <a:lnTo>
                    <a:pt x="3940" y="820"/>
                  </a:lnTo>
                  <a:lnTo>
                    <a:pt x="3938" y="827"/>
                  </a:lnTo>
                  <a:lnTo>
                    <a:pt x="3936" y="841"/>
                  </a:lnTo>
                  <a:lnTo>
                    <a:pt x="3933" y="841"/>
                  </a:lnTo>
                  <a:lnTo>
                    <a:pt x="3929" y="841"/>
                  </a:lnTo>
                  <a:lnTo>
                    <a:pt x="3928" y="841"/>
                  </a:lnTo>
                  <a:lnTo>
                    <a:pt x="3928" y="841"/>
                  </a:lnTo>
                  <a:lnTo>
                    <a:pt x="3926" y="841"/>
                  </a:lnTo>
                  <a:lnTo>
                    <a:pt x="3922" y="841"/>
                  </a:lnTo>
                  <a:lnTo>
                    <a:pt x="3915" y="855"/>
                  </a:lnTo>
                  <a:lnTo>
                    <a:pt x="3910" y="872"/>
                  </a:lnTo>
                  <a:lnTo>
                    <a:pt x="3898" y="872"/>
                  </a:lnTo>
                  <a:lnTo>
                    <a:pt x="3894" y="891"/>
                  </a:lnTo>
                  <a:lnTo>
                    <a:pt x="3888" y="891"/>
                  </a:lnTo>
                  <a:lnTo>
                    <a:pt x="3888" y="886"/>
                  </a:lnTo>
                  <a:lnTo>
                    <a:pt x="3874" y="867"/>
                  </a:lnTo>
                  <a:lnTo>
                    <a:pt x="3865" y="844"/>
                  </a:lnTo>
                  <a:lnTo>
                    <a:pt x="3863" y="818"/>
                  </a:lnTo>
                  <a:lnTo>
                    <a:pt x="3865" y="787"/>
                  </a:lnTo>
                  <a:lnTo>
                    <a:pt x="3870" y="783"/>
                  </a:lnTo>
                  <a:lnTo>
                    <a:pt x="3874" y="780"/>
                  </a:lnTo>
                  <a:lnTo>
                    <a:pt x="3879" y="776"/>
                  </a:lnTo>
                  <a:lnTo>
                    <a:pt x="3881" y="771"/>
                  </a:lnTo>
                  <a:lnTo>
                    <a:pt x="3884" y="764"/>
                  </a:lnTo>
                  <a:lnTo>
                    <a:pt x="3879" y="755"/>
                  </a:lnTo>
                  <a:lnTo>
                    <a:pt x="3877" y="743"/>
                  </a:lnTo>
                  <a:lnTo>
                    <a:pt x="3884" y="729"/>
                  </a:lnTo>
                  <a:lnTo>
                    <a:pt x="3891" y="724"/>
                  </a:lnTo>
                  <a:lnTo>
                    <a:pt x="3900" y="720"/>
                  </a:lnTo>
                  <a:lnTo>
                    <a:pt x="3910" y="717"/>
                  </a:lnTo>
                  <a:lnTo>
                    <a:pt x="3917" y="710"/>
                  </a:lnTo>
                  <a:lnTo>
                    <a:pt x="3931" y="689"/>
                  </a:lnTo>
                  <a:lnTo>
                    <a:pt x="3945" y="668"/>
                  </a:lnTo>
                  <a:lnTo>
                    <a:pt x="3956" y="659"/>
                  </a:lnTo>
                  <a:lnTo>
                    <a:pt x="3968" y="651"/>
                  </a:lnTo>
                  <a:lnTo>
                    <a:pt x="3980" y="642"/>
                  </a:lnTo>
                  <a:lnTo>
                    <a:pt x="3985" y="630"/>
                  </a:lnTo>
                  <a:lnTo>
                    <a:pt x="3989" y="616"/>
                  </a:lnTo>
                  <a:lnTo>
                    <a:pt x="3994" y="603"/>
                  </a:lnTo>
                  <a:lnTo>
                    <a:pt x="3994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2"/>
                  </a:lnTo>
                  <a:lnTo>
                    <a:pt x="3992" y="600"/>
                  </a:lnTo>
                  <a:lnTo>
                    <a:pt x="3990" y="598"/>
                  </a:lnTo>
                  <a:lnTo>
                    <a:pt x="3987" y="600"/>
                  </a:lnTo>
                  <a:lnTo>
                    <a:pt x="3987" y="600"/>
                  </a:lnTo>
                  <a:lnTo>
                    <a:pt x="3985" y="602"/>
                  </a:lnTo>
                  <a:lnTo>
                    <a:pt x="3985" y="602"/>
                  </a:lnTo>
                  <a:lnTo>
                    <a:pt x="3984" y="603"/>
                  </a:lnTo>
                  <a:lnTo>
                    <a:pt x="3975" y="616"/>
                  </a:lnTo>
                  <a:lnTo>
                    <a:pt x="3966" y="630"/>
                  </a:lnTo>
                  <a:lnTo>
                    <a:pt x="3957" y="642"/>
                  </a:lnTo>
                  <a:lnTo>
                    <a:pt x="3945" y="651"/>
                  </a:lnTo>
                  <a:lnTo>
                    <a:pt x="3929" y="658"/>
                  </a:lnTo>
                  <a:lnTo>
                    <a:pt x="3928" y="652"/>
                  </a:lnTo>
                  <a:lnTo>
                    <a:pt x="3928" y="651"/>
                  </a:lnTo>
                  <a:lnTo>
                    <a:pt x="3926" y="647"/>
                  </a:lnTo>
                  <a:lnTo>
                    <a:pt x="3926" y="642"/>
                  </a:lnTo>
                  <a:lnTo>
                    <a:pt x="3928" y="640"/>
                  </a:lnTo>
                  <a:lnTo>
                    <a:pt x="3928" y="638"/>
                  </a:lnTo>
                  <a:lnTo>
                    <a:pt x="3928" y="637"/>
                  </a:lnTo>
                  <a:lnTo>
                    <a:pt x="3929" y="633"/>
                  </a:lnTo>
                  <a:lnTo>
                    <a:pt x="3929" y="630"/>
                  </a:lnTo>
                  <a:lnTo>
                    <a:pt x="3924" y="626"/>
                  </a:lnTo>
                  <a:lnTo>
                    <a:pt x="3919" y="624"/>
                  </a:lnTo>
                  <a:lnTo>
                    <a:pt x="3915" y="623"/>
                  </a:lnTo>
                  <a:lnTo>
                    <a:pt x="3910" y="621"/>
                  </a:lnTo>
                  <a:lnTo>
                    <a:pt x="3907" y="623"/>
                  </a:lnTo>
                  <a:lnTo>
                    <a:pt x="3898" y="628"/>
                  </a:lnTo>
                  <a:lnTo>
                    <a:pt x="3886" y="638"/>
                  </a:lnTo>
                  <a:lnTo>
                    <a:pt x="3875" y="651"/>
                  </a:lnTo>
                  <a:lnTo>
                    <a:pt x="3865" y="663"/>
                  </a:lnTo>
                  <a:lnTo>
                    <a:pt x="3860" y="672"/>
                  </a:lnTo>
                  <a:lnTo>
                    <a:pt x="3860" y="675"/>
                  </a:lnTo>
                  <a:lnTo>
                    <a:pt x="3860" y="679"/>
                  </a:lnTo>
                  <a:lnTo>
                    <a:pt x="3861" y="682"/>
                  </a:lnTo>
                  <a:lnTo>
                    <a:pt x="3863" y="687"/>
                  </a:lnTo>
                  <a:lnTo>
                    <a:pt x="3865" y="691"/>
                  </a:lnTo>
                  <a:lnTo>
                    <a:pt x="3865" y="694"/>
                  </a:lnTo>
                  <a:lnTo>
                    <a:pt x="3854" y="699"/>
                  </a:lnTo>
                  <a:lnTo>
                    <a:pt x="3842" y="701"/>
                  </a:lnTo>
                  <a:lnTo>
                    <a:pt x="3826" y="703"/>
                  </a:lnTo>
                  <a:lnTo>
                    <a:pt x="3811" y="703"/>
                  </a:lnTo>
                  <a:lnTo>
                    <a:pt x="3811" y="684"/>
                  </a:lnTo>
                  <a:lnTo>
                    <a:pt x="3795" y="687"/>
                  </a:lnTo>
                  <a:lnTo>
                    <a:pt x="3781" y="693"/>
                  </a:lnTo>
                  <a:lnTo>
                    <a:pt x="3769" y="691"/>
                  </a:lnTo>
                  <a:lnTo>
                    <a:pt x="3760" y="680"/>
                  </a:lnTo>
                  <a:lnTo>
                    <a:pt x="3725" y="675"/>
                  </a:lnTo>
                  <a:lnTo>
                    <a:pt x="3713" y="687"/>
                  </a:lnTo>
                  <a:lnTo>
                    <a:pt x="3699" y="696"/>
                  </a:lnTo>
                  <a:lnTo>
                    <a:pt x="3687" y="706"/>
                  </a:lnTo>
                  <a:lnTo>
                    <a:pt x="3680" y="719"/>
                  </a:lnTo>
                  <a:lnTo>
                    <a:pt x="3673" y="731"/>
                  </a:lnTo>
                  <a:lnTo>
                    <a:pt x="3666" y="743"/>
                  </a:lnTo>
                  <a:lnTo>
                    <a:pt x="3657" y="752"/>
                  </a:lnTo>
                  <a:lnTo>
                    <a:pt x="3629" y="761"/>
                  </a:lnTo>
                  <a:lnTo>
                    <a:pt x="3622" y="768"/>
                  </a:lnTo>
                  <a:lnTo>
                    <a:pt x="3617" y="776"/>
                  </a:lnTo>
                  <a:lnTo>
                    <a:pt x="3612" y="783"/>
                  </a:lnTo>
                  <a:lnTo>
                    <a:pt x="3600" y="792"/>
                  </a:lnTo>
                  <a:lnTo>
                    <a:pt x="3600" y="802"/>
                  </a:lnTo>
                  <a:lnTo>
                    <a:pt x="3615" y="802"/>
                  </a:lnTo>
                  <a:lnTo>
                    <a:pt x="3617" y="808"/>
                  </a:lnTo>
                  <a:lnTo>
                    <a:pt x="3619" y="811"/>
                  </a:lnTo>
                  <a:lnTo>
                    <a:pt x="3620" y="815"/>
                  </a:lnTo>
                  <a:lnTo>
                    <a:pt x="3624" y="818"/>
                  </a:lnTo>
                  <a:lnTo>
                    <a:pt x="3627" y="820"/>
                  </a:lnTo>
                  <a:lnTo>
                    <a:pt x="3634" y="822"/>
                  </a:lnTo>
                  <a:lnTo>
                    <a:pt x="3638" y="818"/>
                  </a:lnTo>
                  <a:lnTo>
                    <a:pt x="3641" y="816"/>
                  </a:lnTo>
                  <a:lnTo>
                    <a:pt x="3647" y="815"/>
                  </a:lnTo>
                  <a:lnTo>
                    <a:pt x="3652" y="815"/>
                  </a:lnTo>
                  <a:lnTo>
                    <a:pt x="3661" y="815"/>
                  </a:lnTo>
                  <a:lnTo>
                    <a:pt x="3668" y="823"/>
                  </a:lnTo>
                  <a:lnTo>
                    <a:pt x="3673" y="830"/>
                  </a:lnTo>
                  <a:lnTo>
                    <a:pt x="3676" y="839"/>
                  </a:lnTo>
                  <a:lnTo>
                    <a:pt x="3680" y="853"/>
                  </a:lnTo>
                  <a:lnTo>
                    <a:pt x="3682" y="862"/>
                  </a:lnTo>
                  <a:lnTo>
                    <a:pt x="3680" y="867"/>
                  </a:lnTo>
                  <a:lnTo>
                    <a:pt x="3675" y="872"/>
                  </a:lnTo>
                  <a:lnTo>
                    <a:pt x="3673" y="881"/>
                  </a:lnTo>
                  <a:lnTo>
                    <a:pt x="3673" y="891"/>
                  </a:lnTo>
                  <a:lnTo>
                    <a:pt x="3676" y="900"/>
                  </a:lnTo>
                  <a:lnTo>
                    <a:pt x="3680" y="909"/>
                  </a:lnTo>
                  <a:lnTo>
                    <a:pt x="3683" y="921"/>
                  </a:lnTo>
                  <a:lnTo>
                    <a:pt x="3673" y="932"/>
                  </a:lnTo>
                  <a:lnTo>
                    <a:pt x="3666" y="944"/>
                  </a:lnTo>
                  <a:lnTo>
                    <a:pt x="3661" y="956"/>
                  </a:lnTo>
                  <a:lnTo>
                    <a:pt x="3654" y="972"/>
                  </a:lnTo>
                  <a:lnTo>
                    <a:pt x="3650" y="975"/>
                  </a:lnTo>
                  <a:lnTo>
                    <a:pt x="3641" y="986"/>
                  </a:lnTo>
                  <a:lnTo>
                    <a:pt x="3631" y="998"/>
                  </a:lnTo>
                  <a:lnTo>
                    <a:pt x="3620" y="1012"/>
                  </a:lnTo>
                  <a:lnTo>
                    <a:pt x="3608" y="1024"/>
                  </a:lnTo>
                  <a:lnTo>
                    <a:pt x="3598" y="1036"/>
                  </a:lnTo>
                  <a:lnTo>
                    <a:pt x="3591" y="1045"/>
                  </a:lnTo>
                  <a:lnTo>
                    <a:pt x="3587" y="1049"/>
                  </a:lnTo>
                  <a:lnTo>
                    <a:pt x="3575" y="1052"/>
                  </a:lnTo>
                  <a:lnTo>
                    <a:pt x="3563" y="1050"/>
                  </a:lnTo>
                  <a:lnTo>
                    <a:pt x="3552" y="1050"/>
                  </a:lnTo>
                  <a:lnTo>
                    <a:pt x="3542" y="1052"/>
                  </a:lnTo>
                  <a:lnTo>
                    <a:pt x="3533" y="1061"/>
                  </a:lnTo>
                  <a:lnTo>
                    <a:pt x="3526" y="1071"/>
                  </a:lnTo>
                  <a:lnTo>
                    <a:pt x="3521" y="1082"/>
                  </a:lnTo>
                  <a:lnTo>
                    <a:pt x="3514" y="1092"/>
                  </a:lnTo>
                  <a:lnTo>
                    <a:pt x="3504" y="1099"/>
                  </a:lnTo>
                  <a:lnTo>
                    <a:pt x="3502" y="1099"/>
                  </a:lnTo>
                  <a:lnTo>
                    <a:pt x="3500" y="1101"/>
                  </a:lnTo>
                  <a:lnTo>
                    <a:pt x="3498" y="1101"/>
                  </a:lnTo>
                  <a:lnTo>
                    <a:pt x="3495" y="1101"/>
                  </a:lnTo>
                  <a:lnTo>
                    <a:pt x="3491" y="1103"/>
                  </a:lnTo>
                  <a:lnTo>
                    <a:pt x="3495" y="1113"/>
                  </a:lnTo>
                  <a:lnTo>
                    <a:pt x="3502" y="1124"/>
                  </a:lnTo>
                  <a:lnTo>
                    <a:pt x="3507" y="1136"/>
                  </a:lnTo>
                  <a:lnTo>
                    <a:pt x="3514" y="1148"/>
                  </a:lnTo>
                  <a:lnTo>
                    <a:pt x="3517" y="1159"/>
                  </a:lnTo>
                  <a:lnTo>
                    <a:pt x="3519" y="1171"/>
                  </a:lnTo>
                  <a:lnTo>
                    <a:pt x="3516" y="1179"/>
                  </a:lnTo>
                  <a:lnTo>
                    <a:pt x="3509" y="1186"/>
                  </a:lnTo>
                  <a:lnTo>
                    <a:pt x="3495" y="1192"/>
                  </a:lnTo>
                  <a:lnTo>
                    <a:pt x="3472" y="1195"/>
                  </a:lnTo>
                  <a:lnTo>
                    <a:pt x="3472" y="1186"/>
                  </a:lnTo>
                  <a:lnTo>
                    <a:pt x="3470" y="1178"/>
                  </a:lnTo>
                  <a:lnTo>
                    <a:pt x="3470" y="1166"/>
                  </a:lnTo>
                  <a:lnTo>
                    <a:pt x="3472" y="1152"/>
                  </a:lnTo>
                  <a:lnTo>
                    <a:pt x="3472" y="1141"/>
                  </a:lnTo>
                  <a:lnTo>
                    <a:pt x="3467" y="1141"/>
                  </a:lnTo>
                  <a:lnTo>
                    <a:pt x="3463" y="1141"/>
                  </a:lnTo>
                  <a:lnTo>
                    <a:pt x="3460" y="1141"/>
                  </a:lnTo>
                  <a:lnTo>
                    <a:pt x="3458" y="1141"/>
                  </a:lnTo>
                  <a:lnTo>
                    <a:pt x="3456" y="1139"/>
                  </a:lnTo>
                  <a:lnTo>
                    <a:pt x="3453" y="1138"/>
                  </a:lnTo>
                  <a:lnTo>
                    <a:pt x="3449" y="1132"/>
                  </a:lnTo>
                  <a:lnTo>
                    <a:pt x="3453" y="1127"/>
                  </a:lnTo>
                  <a:lnTo>
                    <a:pt x="3456" y="1122"/>
                  </a:lnTo>
                  <a:lnTo>
                    <a:pt x="3458" y="1117"/>
                  </a:lnTo>
                  <a:lnTo>
                    <a:pt x="3462" y="1110"/>
                  </a:lnTo>
                  <a:lnTo>
                    <a:pt x="3453" y="1110"/>
                  </a:lnTo>
                  <a:lnTo>
                    <a:pt x="3442" y="1108"/>
                  </a:lnTo>
                  <a:lnTo>
                    <a:pt x="3430" y="1111"/>
                  </a:lnTo>
                  <a:lnTo>
                    <a:pt x="3416" y="1117"/>
                  </a:lnTo>
                  <a:lnTo>
                    <a:pt x="3404" y="1122"/>
                  </a:lnTo>
                  <a:lnTo>
                    <a:pt x="3404" y="1118"/>
                  </a:lnTo>
                  <a:lnTo>
                    <a:pt x="3406" y="1113"/>
                  </a:lnTo>
                  <a:lnTo>
                    <a:pt x="3408" y="1110"/>
                  </a:lnTo>
                  <a:lnTo>
                    <a:pt x="3409" y="1104"/>
                  </a:lnTo>
                  <a:lnTo>
                    <a:pt x="3411" y="1101"/>
                  </a:lnTo>
                  <a:lnTo>
                    <a:pt x="3414" y="1094"/>
                  </a:lnTo>
                  <a:lnTo>
                    <a:pt x="3411" y="1094"/>
                  </a:lnTo>
                  <a:lnTo>
                    <a:pt x="3408" y="1092"/>
                  </a:lnTo>
                  <a:lnTo>
                    <a:pt x="3404" y="1092"/>
                  </a:lnTo>
                  <a:lnTo>
                    <a:pt x="3399" y="1090"/>
                  </a:lnTo>
                  <a:lnTo>
                    <a:pt x="3388" y="1101"/>
                  </a:lnTo>
                  <a:lnTo>
                    <a:pt x="3376" y="1110"/>
                  </a:lnTo>
                  <a:lnTo>
                    <a:pt x="3364" y="1120"/>
                  </a:lnTo>
                  <a:lnTo>
                    <a:pt x="3357" y="1132"/>
                  </a:lnTo>
                  <a:lnTo>
                    <a:pt x="3364" y="1136"/>
                  </a:lnTo>
                  <a:lnTo>
                    <a:pt x="3369" y="1139"/>
                  </a:lnTo>
                  <a:lnTo>
                    <a:pt x="3373" y="1143"/>
                  </a:lnTo>
                  <a:lnTo>
                    <a:pt x="3376" y="1146"/>
                  </a:lnTo>
                  <a:lnTo>
                    <a:pt x="3380" y="1152"/>
                  </a:lnTo>
                  <a:lnTo>
                    <a:pt x="3390" y="1146"/>
                  </a:lnTo>
                  <a:lnTo>
                    <a:pt x="3399" y="1143"/>
                  </a:lnTo>
                  <a:lnTo>
                    <a:pt x="3408" y="1143"/>
                  </a:lnTo>
                  <a:lnTo>
                    <a:pt x="3418" y="1148"/>
                  </a:lnTo>
                  <a:lnTo>
                    <a:pt x="3423" y="1148"/>
                  </a:lnTo>
                  <a:lnTo>
                    <a:pt x="3423" y="1160"/>
                  </a:lnTo>
                  <a:lnTo>
                    <a:pt x="3404" y="1160"/>
                  </a:lnTo>
                  <a:lnTo>
                    <a:pt x="3397" y="1169"/>
                  </a:lnTo>
                  <a:lnTo>
                    <a:pt x="3390" y="1176"/>
                  </a:lnTo>
                  <a:lnTo>
                    <a:pt x="3385" y="1183"/>
                  </a:lnTo>
                  <a:lnTo>
                    <a:pt x="3380" y="1195"/>
                  </a:lnTo>
                  <a:lnTo>
                    <a:pt x="3394" y="1204"/>
                  </a:lnTo>
                  <a:lnTo>
                    <a:pt x="3402" y="1218"/>
                  </a:lnTo>
                  <a:lnTo>
                    <a:pt x="3409" y="1237"/>
                  </a:lnTo>
                  <a:lnTo>
                    <a:pt x="3413" y="1256"/>
                  </a:lnTo>
                  <a:lnTo>
                    <a:pt x="3414" y="1277"/>
                  </a:lnTo>
                  <a:lnTo>
                    <a:pt x="3414" y="1295"/>
                  </a:lnTo>
                  <a:lnTo>
                    <a:pt x="3402" y="1303"/>
                  </a:lnTo>
                  <a:lnTo>
                    <a:pt x="3395" y="1317"/>
                  </a:lnTo>
                  <a:lnTo>
                    <a:pt x="3388" y="1330"/>
                  </a:lnTo>
                  <a:lnTo>
                    <a:pt x="3380" y="1344"/>
                  </a:lnTo>
                  <a:lnTo>
                    <a:pt x="3362" y="1363"/>
                  </a:lnTo>
                  <a:lnTo>
                    <a:pt x="3339" y="1377"/>
                  </a:lnTo>
                  <a:lnTo>
                    <a:pt x="3315" y="1387"/>
                  </a:lnTo>
                  <a:lnTo>
                    <a:pt x="3287" y="1396"/>
                  </a:lnTo>
                  <a:lnTo>
                    <a:pt x="3261" y="1401"/>
                  </a:lnTo>
                  <a:lnTo>
                    <a:pt x="3261" y="1408"/>
                  </a:lnTo>
                  <a:lnTo>
                    <a:pt x="3261" y="1412"/>
                  </a:lnTo>
                  <a:lnTo>
                    <a:pt x="3261" y="1415"/>
                  </a:lnTo>
                  <a:lnTo>
                    <a:pt x="3261" y="1417"/>
                  </a:lnTo>
                  <a:lnTo>
                    <a:pt x="3263" y="1419"/>
                  </a:lnTo>
                  <a:lnTo>
                    <a:pt x="3263" y="1424"/>
                  </a:lnTo>
                  <a:lnTo>
                    <a:pt x="3264" y="1429"/>
                  </a:lnTo>
                  <a:lnTo>
                    <a:pt x="3261" y="1433"/>
                  </a:lnTo>
                  <a:lnTo>
                    <a:pt x="3257" y="1436"/>
                  </a:lnTo>
                  <a:lnTo>
                    <a:pt x="3256" y="1438"/>
                  </a:lnTo>
                  <a:lnTo>
                    <a:pt x="3252" y="1441"/>
                  </a:lnTo>
                  <a:lnTo>
                    <a:pt x="3245" y="1445"/>
                  </a:lnTo>
                  <a:lnTo>
                    <a:pt x="3243" y="1445"/>
                  </a:lnTo>
                  <a:lnTo>
                    <a:pt x="3242" y="1447"/>
                  </a:lnTo>
                  <a:lnTo>
                    <a:pt x="3240" y="1447"/>
                  </a:lnTo>
                  <a:lnTo>
                    <a:pt x="3238" y="1447"/>
                  </a:lnTo>
                  <a:lnTo>
                    <a:pt x="3235" y="1448"/>
                  </a:lnTo>
                  <a:lnTo>
                    <a:pt x="3233" y="1443"/>
                  </a:lnTo>
                  <a:lnTo>
                    <a:pt x="3231" y="1438"/>
                  </a:lnTo>
                  <a:lnTo>
                    <a:pt x="3231" y="1433"/>
                  </a:lnTo>
                  <a:lnTo>
                    <a:pt x="3231" y="1424"/>
                  </a:lnTo>
                  <a:lnTo>
                    <a:pt x="3235" y="1422"/>
                  </a:lnTo>
                  <a:lnTo>
                    <a:pt x="3238" y="1422"/>
                  </a:lnTo>
                  <a:lnTo>
                    <a:pt x="3242" y="1420"/>
                  </a:lnTo>
                  <a:lnTo>
                    <a:pt x="3243" y="1417"/>
                  </a:lnTo>
                  <a:lnTo>
                    <a:pt x="3245" y="1413"/>
                  </a:lnTo>
                  <a:lnTo>
                    <a:pt x="3243" y="1410"/>
                  </a:lnTo>
                  <a:lnTo>
                    <a:pt x="3240" y="1405"/>
                  </a:lnTo>
                  <a:lnTo>
                    <a:pt x="3238" y="1401"/>
                  </a:lnTo>
                  <a:lnTo>
                    <a:pt x="3235" y="1399"/>
                  </a:lnTo>
                  <a:lnTo>
                    <a:pt x="3233" y="1399"/>
                  </a:lnTo>
                  <a:lnTo>
                    <a:pt x="3228" y="1398"/>
                  </a:lnTo>
                  <a:lnTo>
                    <a:pt x="3222" y="1398"/>
                  </a:lnTo>
                  <a:lnTo>
                    <a:pt x="3216" y="1406"/>
                  </a:lnTo>
                  <a:lnTo>
                    <a:pt x="3209" y="1412"/>
                  </a:lnTo>
                  <a:lnTo>
                    <a:pt x="3203" y="1417"/>
                  </a:lnTo>
                  <a:lnTo>
                    <a:pt x="3198" y="1426"/>
                  </a:lnTo>
                  <a:lnTo>
                    <a:pt x="3196" y="1440"/>
                  </a:lnTo>
                  <a:lnTo>
                    <a:pt x="3212" y="1455"/>
                  </a:lnTo>
                  <a:lnTo>
                    <a:pt x="3224" y="1471"/>
                  </a:lnTo>
                  <a:lnTo>
                    <a:pt x="3235" y="1488"/>
                  </a:lnTo>
                  <a:lnTo>
                    <a:pt x="3240" y="1511"/>
                  </a:lnTo>
                  <a:lnTo>
                    <a:pt x="3242" y="1539"/>
                  </a:lnTo>
                  <a:lnTo>
                    <a:pt x="3184" y="1586"/>
                  </a:lnTo>
                  <a:lnTo>
                    <a:pt x="3177" y="1586"/>
                  </a:lnTo>
                  <a:lnTo>
                    <a:pt x="3172" y="1567"/>
                  </a:lnTo>
                  <a:lnTo>
                    <a:pt x="3161" y="1553"/>
                  </a:lnTo>
                  <a:lnTo>
                    <a:pt x="3147" y="1541"/>
                  </a:lnTo>
                  <a:lnTo>
                    <a:pt x="3132" y="1529"/>
                  </a:lnTo>
                  <a:lnTo>
                    <a:pt x="3116" y="1516"/>
                  </a:lnTo>
                  <a:lnTo>
                    <a:pt x="3109" y="1544"/>
                  </a:lnTo>
                  <a:lnTo>
                    <a:pt x="3100" y="1567"/>
                  </a:lnTo>
                  <a:lnTo>
                    <a:pt x="3109" y="1572"/>
                  </a:lnTo>
                  <a:lnTo>
                    <a:pt x="3113" y="1579"/>
                  </a:lnTo>
                  <a:lnTo>
                    <a:pt x="3114" y="1588"/>
                  </a:lnTo>
                  <a:lnTo>
                    <a:pt x="3120" y="1598"/>
                  </a:lnTo>
                  <a:lnTo>
                    <a:pt x="3121" y="1600"/>
                  </a:lnTo>
                  <a:lnTo>
                    <a:pt x="3125" y="1600"/>
                  </a:lnTo>
                  <a:lnTo>
                    <a:pt x="3128" y="1600"/>
                  </a:lnTo>
                  <a:lnTo>
                    <a:pt x="3132" y="1600"/>
                  </a:lnTo>
                  <a:lnTo>
                    <a:pt x="3135" y="1602"/>
                  </a:lnTo>
                  <a:lnTo>
                    <a:pt x="3149" y="1616"/>
                  </a:lnTo>
                  <a:lnTo>
                    <a:pt x="3160" y="1637"/>
                  </a:lnTo>
                  <a:lnTo>
                    <a:pt x="3167" y="1661"/>
                  </a:lnTo>
                  <a:lnTo>
                    <a:pt x="3168" y="1686"/>
                  </a:lnTo>
                  <a:lnTo>
                    <a:pt x="3158" y="1686"/>
                  </a:lnTo>
                  <a:lnTo>
                    <a:pt x="3147" y="1677"/>
                  </a:lnTo>
                  <a:lnTo>
                    <a:pt x="3137" y="1672"/>
                  </a:lnTo>
                  <a:lnTo>
                    <a:pt x="3135" y="1670"/>
                  </a:lnTo>
                  <a:lnTo>
                    <a:pt x="3126" y="1663"/>
                  </a:lnTo>
                  <a:lnTo>
                    <a:pt x="3120" y="1649"/>
                  </a:lnTo>
                  <a:lnTo>
                    <a:pt x="3116" y="1633"/>
                  </a:lnTo>
                  <a:lnTo>
                    <a:pt x="3111" y="1619"/>
                  </a:lnTo>
                  <a:lnTo>
                    <a:pt x="3106" y="1605"/>
                  </a:lnTo>
                  <a:lnTo>
                    <a:pt x="3097" y="1593"/>
                  </a:lnTo>
                  <a:lnTo>
                    <a:pt x="3097" y="1590"/>
                  </a:lnTo>
                  <a:lnTo>
                    <a:pt x="3088" y="1593"/>
                  </a:lnTo>
                  <a:lnTo>
                    <a:pt x="3088" y="1590"/>
                  </a:lnTo>
                  <a:lnTo>
                    <a:pt x="3085" y="1576"/>
                  </a:lnTo>
                  <a:lnTo>
                    <a:pt x="3085" y="1558"/>
                  </a:lnTo>
                  <a:lnTo>
                    <a:pt x="3085" y="1539"/>
                  </a:lnTo>
                  <a:lnTo>
                    <a:pt x="3085" y="1518"/>
                  </a:lnTo>
                  <a:lnTo>
                    <a:pt x="3083" y="1499"/>
                  </a:lnTo>
                  <a:lnTo>
                    <a:pt x="3076" y="1483"/>
                  </a:lnTo>
                  <a:lnTo>
                    <a:pt x="3065" y="1471"/>
                  </a:lnTo>
                  <a:lnTo>
                    <a:pt x="3062" y="1474"/>
                  </a:lnTo>
                  <a:lnTo>
                    <a:pt x="3057" y="1478"/>
                  </a:lnTo>
                  <a:lnTo>
                    <a:pt x="3053" y="1480"/>
                  </a:lnTo>
                  <a:lnTo>
                    <a:pt x="3046" y="1481"/>
                  </a:lnTo>
                  <a:lnTo>
                    <a:pt x="3039" y="1481"/>
                  </a:lnTo>
                  <a:lnTo>
                    <a:pt x="3037" y="1481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7" y="1480"/>
                  </a:lnTo>
                  <a:lnTo>
                    <a:pt x="3036" y="1480"/>
                  </a:lnTo>
                  <a:lnTo>
                    <a:pt x="3034" y="1478"/>
                  </a:lnTo>
                  <a:lnTo>
                    <a:pt x="3034" y="1457"/>
                  </a:lnTo>
                  <a:lnTo>
                    <a:pt x="3029" y="1440"/>
                  </a:lnTo>
                  <a:lnTo>
                    <a:pt x="3022" y="1426"/>
                  </a:lnTo>
                  <a:lnTo>
                    <a:pt x="3011" y="1413"/>
                  </a:lnTo>
                  <a:lnTo>
                    <a:pt x="3003" y="1399"/>
                  </a:lnTo>
                  <a:lnTo>
                    <a:pt x="2992" y="1382"/>
                  </a:lnTo>
                  <a:lnTo>
                    <a:pt x="2989" y="1385"/>
                  </a:lnTo>
                  <a:lnTo>
                    <a:pt x="2987" y="1387"/>
                  </a:lnTo>
                  <a:lnTo>
                    <a:pt x="2985" y="1391"/>
                  </a:lnTo>
                  <a:lnTo>
                    <a:pt x="2983" y="1392"/>
                  </a:lnTo>
                  <a:lnTo>
                    <a:pt x="2982" y="1394"/>
                  </a:lnTo>
                  <a:lnTo>
                    <a:pt x="2966" y="1396"/>
                  </a:lnTo>
                  <a:lnTo>
                    <a:pt x="2952" y="1394"/>
                  </a:lnTo>
                  <a:lnTo>
                    <a:pt x="2938" y="1394"/>
                  </a:lnTo>
                  <a:lnTo>
                    <a:pt x="2934" y="1408"/>
                  </a:lnTo>
                  <a:lnTo>
                    <a:pt x="2929" y="1415"/>
                  </a:lnTo>
                  <a:lnTo>
                    <a:pt x="2926" y="1417"/>
                  </a:lnTo>
                  <a:lnTo>
                    <a:pt x="2919" y="1417"/>
                  </a:lnTo>
                  <a:lnTo>
                    <a:pt x="2912" y="1419"/>
                  </a:lnTo>
                  <a:lnTo>
                    <a:pt x="2905" y="1424"/>
                  </a:lnTo>
                  <a:lnTo>
                    <a:pt x="2893" y="1455"/>
                  </a:lnTo>
                  <a:lnTo>
                    <a:pt x="2877" y="1455"/>
                  </a:lnTo>
                  <a:lnTo>
                    <a:pt x="2868" y="1462"/>
                  </a:lnTo>
                  <a:lnTo>
                    <a:pt x="2859" y="1471"/>
                  </a:lnTo>
                  <a:lnTo>
                    <a:pt x="2847" y="1478"/>
                  </a:lnTo>
                  <a:lnTo>
                    <a:pt x="2844" y="1513"/>
                  </a:lnTo>
                  <a:lnTo>
                    <a:pt x="2835" y="1543"/>
                  </a:lnTo>
                  <a:lnTo>
                    <a:pt x="2823" y="1567"/>
                  </a:lnTo>
                  <a:lnTo>
                    <a:pt x="2804" y="1590"/>
                  </a:lnTo>
                  <a:lnTo>
                    <a:pt x="2802" y="1590"/>
                  </a:lnTo>
                  <a:lnTo>
                    <a:pt x="2800" y="1588"/>
                  </a:lnTo>
                  <a:lnTo>
                    <a:pt x="2798" y="1588"/>
                  </a:lnTo>
                  <a:lnTo>
                    <a:pt x="2798" y="1588"/>
                  </a:lnTo>
                  <a:lnTo>
                    <a:pt x="2797" y="1586"/>
                  </a:lnTo>
                  <a:lnTo>
                    <a:pt x="2786" y="1574"/>
                  </a:lnTo>
                  <a:lnTo>
                    <a:pt x="2776" y="1555"/>
                  </a:lnTo>
                  <a:lnTo>
                    <a:pt x="2770" y="1539"/>
                  </a:lnTo>
                  <a:lnTo>
                    <a:pt x="2769" y="1536"/>
                  </a:lnTo>
                  <a:lnTo>
                    <a:pt x="2770" y="1532"/>
                  </a:lnTo>
                  <a:lnTo>
                    <a:pt x="2772" y="1529"/>
                  </a:lnTo>
                  <a:lnTo>
                    <a:pt x="2774" y="1527"/>
                  </a:lnTo>
                  <a:lnTo>
                    <a:pt x="2774" y="1525"/>
                  </a:lnTo>
                  <a:lnTo>
                    <a:pt x="2756" y="1499"/>
                  </a:lnTo>
                  <a:lnTo>
                    <a:pt x="2744" y="1471"/>
                  </a:lnTo>
                  <a:lnTo>
                    <a:pt x="2736" y="1441"/>
                  </a:lnTo>
                  <a:lnTo>
                    <a:pt x="2732" y="1405"/>
                  </a:lnTo>
                  <a:lnTo>
                    <a:pt x="2720" y="1406"/>
                  </a:lnTo>
                  <a:lnTo>
                    <a:pt x="2711" y="1406"/>
                  </a:lnTo>
                  <a:lnTo>
                    <a:pt x="2701" y="1405"/>
                  </a:lnTo>
                  <a:lnTo>
                    <a:pt x="2697" y="1401"/>
                  </a:lnTo>
                  <a:lnTo>
                    <a:pt x="2692" y="1398"/>
                  </a:lnTo>
                  <a:lnTo>
                    <a:pt x="2688" y="1394"/>
                  </a:lnTo>
                  <a:lnTo>
                    <a:pt x="2685" y="1391"/>
                  </a:lnTo>
                  <a:lnTo>
                    <a:pt x="2688" y="1378"/>
                  </a:lnTo>
                  <a:lnTo>
                    <a:pt x="2681" y="1368"/>
                  </a:lnTo>
                  <a:lnTo>
                    <a:pt x="2669" y="1359"/>
                  </a:lnTo>
                  <a:lnTo>
                    <a:pt x="2657" y="1351"/>
                  </a:lnTo>
                  <a:lnTo>
                    <a:pt x="2646" y="1340"/>
                  </a:lnTo>
                  <a:lnTo>
                    <a:pt x="2617" y="1344"/>
                  </a:lnTo>
                  <a:lnTo>
                    <a:pt x="2587" y="1344"/>
                  </a:lnTo>
                  <a:lnTo>
                    <a:pt x="2557" y="1342"/>
                  </a:lnTo>
                  <a:lnTo>
                    <a:pt x="2528" y="1340"/>
                  </a:lnTo>
                  <a:lnTo>
                    <a:pt x="2523" y="1330"/>
                  </a:lnTo>
                  <a:lnTo>
                    <a:pt x="2516" y="1317"/>
                  </a:lnTo>
                  <a:lnTo>
                    <a:pt x="2505" y="1321"/>
                  </a:lnTo>
                  <a:lnTo>
                    <a:pt x="2498" y="1323"/>
                  </a:lnTo>
                  <a:lnTo>
                    <a:pt x="2489" y="1324"/>
                  </a:lnTo>
                  <a:lnTo>
                    <a:pt x="2477" y="1324"/>
                  </a:lnTo>
                  <a:lnTo>
                    <a:pt x="2467" y="1317"/>
                  </a:lnTo>
                  <a:lnTo>
                    <a:pt x="2456" y="1312"/>
                  </a:lnTo>
                  <a:lnTo>
                    <a:pt x="2444" y="1305"/>
                  </a:lnTo>
                  <a:lnTo>
                    <a:pt x="2435" y="1298"/>
                  </a:lnTo>
                  <a:lnTo>
                    <a:pt x="2432" y="1288"/>
                  </a:lnTo>
                  <a:lnTo>
                    <a:pt x="2427" y="1279"/>
                  </a:lnTo>
                  <a:lnTo>
                    <a:pt x="2416" y="1270"/>
                  </a:lnTo>
                  <a:lnTo>
                    <a:pt x="2414" y="1270"/>
                  </a:lnTo>
                  <a:lnTo>
                    <a:pt x="2413" y="1270"/>
                  </a:lnTo>
                  <a:lnTo>
                    <a:pt x="2411" y="1270"/>
                  </a:lnTo>
                  <a:lnTo>
                    <a:pt x="2407" y="1270"/>
                  </a:lnTo>
                  <a:lnTo>
                    <a:pt x="2400" y="1270"/>
                  </a:lnTo>
                  <a:lnTo>
                    <a:pt x="2404" y="1284"/>
                  </a:lnTo>
                  <a:lnTo>
                    <a:pt x="2409" y="1300"/>
                  </a:lnTo>
                  <a:lnTo>
                    <a:pt x="2418" y="1316"/>
                  </a:lnTo>
                  <a:lnTo>
                    <a:pt x="2425" y="1330"/>
                  </a:lnTo>
                  <a:lnTo>
                    <a:pt x="2432" y="1340"/>
                  </a:lnTo>
                  <a:lnTo>
                    <a:pt x="2434" y="1335"/>
                  </a:lnTo>
                  <a:lnTo>
                    <a:pt x="2435" y="1333"/>
                  </a:lnTo>
                  <a:lnTo>
                    <a:pt x="2435" y="1331"/>
                  </a:lnTo>
                  <a:lnTo>
                    <a:pt x="2437" y="1331"/>
                  </a:lnTo>
                  <a:lnTo>
                    <a:pt x="2439" y="1331"/>
                  </a:lnTo>
                  <a:lnTo>
                    <a:pt x="2444" y="1333"/>
                  </a:lnTo>
                  <a:lnTo>
                    <a:pt x="2446" y="1338"/>
                  </a:lnTo>
                  <a:lnTo>
                    <a:pt x="2448" y="1344"/>
                  </a:lnTo>
                  <a:lnTo>
                    <a:pt x="2448" y="1349"/>
                  </a:lnTo>
                  <a:lnTo>
                    <a:pt x="2449" y="1354"/>
                  </a:lnTo>
                  <a:lnTo>
                    <a:pt x="2451" y="1359"/>
                  </a:lnTo>
                  <a:lnTo>
                    <a:pt x="2458" y="1358"/>
                  </a:lnTo>
                  <a:lnTo>
                    <a:pt x="2467" y="1356"/>
                  </a:lnTo>
                  <a:lnTo>
                    <a:pt x="2477" y="1356"/>
                  </a:lnTo>
                  <a:lnTo>
                    <a:pt x="2493" y="1338"/>
                  </a:lnTo>
                  <a:lnTo>
                    <a:pt x="2512" y="1324"/>
                  </a:lnTo>
                  <a:lnTo>
                    <a:pt x="2514" y="1342"/>
                  </a:lnTo>
                  <a:lnTo>
                    <a:pt x="2516" y="1356"/>
                  </a:lnTo>
                  <a:lnTo>
                    <a:pt x="2542" y="1370"/>
                  </a:lnTo>
                  <a:lnTo>
                    <a:pt x="2563" y="1387"/>
                  </a:lnTo>
                  <a:lnTo>
                    <a:pt x="2556" y="1396"/>
                  </a:lnTo>
                  <a:lnTo>
                    <a:pt x="2550" y="1405"/>
                  </a:lnTo>
                  <a:lnTo>
                    <a:pt x="2544" y="1412"/>
                  </a:lnTo>
                  <a:lnTo>
                    <a:pt x="2531" y="1417"/>
                  </a:lnTo>
                  <a:lnTo>
                    <a:pt x="2531" y="1436"/>
                  </a:lnTo>
                  <a:lnTo>
                    <a:pt x="2514" y="1447"/>
                  </a:lnTo>
                  <a:lnTo>
                    <a:pt x="2496" y="1459"/>
                  </a:lnTo>
                  <a:lnTo>
                    <a:pt x="2496" y="1467"/>
                  </a:lnTo>
                  <a:lnTo>
                    <a:pt x="2474" y="1467"/>
                  </a:lnTo>
                  <a:lnTo>
                    <a:pt x="2461" y="1474"/>
                  </a:lnTo>
                  <a:lnTo>
                    <a:pt x="2451" y="1485"/>
                  </a:lnTo>
                  <a:lnTo>
                    <a:pt x="2439" y="1494"/>
                  </a:lnTo>
                  <a:lnTo>
                    <a:pt x="2423" y="1501"/>
                  </a:lnTo>
                  <a:lnTo>
                    <a:pt x="2407" y="1504"/>
                  </a:lnTo>
                  <a:lnTo>
                    <a:pt x="2390" y="1509"/>
                  </a:lnTo>
                  <a:lnTo>
                    <a:pt x="2376" y="1515"/>
                  </a:lnTo>
                  <a:lnTo>
                    <a:pt x="2364" y="1522"/>
                  </a:lnTo>
                  <a:lnTo>
                    <a:pt x="2352" y="1525"/>
                  </a:lnTo>
                  <a:lnTo>
                    <a:pt x="2343" y="1525"/>
                  </a:lnTo>
                  <a:lnTo>
                    <a:pt x="2339" y="1523"/>
                  </a:lnTo>
                  <a:lnTo>
                    <a:pt x="2338" y="1523"/>
                  </a:lnTo>
                  <a:lnTo>
                    <a:pt x="2336" y="1522"/>
                  </a:lnTo>
                  <a:lnTo>
                    <a:pt x="2336" y="1522"/>
                  </a:lnTo>
                  <a:lnTo>
                    <a:pt x="2334" y="1520"/>
                  </a:lnTo>
                  <a:lnTo>
                    <a:pt x="2332" y="1516"/>
                  </a:lnTo>
                  <a:lnTo>
                    <a:pt x="2327" y="1506"/>
                  </a:lnTo>
                  <a:lnTo>
                    <a:pt x="2325" y="1495"/>
                  </a:lnTo>
                  <a:lnTo>
                    <a:pt x="2325" y="1485"/>
                  </a:lnTo>
                  <a:lnTo>
                    <a:pt x="2324" y="1474"/>
                  </a:lnTo>
                  <a:lnTo>
                    <a:pt x="2315" y="1457"/>
                  </a:lnTo>
                  <a:lnTo>
                    <a:pt x="2303" y="1441"/>
                  </a:lnTo>
                  <a:lnTo>
                    <a:pt x="2290" y="1427"/>
                  </a:lnTo>
                  <a:lnTo>
                    <a:pt x="2278" y="1413"/>
                  </a:lnTo>
                  <a:lnTo>
                    <a:pt x="2275" y="1403"/>
                  </a:lnTo>
                  <a:lnTo>
                    <a:pt x="2273" y="1391"/>
                  </a:lnTo>
                  <a:lnTo>
                    <a:pt x="2271" y="1378"/>
                  </a:lnTo>
                  <a:lnTo>
                    <a:pt x="2266" y="1368"/>
                  </a:lnTo>
                  <a:lnTo>
                    <a:pt x="2247" y="1356"/>
                  </a:lnTo>
                  <a:lnTo>
                    <a:pt x="2242" y="1344"/>
                  </a:lnTo>
                  <a:lnTo>
                    <a:pt x="2236" y="1331"/>
                  </a:lnTo>
                  <a:lnTo>
                    <a:pt x="2231" y="1319"/>
                  </a:lnTo>
                  <a:lnTo>
                    <a:pt x="2224" y="1309"/>
                  </a:lnTo>
                  <a:lnTo>
                    <a:pt x="2214" y="1302"/>
                  </a:lnTo>
                  <a:lnTo>
                    <a:pt x="2208" y="1300"/>
                  </a:lnTo>
                  <a:lnTo>
                    <a:pt x="2207" y="1296"/>
                  </a:lnTo>
                  <a:lnTo>
                    <a:pt x="2203" y="1295"/>
                  </a:lnTo>
                  <a:lnTo>
                    <a:pt x="2200" y="1293"/>
                  </a:lnTo>
                  <a:lnTo>
                    <a:pt x="2196" y="1291"/>
                  </a:lnTo>
                  <a:lnTo>
                    <a:pt x="2193" y="1288"/>
                  </a:lnTo>
                  <a:lnTo>
                    <a:pt x="2189" y="1282"/>
                  </a:lnTo>
                  <a:lnTo>
                    <a:pt x="2186" y="1275"/>
                  </a:lnTo>
                  <a:lnTo>
                    <a:pt x="2182" y="1275"/>
                  </a:lnTo>
                  <a:lnTo>
                    <a:pt x="2182" y="1282"/>
                  </a:lnTo>
                  <a:lnTo>
                    <a:pt x="2194" y="1298"/>
                  </a:lnTo>
                  <a:lnTo>
                    <a:pt x="2205" y="1316"/>
                  </a:lnTo>
                  <a:lnTo>
                    <a:pt x="2212" y="1337"/>
                  </a:lnTo>
                  <a:lnTo>
                    <a:pt x="2219" y="1356"/>
                  </a:lnTo>
                  <a:lnTo>
                    <a:pt x="2228" y="1375"/>
                  </a:lnTo>
                  <a:lnTo>
                    <a:pt x="2231" y="1378"/>
                  </a:lnTo>
                  <a:lnTo>
                    <a:pt x="2236" y="1382"/>
                  </a:lnTo>
                  <a:lnTo>
                    <a:pt x="2240" y="1385"/>
                  </a:lnTo>
                  <a:lnTo>
                    <a:pt x="2245" y="1389"/>
                  </a:lnTo>
                  <a:lnTo>
                    <a:pt x="2247" y="1394"/>
                  </a:lnTo>
                  <a:lnTo>
                    <a:pt x="2247" y="1429"/>
                  </a:lnTo>
                  <a:lnTo>
                    <a:pt x="2250" y="1433"/>
                  </a:lnTo>
                  <a:lnTo>
                    <a:pt x="2254" y="1438"/>
                  </a:lnTo>
                  <a:lnTo>
                    <a:pt x="2259" y="1441"/>
                  </a:lnTo>
                  <a:lnTo>
                    <a:pt x="2264" y="1445"/>
                  </a:lnTo>
                  <a:lnTo>
                    <a:pt x="2266" y="1448"/>
                  </a:lnTo>
                  <a:lnTo>
                    <a:pt x="2269" y="1459"/>
                  </a:lnTo>
                  <a:lnTo>
                    <a:pt x="2271" y="1467"/>
                  </a:lnTo>
                  <a:lnTo>
                    <a:pt x="2275" y="1478"/>
                  </a:lnTo>
                  <a:lnTo>
                    <a:pt x="2285" y="1490"/>
                  </a:lnTo>
                  <a:lnTo>
                    <a:pt x="2301" y="1501"/>
                  </a:lnTo>
                  <a:lnTo>
                    <a:pt x="2318" y="1511"/>
                  </a:lnTo>
                  <a:lnTo>
                    <a:pt x="2332" y="1522"/>
                  </a:lnTo>
                  <a:lnTo>
                    <a:pt x="2336" y="1527"/>
                  </a:lnTo>
                  <a:lnTo>
                    <a:pt x="2336" y="1534"/>
                  </a:lnTo>
                  <a:lnTo>
                    <a:pt x="2336" y="1539"/>
                  </a:lnTo>
                  <a:lnTo>
                    <a:pt x="2338" y="1544"/>
                  </a:lnTo>
                  <a:lnTo>
                    <a:pt x="2343" y="1550"/>
                  </a:lnTo>
                  <a:lnTo>
                    <a:pt x="2358" y="1551"/>
                  </a:lnTo>
                  <a:lnTo>
                    <a:pt x="2376" y="1543"/>
                  </a:lnTo>
                  <a:lnTo>
                    <a:pt x="2400" y="1537"/>
                  </a:lnTo>
                  <a:lnTo>
                    <a:pt x="2423" y="1532"/>
                  </a:lnTo>
                  <a:lnTo>
                    <a:pt x="2444" y="1529"/>
                  </a:lnTo>
                  <a:lnTo>
                    <a:pt x="2444" y="1532"/>
                  </a:lnTo>
                  <a:lnTo>
                    <a:pt x="2439" y="1541"/>
                  </a:lnTo>
                  <a:lnTo>
                    <a:pt x="2439" y="1551"/>
                  </a:lnTo>
                  <a:lnTo>
                    <a:pt x="2435" y="1563"/>
                  </a:lnTo>
                  <a:lnTo>
                    <a:pt x="2428" y="1581"/>
                  </a:lnTo>
                  <a:lnTo>
                    <a:pt x="2418" y="1602"/>
                  </a:lnTo>
                  <a:lnTo>
                    <a:pt x="2406" y="1623"/>
                  </a:lnTo>
                  <a:lnTo>
                    <a:pt x="2393" y="1640"/>
                  </a:lnTo>
                  <a:lnTo>
                    <a:pt x="2374" y="1659"/>
                  </a:lnTo>
                  <a:lnTo>
                    <a:pt x="2353" y="1677"/>
                  </a:lnTo>
                  <a:lnTo>
                    <a:pt x="2331" y="1694"/>
                  </a:lnTo>
                  <a:lnTo>
                    <a:pt x="2310" y="1714"/>
                  </a:lnTo>
                  <a:lnTo>
                    <a:pt x="2292" y="1735"/>
                  </a:lnTo>
                  <a:lnTo>
                    <a:pt x="2278" y="1759"/>
                  </a:lnTo>
                  <a:lnTo>
                    <a:pt x="2273" y="1782"/>
                  </a:lnTo>
                  <a:lnTo>
                    <a:pt x="2276" y="1803"/>
                  </a:lnTo>
                  <a:lnTo>
                    <a:pt x="2283" y="1824"/>
                  </a:lnTo>
                  <a:lnTo>
                    <a:pt x="2290" y="1843"/>
                  </a:lnTo>
                  <a:lnTo>
                    <a:pt x="2297" y="1864"/>
                  </a:lnTo>
                  <a:lnTo>
                    <a:pt x="2303" y="1885"/>
                  </a:lnTo>
                  <a:lnTo>
                    <a:pt x="2301" y="1906"/>
                  </a:lnTo>
                  <a:lnTo>
                    <a:pt x="2290" y="1928"/>
                  </a:lnTo>
                  <a:lnTo>
                    <a:pt x="2275" y="1939"/>
                  </a:lnTo>
                  <a:lnTo>
                    <a:pt x="2257" y="1947"/>
                  </a:lnTo>
                  <a:lnTo>
                    <a:pt x="2240" y="1956"/>
                  </a:lnTo>
                  <a:lnTo>
                    <a:pt x="2226" y="1968"/>
                  </a:lnTo>
                  <a:lnTo>
                    <a:pt x="2217" y="1986"/>
                  </a:lnTo>
                  <a:lnTo>
                    <a:pt x="2226" y="1996"/>
                  </a:lnTo>
                  <a:lnTo>
                    <a:pt x="2233" y="2012"/>
                  </a:lnTo>
                  <a:lnTo>
                    <a:pt x="2236" y="2031"/>
                  </a:lnTo>
                  <a:lnTo>
                    <a:pt x="2231" y="2035"/>
                  </a:lnTo>
                  <a:lnTo>
                    <a:pt x="2228" y="2038"/>
                  </a:lnTo>
                  <a:lnTo>
                    <a:pt x="2226" y="2040"/>
                  </a:lnTo>
                  <a:lnTo>
                    <a:pt x="2222" y="2043"/>
                  </a:lnTo>
                  <a:lnTo>
                    <a:pt x="2221" y="2047"/>
                  </a:lnTo>
                  <a:lnTo>
                    <a:pt x="2217" y="2050"/>
                  </a:lnTo>
                  <a:lnTo>
                    <a:pt x="2198" y="2054"/>
                  </a:lnTo>
                  <a:lnTo>
                    <a:pt x="2193" y="2066"/>
                  </a:lnTo>
                  <a:lnTo>
                    <a:pt x="2191" y="2080"/>
                  </a:lnTo>
                  <a:lnTo>
                    <a:pt x="2189" y="2094"/>
                  </a:lnTo>
                  <a:lnTo>
                    <a:pt x="2186" y="2108"/>
                  </a:lnTo>
                  <a:lnTo>
                    <a:pt x="2163" y="2127"/>
                  </a:lnTo>
                  <a:lnTo>
                    <a:pt x="2156" y="2143"/>
                  </a:lnTo>
                  <a:lnTo>
                    <a:pt x="2147" y="2159"/>
                  </a:lnTo>
                  <a:lnTo>
                    <a:pt x="2130" y="2174"/>
                  </a:lnTo>
                  <a:lnTo>
                    <a:pt x="2109" y="2187"/>
                  </a:lnTo>
                  <a:lnTo>
                    <a:pt x="2083" y="2194"/>
                  </a:lnTo>
                  <a:lnTo>
                    <a:pt x="2057" y="2201"/>
                  </a:lnTo>
                  <a:lnTo>
                    <a:pt x="2030" y="2206"/>
                  </a:lnTo>
                  <a:lnTo>
                    <a:pt x="2006" y="2211"/>
                  </a:lnTo>
                  <a:lnTo>
                    <a:pt x="2001" y="2208"/>
                  </a:lnTo>
                  <a:lnTo>
                    <a:pt x="1997" y="2204"/>
                  </a:lnTo>
                  <a:lnTo>
                    <a:pt x="1994" y="2202"/>
                  </a:lnTo>
                  <a:lnTo>
                    <a:pt x="1990" y="2197"/>
                  </a:lnTo>
                  <a:lnTo>
                    <a:pt x="1987" y="2194"/>
                  </a:lnTo>
                  <a:lnTo>
                    <a:pt x="1985" y="2185"/>
                  </a:lnTo>
                  <a:lnTo>
                    <a:pt x="1985" y="2174"/>
                  </a:lnTo>
                  <a:lnTo>
                    <a:pt x="1985" y="2162"/>
                  </a:lnTo>
                  <a:lnTo>
                    <a:pt x="1983" y="2150"/>
                  </a:lnTo>
                  <a:lnTo>
                    <a:pt x="1973" y="2133"/>
                  </a:lnTo>
                  <a:lnTo>
                    <a:pt x="1959" y="2117"/>
                  </a:lnTo>
                  <a:lnTo>
                    <a:pt x="1945" y="2099"/>
                  </a:lnTo>
                  <a:lnTo>
                    <a:pt x="1936" y="2082"/>
                  </a:lnTo>
                  <a:lnTo>
                    <a:pt x="1940" y="2070"/>
                  </a:lnTo>
                  <a:lnTo>
                    <a:pt x="1940" y="2068"/>
                  </a:lnTo>
                  <a:lnTo>
                    <a:pt x="1936" y="2064"/>
                  </a:lnTo>
                  <a:lnTo>
                    <a:pt x="1933" y="2063"/>
                  </a:lnTo>
                  <a:lnTo>
                    <a:pt x="1931" y="2059"/>
                  </a:lnTo>
                  <a:lnTo>
                    <a:pt x="1929" y="2059"/>
                  </a:lnTo>
                  <a:lnTo>
                    <a:pt x="1927" y="2054"/>
                  </a:lnTo>
                  <a:lnTo>
                    <a:pt x="1929" y="2049"/>
                  </a:lnTo>
                  <a:lnTo>
                    <a:pt x="1929" y="2045"/>
                  </a:lnTo>
                  <a:lnTo>
                    <a:pt x="1931" y="2042"/>
                  </a:lnTo>
                  <a:lnTo>
                    <a:pt x="1933" y="2038"/>
                  </a:lnTo>
                  <a:lnTo>
                    <a:pt x="1926" y="2035"/>
                  </a:lnTo>
                  <a:lnTo>
                    <a:pt x="1926" y="2031"/>
                  </a:lnTo>
                  <a:lnTo>
                    <a:pt x="1926" y="2028"/>
                  </a:lnTo>
                  <a:lnTo>
                    <a:pt x="1927" y="2023"/>
                  </a:lnTo>
                  <a:lnTo>
                    <a:pt x="1929" y="2019"/>
                  </a:lnTo>
                  <a:lnTo>
                    <a:pt x="1929" y="2014"/>
                  </a:lnTo>
                  <a:lnTo>
                    <a:pt x="1929" y="2009"/>
                  </a:lnTo>
                  <a:lnTo>
                    <a:pt x="1922" y="1995"/>
                  </a:lnTo>
                  <a:lnTo>
                    <a:pt x="1912" y="1979"/>
                  </a:lnTo>
                  <a:lnTo>
                    <a:pt x="1901" y="1965"/>
                  </a:lnTo>
                  <a:lnTo>
                    <a:pt x="1894" y="1951"/>
                  </a:lnTo>
                  <a:lnTo>
                    <a:pt x="1892" y="1934"/>
                  </a:lnTo>
                  <a:lnTo>
                    <a:pt x="1896" y="1914"/>
                  </a:lnTo>
                  <a:lnTo>
                    <a:pt x="1903" y="1897"/>
                  </a:lnTo>
                  <a:lnTo>
                    <a:pt x="1913" y="1878"/>
                  </a:lnTo>
                  <a:lnTo>
                    <a:pt x="1920" y="1862"/>
                  </a:lnTo>
                  <a:lnTo>
                    <a:pt x="1926" y="1848"/>
                  </a:lnTo>
                  <a:lnTo>
                    <a:pt x="1919" y="1834"/>
                  </a:lnTo>
                  <a:lnTo>
                    <a:pt x="1917" y="1822"/>
                  </a:lnTo>
                  <a:lnTo>
                    <a:pt x="1917" y="1810"/>
                  </a:lnTo>
                  <a:lnTo>
                    <a:pt x="1913" y="1794"/>
                  </a:lnTo>
                  <a:lnTo>
                    <a:pt x="1903" y="1773"/>
                  </a:lnTo>
                  <a:lnTo>
                    <a:pt x="1887" y="1752"/>
                  </a:lnTo>
                  <a:lnTo>
                    <a:pt x="1872" y="1733"/>
                  </a:lnTo>
                  <a:lnTo>
                    <a:pt x="1856" y="1717"/>
                  </a:lnTo>
                  <a:lnTo>
                    <a:pt x="1861" y="1696"/>
                  </a:lnTo>
                  <a:lnTo>
                    <a:pt x="1866" y="1677"/>
                  </a:lnTo>
                  <a:lnTo>
                    <a:pt x="1872" y="1656"/>
                  </a:lnTo>
                  <a:lnTo>
                    <a:pt x="1866" y="1653"/>
                  </a:lnTo>
                  <a:lnTo>
                    <a:pt x="1863" y="1651"/>
                  </a:lnTo>
                  <a:lnTo>
                    <a:pt x="1859" y="1647"/>
                  </a:lnTo>
                  <a:lnTo>
                    <a:pt x="1856" y="1646"/>
                  </a:lnTo>
                  <a:lnTo>
                    <a:pt x="1851" y="1646"/>
                  </a:lnTo>
                  <a:lnTo>
                    <a:pt x="1844" y="1644"/>
                  </a:lnTo>
                  <a:lnTo>
                    <a:pt x="1840" y="1647"/>
                  </a:lnTo>
                  <a:lnTo>
                    <a:pt x="1838" y="1649"/>
                  </a:lnTo>
                  <a:lnTo>
                    <a:pt x="1833" y="1651"/>
                  </a:lnTo>
                  <a:lnTo>
                    <a:pt x="1828" y="1651"/>
                  </a:lnTo>
                  <a:lnTo>
                    <a:pt x="1821" y="1651"/>
                  </a:lnTo>
                  <a:lnTo>
                    <a:pt x="1802" y="1621"/>
                  </a:lnTo>
                  <a:lnTo>
                    <a:pt x="1789" y="1619"/>
                  </a:lnTo>
                  <a:lnTo>
                    <a:pt x="1777" y="1618"/>
                  </a:lnTo>
                  <a:lnTo>
                    <a:pt x="1763" y="1616"/>
                  </a:lnTo>
                  <a:lnTo>
                    <a:pt x="1746" y="1623"/>
                  </a:lnTo>
                  <a:lnTo>
                    <a:pt x="1728" y="1630"/>
                  </a:lnTo>
                  <a:lnTo>
                    <a:pt x="1714" y="1635"/>
                  </a:lnTo>
                  <a:lnTo>
                    <a:pt x="1680" y="1628"/>
                  </a:lnTo>
                  <a:lnTo>
                    <a:pt x="1676" y="1640"/>
                  </a:lnTo>
                  <a:lnTo>
                    <a:pt x="1664" y="1640"/>
                  </a:lnTo>
                  <a:lnTo>
                    <a:pt x="1653" y="1637"/>
                  </a:lnTo>
                  <a:lnTo>
                    <a:pt x="1645" y="1635"/>
                  </a:lnTo>
                  <a:lnTo>
                    <a:pt x="1641" y="1637"/>
                  </a:lnTo>
                  <a:lnTo>
                    <a:pt x="1638" y="1640"/>
                  </a:lnTo>
                  <a:lnTo>
                    <a:pt x="1632" y="1642"/>
                  </a:lnTo>
                  <a:lnTo>
                    <a:pt x="1625" y="1644"/>
                  </a:lnTo>
                  <a:lnTo>
                    <a:pt x="1615" y="1632"/>
                  </a:lnTo>
                  <a:lnTo>
                    <a:pt x="1601" y="1625"/>
                  </a:lnTo>
                  <a:lnTo>
                    <a:pt x="1587" y="1618"/>
                  </a:lnTo>
                  <a:lnTo>
                    <a:pt x="1573" y="1611"/>
                  </a:lnTo>
                  <a:lnTo>
                    <a:pt x="1561" y="1602"/>
                  </a:lnTo>
                  <a:lnTo>
                    <a:pt x="1552" y="1579"/>
                  </a:lnTo>
                  <a:lnTo>
                    <a:pt x="1542" y="1567"/>
                  </a:lnTo>
                  <a:lnTo>
                    <a:pt x="1526" y="1555"/>
                  </a:lnTo>
                  <a:lnTo>
                    <a:pt x="1512" y="1543"/>
                  </a:lnTo>
                  <a:lnTo>
                    <a:pt x="1503" y="1532"/>
                  </a:lnTo>
                  <a:lnTo>
                    <a:pt x="1503" y="1509"/>
                  </a:lnTo>
                  <a:lnTo>
                    <a:pt x="1500" y="1499"/>
                  </a:lnTo>
                  <a:lnTo>
                    <a:pt x="1501" y="1483"/>
                  </a:lnTo>
                  <a:lnTo>
                    <a:pt x="1505" y="1469"/>
                  </a:lnTo>
                  <a:lnTo>
                    <a:pt x="1508" y="1457"/>
                  </a:lnTo>
                  <a:lnTo>
                    <a:pt x="1510" y="1448"/>
                  </a:lnTo>
                  <a:lnTo>
                    <a:pt x="1510" y="1434"/>
                  </a:lnTo>
                  <a:lnTo>
                    <a:pt x="1507" y="1426"/>
                  </a:lnTo>
                  <a:lnTo>
                    <a:pt x="1501" y="1417"/>
                  </a:lnTo>
                  <a:lnTo>
                    <a:pt x="1498" y="1410"/>
                  </a:lnTo>
                  <a:lnTo>
                    <a:pt x="1498" y="1399"/>
                  </a:lnTo>
                  <a:lnTo>
                    <a:pt x="1501" y="1385"/>
                  </a:lnTo>
                  <a:lnTo>
                    <a:pt x="1508" y="1370"/>
                  </a:lnTo>
                  <a:lnTo>
                    <a:pt x="1515" y="1352"/>
                  </a:lnTo>
                  <a:lnTo>
                    <a:pt x="1522" y="1337"/>
                  </a:lnTo>
                  <a:lnTo>
                    <a:pt x="1529" y="1324"/>
                  </a:lnTo>
                  <a:lnTo>
                    <a:pt x="1533" y="1317"/>
                  </a:lnTo>
                  <a:lnTo>
                    <a:pt x="1545" y="1307"/>
                  </a:lnTo>
                  <a:lnTo>
                    <a:pt x="1559" y="1298"/>
                  </a:lnTo>
                  <a:lnTo>
                    <a:pt x="1573" y="1291"/>
                  </a:lnTo>
                  <a:lnTo>
                    <a:pt x="1587" y="1282"/>
                  </a:lnTo>
                  <a:lnTo>
                    <a:pt x="1590" y="1274"/>
                  </a:lnTo>
                  <a:lnTo>
                    <a:pt x="1590" y="1263"/>
                  </a:lnTo>
                  <a:lnTo>
                    <a:pt x="1589" y="1251"/>
                  </a:lnTo>
                  <a:lnTo>
                    <a:pt x="1590" y="1241"/>
                  </a:lnTo>
                  <a:lnTo>
                    <a:pt x="1599" y="1227"/>
                  </a:lnTo>
                  <a:lnTo>
                    <a:pt x="1611" y="1216"/>
                  </a:lnTo>
                  <a:lnTo>
                    <a:pt x="1624" y="1206"/>
                  </a:lnTo>
                  <a:lnTo>
                    <a:pt x="1636" y="1195"/>
                  </a:lnTo>
                  <a:lnTo>
                    <a:pt x="1646" y="1183"/>
                  </a:lnTo>
                  <a:lnTo>
                    <a:pt x="1652" y="1167"/>
                  </a:lnTo>
                  <a:lnTo>
                    <a:pt x="1652" y="1166"/>
                  </a:lnTo>
                  <a:lnTo>
                    <a:pt x="1650" y="1166"/>
                  </a:lnTo>
                  <a:lnTo>
                    <a:pt x="1650" y="1164"/>
                  </a:lnTo>
                  <a:lnTo>
                    <a:pt x="1650" y="1162"/>
                  </a:lnTo>
                  <a:lnTo>
                    <a:pt x="1648" y="1160"/>
                  </a:lnTo>
                  <a:lnTo>
                    <a:pt x="1645" y="1159"/>
                  </a:lnTo>
                  <a:lnTo>
                    <a:pt x="1641" y="1157"/>
                  </a:lnTo>
                  <a:lnTo>
                    <a:pt x="1638" y="1157"/>
                  </a:lnTo>
                  <a:lnTo>
                    <a:pt x="1632" y="1155"/>
                  </a:lnTo>
                  <a:lnTo>
                    <a:pt x="1629" y="1159"/>
                  </a:lnTo>
                  <a:lnTo>
                    <a:pt x="1625" y="1159"/>
                  </a:lnTo>
                  <a:lnTo>
                    <a:pt x="1620" y="1160"/>
                  </a:lnTo>
                  <a:lnTo>
                    <a:pt x="1613" y="1160"/>
                  </a:lnTo>
                  <a:lnTo>
                    <a:pt x="1613" y="1155"/>
                  </a:lnTo>
                  <a:lnTo>
                    <a:pt x="1610" y="1155"/>
                  </a:lnTo>
                  <a:lnTo>
                    <a:pt x="1610" y="1141"/>
                  </a:lnTo>
                  <a:lnTo>
                    <a:pt x="1608" y="1122"/>
                  </a:lnTo>
                  <a:lnTo>
                    <a:pt x="1606" y="1099"/>
                  </a:lnTo>
                  <a:lnTo>
                    <a:pt x="1606" y="1077"/>
                  </a:lnTo>
                  <a:lnTo>
                    <a:pt x="1606" y="1057"/>
                  </a:lnTo>
                  <a:lnTo>
                    <a:pt x="1610" y="1045"/>
                  </a:lnTo>
                  <a:lnTo>
                    <a:pt x="1611" y="1040"/>
                  </a:lnTo>
                  <a:lnTo>
                    <a:pt x="1613" y="1036"/>
                  </a:lnTo>
                  <a:lnTo>
                    <a:pt x="1615" y="1035"/>
                  </a:lnTo>
                  <a:lnTo>
                    <a:pt x="1617" y="1035"/>
                  </a:lnTo>
                  <a:lnTo>
                    <a:pt x="1620" y="1035"/>
                  </a:lnTo>
                  <a:lnTo>
                    <a:pt x="1624" y="1033"/>
                  </a:lnTo>
                  <a:lnTo>
                    <a:pt x="1629" y="1033"/>
                  </a:lnTo>
                  <a:lnTo>
                    <a:pt x="1643" y="1038"/>
                  </a:lnTo>
                  <a:lnTo>
                    <a:pt x="1659" y="1042"/>
                  </a:lnTo>
                  <a:lnTo>
                    <a:pt x="1676" y="1042"/>
                  </a:lnTo>
                  <a:lnTo>
                    <a:pt x="1693" y="1038"/>
                  </a:lnTo>
                  <a:lnTo>
                    <a:pt x="1706" y="1033"/>
                  </a:lnTo>
                  <a:lnTo>
                    <a:pt x="1707" y="1031"/>
                  </a:lnTo>
                  <a:lnTo>
                    <a:pt x="1707" y="1029"/>
                  </a:lnTo>
                  <a:lnTo>
                    <a:pt x="1709" y="1029"/>
                  </a:lnTo>
                  <a:lnTo>
                    <a:pt x="1709" y="1028"/>
                  </a:lnTo>
                  <a:lnTo>
                    <a:pt x="1709" y="1026"/>
                  </a:lnTo>
                  <a:lnTo>
                    <a:pt x="1713" y="1012"/>
                  </a:lnTo>
                  <a:lnTo>
                    <a:pt x="1713" y="996"/>
                  </a:lnTo>
                  <a:lnTo>
                    <a:pt x="1711" y="981"/>
                  </a:lnTo>
                  <a:lnTo>
                    <a:pt x="1709" y="963"/>
                  </a:lnTo>
                  <a:lnTo>
                    <a:pt x="1697" y="960"/>
                  </a:lnTo>
                  <a:lnTo>
                    <a:pt x="1685" y="956"/>
                  </a:lnTo>
                  <a:lnTo>
                    <a:pt x="1673" y="949"/>
                  </a:lnTo>
                  <a:lnTo>
                    <a:pt x="1664" y="940"/>
                  </a:lnTo>
                  <a:lnTo>
                    <a:pt x="1667" y="939"/>
                  </a:lnTo>
                  <a:lnTo>
                    <a:pt x="1671" y="937"/>
                  </a:lnTo>
                  <a:lnTo>
                    <a:pt x="1673" y="935"/>
                  </a:lnTo>
                  <a:lnTo>
                    <a:pt x="1676" y="935"/>
                  </a:lnTo>
                  <a:lnTo>
                    <a:pt x="1680" y="933"/>
                  </a:lnTo>
                  <a:lnTo>
                    <a:pt x="1686" y="933"/>
                  </a:lnTo>
                  <a:lnTo>
                    <a:pt x="1690" y="932"/>
                  </a:lnTo>
                  <a:lnTo>
                    <a:pt x="1695" y="930"/>
                  </a:lnTo>
                  <a:lnTo>
                    <a:pt x="1700" y="930"/>
                  </a:lnTo>
                  <a:lnTo>
                    <a:pt x="1706" y="930"/>
                  </a:lnTo>
                  <a:lnTo>
                    <a:pt x="1706" y="911"/>
                  </a:lnTo>
                  <a:lnTo>
                    <a:pt x="1711" y="911"/>
                  </a:lnTo>
                  <a:lnTo>
                    <a:pt x="1716" y="912"/>
                  </a:lnTo>
                  <a:lnTo>
                    <a:pt x="1718" y="914"/>
                  </a:lnTo>
                  <a:lnTo>
                    <a:pt x="1721" y="914"/>
                  </a:lnTo>
                  <a:lnTo>
                    <a:pt x="1725" y="916"/>
                  </a:lnTo>
                  <a:lnTo>
                    <a:pt x="1728" y="918"/>
                  </a:lnTo>
                  <a:lnTo>
                    <a:pt x="1732" y="914"/>
                  </a:lnTo>
                  <a:lnTo>
                    <a:pt x="1737" y="912"/>
                  </a:lnTo>
                  <a:lnTo>
                    <a:pt x="1741" y="911"/>
                  </a:lnTo>
                  <a:lnTo>
                    <a:pt x="1746" y="909"/>
                  </a:lnTo>
                  <a:lnTo>
                    <a:pt x="1748" y="907"/>
                  </a:lnTo>
                  <a:lnTo>
                    <a:pt x="1749" y="904"/>
                  </a:lnTo>
                  <a:lnTo>
                    <a:pt x="1749" y="900"/>
                  </a:lnTo>
                  <a:lnTo>
                    <a:pt x="1749" y="897"/>
                  </a:lnTo>
                  <a:lnTo>
                    <a:pt x="1749" y="893"/>
                  </a:lnTo>
                  <a:lnTo>
                    <a:pt x="1751" y="890"/>
                  </a:lnTo>
                  <a:lnTo>
                    <a:pt x="1753" y="886"/>
                  </a:lnTo>
                  <a:lnTo>
                    <a:pt x="1786" y="876"/>
                  </a:lnTo>
                  <a:lnTo>
                    <a:pt x="1793" y="865"/>
                  </a:lnTo>
                  <a:lnTo>
                    <a:pt x="1795" y="855"/>
                  </a:lnTo>
                  <a:lnTo>
                    <a:pt x="1800" y="844"/>
                  </a:lnTo>
                  <a:lnTo>
                    <a:pt x="1810" y="837"/>
                  </a:lnTo>
                  <a:lnTo>
                    <a:pt x="1823" y="832"/>
                  </a:lnTo>
                  <a:lnTo>
                    <a:pt x="1838" y="827"/>
                  </a:lnTo>
                  <a:lnTo>
                    <a:pt x="1852" y="822"/>
                  </a:lnTo>
                  <a:lnTo>
                    <a:pt x="1854" y="820"/>
                  </a:lnTo>
                  <a:lnTo>
                    <a:pt x="1854" y="820"/>
                  </a:lnTo>
                  <a:lnTo>
                    <a:pt x="1854" y="818"/>
                  </a:lnTo>
                  <a:lnTo>
                    <a:pt x="1854" y="816"/>
                  </a:lnTo>
                  <a:lnTo>
                    <a:pt x="1856" y="815"/>
                  </a:lnTo>
                  <a:lnTo>
                    <a:pt x="1849" y="797"/>
                  </a:lnTo>
                  <a:lnTo>
                    <a:pt x="1845" y="776"/>
                  </a:lnTo>
                  <a:lnTo>
                    <a:pt x="1845" y="757"/>
                  </a:lnTo>
                  <a:lnTo>
                    <a:pt x="1844" y="741"/>
                  </a:lnTo>
                  <a:lnTo>
                    <a:pt x="1859" y="740"/>
                  </a:lnTo>
                  <a:lnTo>
                    <a:pt x="1870" y="736"/>
                  </a:lnTo>
                  <a:lnTo>
                    <a:pt x="1882" y="733"/>
                  </a:lnTo>
                  <a:lnTo>
                    <a:pt x="1882" y="741"/>
                  </a:lnTo>
                  <a:lnTo>
                    <a:pt x="1880" y="748"/>
                  </a:lnTo>
                  <a:lnTo>
                    <a:pt x="1878" y="761"/>
                  </a:lnTo>
                  <a:lnTo>
                    <a:pt x="1877" y="778"/>
                  </a:lnTo>
                  <a:lnTo>
                    <a:pt x="1875" y="794"/>
                  </a:lnTo>
                  <a:lnTo>
                    <a:pt x="1875" y="806"/>
                  </a:lnTo>
                  <a:lnTo>
                    <a:pt x="1880" y="809"/>
                  </a:lnTo>
                  <a:lnTo>
                    <a:pt x="1884" y="811"/>
                  </a:lnTo>
                  <a:lnTo>
                    <a:pt x="1885" y="813"/>
                  </a:lnTo>
                  <a:lnTo>
                    <a:pt x="1889" y="815"/>
                  </a:lnTo>
                  <a:lnTo>
                    <a:pt x="1894" y="818"/>
                  </a:lnTo>
                  <a:lnTo>
                    <a:pt x="1905" y="813"/>
                  </a:lnTo>
                  <a:lnTo>
                    <a:pt x="1912" y="813"/>
                  </a:lnTo>
                  <a:lnTo>
                    <a:pt x="1917" y="816"/>
                  </a:lnTo>
                  <a:lnTo>
                    <a:pt x="1924" y="822"/>
                  </a:lnTo>
                  <a:lnTo>
                    <a:pt x="1933" y="822"/>
                  </a:lnTo>
                  <a:lnTo>
                    <a:pt x="1943" y="818"/>
                  </a:lnTo>
                  <a:lnTo>
                    <a:pt x="1952" y="813"/>
                  </a:lnTo>
                  <a:lnTo>
                    <a:pt x="1957" y="808"/>
                  </a:lnTo>
                  <a:lnTo>
                    <a:pt x="1964" y="804"/>
                  </a:lnTo>
                  <a:lnTo>
                    <a:pt x="1973" y="801"/>
                  </a:lnTo>
                  <a:lnTo>
                    <a:pt x="1987" y="802"/>
                  </a:lnTo>
                  <a:lnTo>
                    <a:pt x="2006" y="806"/>
                  </a:lnTo>
                  <a:lnTo>
                    <a:pt x="2008" y="801"/>
                  </a:lnTo>
                  <a:lnTo>
                    <a:pt x="2009" y="799"/>
                  </a:lnTo>
                  <a:lnTo>
                    <a:pt x="2013" y="795"/>
                  </a:lnTo>
                  <a:lnTo>
                    <a:pt x="2016" y="794"/>
                  </a:lnTo>
                  <a:lnTo>
                    <a:pt x="2020" y="794"/>
                  </a:lnTo>
                  <a:lnTo>
                    <a:pt x="2025" y="792"/>
                  </a:lnTo>
                  <a:lnTo>
                    <a:pt x="2025" y="762"/>
                  </a:lnTo>
                  <a:lnTo>
                    <a:pt x="2029" y="738"/>
                  </a:lnTo>
                  <a:lnTo>
                    <a:pt x="2032" y="734"/>
                  </a:lnTo>
                  <a:lnTo>
                    <a:pt x="2036" y="733"/>
                  </a:lnTo>
                  <a:lnTo>
                    <a:pt x="2039" y="729"/>
                  </a:lnTo>
                  <a:lnTo>
                    <a:pt x="2043" y="727"/>
                  </a:lnTo>
                  <a:lnTo>
                    <a:pt x="2048" y="726"/>
                  </a:lnTo>
                  <a:lnTo>
                    <a:pt x="2048" y="729"/>
                  </a:lnTo>
                  <a:lnTo>
                    <a:pt x="2051" y="733"/>
                  </a:lnTo>
                  <a:lnTo>
                    <a:pt x="2053" y="736"/>
                  </a:lnTo>
                  <a:lnTo>
                    <a:pt x="2055" y="740"/>
                  </a:lnTo>
                  <a:lnTo>
                    <a:pt x="2057" y="741"/>
                  </a:lnTo>
                  <a:lnTo>
                    <a:pt x="2062" y="743"/>
                  </a:lnTo>
                  <a:lnTo>
                    <a:pt x="2067" y="745"/>
                  </a:lnTo>
                  <a:lnTo>
                    <a:pt x="2065" y="729"/>
                  </a:lnTo>
                  <a:lnTo>
                    <a:pt x="2064" y="719"/>
                  </a:lnTo>
                  <a:lnTo>
                    <a:pt x="2060" y="712"/>
                  </a:lnTo>
                  <a:lnTo>
                    <a:pt x="2058" y="703"/>
                  </a:lnTo>
                  <a:lnTo>
                    <a:pt x="2055" y="687"/>
                  </a:lnTo>
                  <a:lnTo>
                    <a:pt x="2064" y="686"/>
                  </a:lnTo>
                  <a:lnTo>
                    <a:pt x="2070" y="682"/>
                  </a:lnTo>
                  <a:lnTo>
                    <a:pt x="2076" y="679"/>
                  </a:lnTo>
                  <a:lnTo>
                    <a:pt x="2083" y="675"/>
                  </a:lnTo>
                  <a:lnTo>
                    <a:pt x="2095" y="675"/>
                  </a:lnTo>
                  <a:lnTo>
                    <a:pt x="2107" y="677"/>
                  </a:lnTo>
                  <a:lnTo>
                    <a:pt x="2116" y="679"/>
                  </a:lnTo>
                  <a:lnTo>
                    <a:pt x="2125" y="675"/>
                  </a:lnTo>
                  <a:lnTo>
                    <a:pt x="2132" y="665"/>
                  </a:lnTo>
                  <a:lnTo>
                    <a:pt x="2126" y="663"/>
                  </a:lnTo>
                  <a:lnTo>
                    <a:pt x="2121" y="661"/>
                  </a:lnTo>
                  <a:lnTo>
                    <a:pt x="2118" y="659"/>
                  </a:lnTo>
                  <a:lnTo>
                    <a:pt x="2112" y="658"/>
                  </a:lnTo>
                  <a:lnTo>
                    <a:pt x="2105" y="658"/>
                  </a:lnTo>
                  <a:lnTo>
                    <a:pt x="2088" y="666"/>
                  </a:lnTo>
                  <a:lnTo>
                    <a:pt x="2069" y="672"/>
                  </a:lnTo>
                  <a:lnTo>
                    <a:pt x="2048" y="675"/>
                  </a:lnTo>
                  <a:lnTo>
                    <a:pt x="2044" y="666"/>
                  </a:lnTo>
                  <a:lnTo>
                    <a:pt x="2039" y="659"/>
                  </a:lnTo>
                  <a:lnTo>
                    <a:pt x="2034" y="652"/>
                  </a:lnTo>
                  <a:lnTo>
                    <a:pt x="2030" y="644"/>
                  </a:lnTo>
                  <a:lnTo>
                    <a:pt x="2029" y="630"/>
                  </a:lnTo>
                  <a:lnTo>
                    <a:pt x="2030" y="619"/>
                  </a:lnTo>
                  <a:lnTo>
                    <a:pt x="2029" y="607"/>
                  </a:lnTo>
                  <a:lnTo>
                    <a:pt x="2027" y="593"/>
                  </a:lnTo>
                  <a:lnTo>
                    <a:pt x="2029" y="581"/>
                  </a:lnTo>
                  <a:lnTo>
                    <a:pt x="2037" y="563"/>
                  </a:lnTo>
                  <a:lnTo>
                    <a:pt x="2051" y="551"/>
                  </a:lnTo>
                  <a:lnTo>
                    <a:pt x="2065" y="537"/>
                  </a:lnTo>
                  <a:lnTo>
                    <a:pt x="2077" y="523"/>
                  </a:lnTo>
                  <a:lnTo>
                    <a:pt x="2086" y="507"/>
                  </a:lnTo>
                  <a:lnTo>
                    <a:pt x="2081" y="502"/>
                  </a:lnTo>
                  <a:lnTo>
                    <a:pt x="2076" y="497"/>
                  </a:lnTo>
                  <a:lnTo>
                    <a:pt x="2070" y="492"/>
                  </a:lnTo>
                  <a:lnTo>
                    <a:pt x="2057" y="494"/>
                  </a:lnTo>
                  <a:lnTo>
                    <a:pt x="2041" y="495"/>
                  </a:lnTo>
                  <a:lnTo>
                    <a:pt x="2036" y="520"/>
                  </a:lnTo>
                  <a:lnTo>
                    <a:pt x="2027" y="539"/>
                  </a:lnTo>
                  <a:lnTo>
                    <a:pt x="2015" y="555"/>
                  </a:lnTo>
                  <a:lnTo>
                    <a:pt x="2001" y="570"/>
                  </a:lnTo>
                  <a:lnTo>
                    <a:pt x="1988" y="588"/>
                  </a:lnTo>
                  <a:lnTo>
                    <a:pt x="1980" y="609"/>
                  </a:lnTo>
                  <a:lnTo>
                    <a:pt x="1974" y="633"/>
                  </a:lnTo>
                  <a:lnTo>
                    <a:pt x="1985" y="642"/>
                  </a:lnTo>
                  <a:lnTo>
                    <a:pt x="1995" y="652"/>
                  </a:lnTo>
                  <a:lnTo>
                    <a:pt x="2002" y="665"/>
                  </a:lnTo>
                  <a:lnTo>
                    <a:pt x="2006" y="680"/>
                  </a:lnTo>
                  <a:lnTo>
                    <a:pt x="2001" y="682"/>
                  </a:lnTo>
                  <a:lnTo>
                    <a:pt x="1999" y="684"/>
                  </a:lnTo>
                  <a:lnTo>
                    <a:pt x="1997" y="686"/>
                  </a:lnTo>
                  <a:lnTo>
                    <a:pt x="1997" y="686"/>
                  </a:lnTo>
                  <a:lnTo>
                    <a:pt x="1997" y="687"/>
                  </a:lnTo>
                  <a:lnTo>
                    <a:pt x="1995" y="689"/>
                  </a:lnTo>
                  <a:lnTo>
                    <a:pt x="1995" y="693"/>
                  </a:lnTo>
                  <a:lnTo>
                    <a:pt x="1994" y="694"/>
                  </a:lnTo>
                  <a:lnTo>
                    <a:pt x="1971" y="703"/>
                  </a:lnTo>
                  <a:lnTo>
                    <a:pt x="1968" y="724"/>
                  </a:lnTo>
                  <a:lnTo>
                    <a:pt x="1961" y="740"/>
                  </a:lnTo>
                  <a:lnTo>
                    <a:pt x="1954" y="752"/>
                  </a:lnTo>
                  <a:lnTo>
                    <a:pt x="1943" y="762"/>
                  </a:lnTo>
                  <a:lnTo>
                    <a:pt x="1934" y="773"/>
                  </a:lnTo>
                  <a:lnTo>
                    <a:pt x="1926" y="787"/>
                  </a:lnTo>
                  <a:lnTo>
                    <a:pt x="1920" y="787"/>
                  </a:lnTo>
                  <a:lnTo>
                    <a:pt x="1920" y="783"/>
                  </a:lnTo>
                  <a:lnTo>
                    <a:pt x="1906" y="764"/>
                  </a:lnTo>
                  <a:lnTo>
                    <a:pt x="1898" y="743"/>
                  </a:lnTo>
                  <a:lnTo>
                    <a:pt x="1892" y="720"/>
                  </a:lnTo>
                  <a:lnTo>
                    <a:pt x="1882" y="694"/>
                  </a:lnTo>
                  <a:lnTo>
                    <a:pt x="1868" y="701"/>
                  </a:lnTo>
                  <a:lnTo>
                    <a:pt x="1859" y="710"/>
                  </a:lnTo>
                  <a:lnTo>
                    <a:pt x="1849" y="717"/>
                  </a:lnTo>
                  <a:lnTo>
                    <a:pt x="1838" y="722"/>
                  </a:lnTo>
                  <a:lnTo>
                    <a:pt x="1821" y="726"/>
                  </a:lnTo>
                  <a:lnTo>
                    <a:pt x="1819" y="724"/>
                  </a:lnTo>
                  <a:lnTo>
                    <a:pt x="1817" y="724"/>
                  </a:lnTo>
                  <a:lnTo>
                    <a:pt x="1816" y="724"/>
                  </a:lnTo>
                  <a:lnTo>
                    <a:pt x="1814" y="722"/>
                  </a:lnTo>
                  <a:lnTo>
                    <a:pt x="1810" y="722"/>
                  </a:lnTo>
                  <a:lnTo>
                    <a:pt x="1809" y="701"/>
                  </a:lnTo>
                  <a:lnTo>
                    <a:pt x="1807" y="684"/>
                  </a:lnTo>
                  <a:lnTo>
                    <a:pt x="1803" y="670"/>
                  </a:lnTo>
                  <a:lnTo>
                    <a:pt x="1800" y="654"/>
                  </a:lnTo>
                  <a:lnTo>
                    <a:pt x="1798" y="633"/>
                  </a:lnTo>
                  <a:lnTo>
                    <a:pt x="1807" y="624"/>
                  </a:lnTo>
                  <a:lnTo>
                    <a:pt x="1810" y="616"/>
                  </a:lnTo>
                  <a:lnTo>
                    <a:pt x="1812" y="605"/>
                  </a:lnTo>
                  <a:lnTo>
                    <a:pt x="1817" y="591"/>
                  </a:lnTo>
                  <a:lnTo>
                    <a:pt x="1821" y="588"/>
                  </a:lnTo>
                  <a:lnTo>
                    <a:pt x="1826" y="583"/>
                  </a:lnTo>
                  <a:lnTo>
                    <a:pt x="1831" y="577"/>
                  </a:lnTo>
                  <a:lnTo>
                    <a:pt x="1837" y="572"/>
                  </a:lnTo>
                  <a:lnTo>
                    <a:pt x="1840" y="574"/>
                  </a:lnTo>
                  <a:lnTo>
                    <a:pt x="1842" y="576"/>
                  </a:lnTo>
                  <a:lnTo>
                    <a:pt x="1844" y="577"/>
                  </a:lnTo>
                  <a:lnTo>
                    <a:pt x="1845" y="579"/>
                  </a:lnTo>
                  <a:lnTo>
                    <a:pt x="1845" y="579"/>
                  </a:lnTo>
                  <a:lnTo>
                    <a:pt x="1849" y="576"/>
                  </a:lnTo>
                  <a:lnTo>
                    <a:pt x="1851" y="572"/>
                  </a:lnTo>
                  <a:lnTo>
                    <a:pt x="1852" y="569"/>
                  </a:lnTo>
                  <a:lnTo>
                    <a:pt x="1854" y="563"/>
                  </a:lnTo>
                  <a:lnTo>
                    <a:pt x="1856" y="560"/>
                  </a:lnTo>
                  <a:lnTo>
                    <a:pt x="1868" y="553"/>
                  </a:lnTo>
                  <a:lnTo>
                    <a:pt x="1878" y="549"/>
                  </a:lnTo>
                  <a:lnTo>
                    <a:pt x="1887" y="541"/>
                  </a:lnTo>
                  <a:lnTo>
                    <a:pt x="1884" y="539"/>
                  </a:lnTo>
                  <a:lnTo>
                    <a:pt x="1882" y="539"/>
                  </a:lnTo>
                  <a:lnTo>
                    <a:pt x="1880" y="539"/>
                  </a:lnTo>
                  <a:lnTo>
                    <a:pt x="1880" y="537"/>
                  </a:lnTo>
                  <a:lnTo>
                    <a:pt x="1880" y="537"/>
                  </a:lnTo>
                  <a:lnTo>
                    <a:pt x="1880" y="534"/>
                  </a:lnTo>
                  <a:lnTo>
                    <a:pt x="1878" y="530"/>
                  </a:lnTo>
                  <a:lnTo>
                    <a:pt x="1891" y="514"/>
                  </a:lnTo>
                  <a:lnTo>
                    <a:pt x="1903" y="495"/>
                  </a:lnTo>
                  <a:lnTo>
                    <a:pt x="1913" y="473"/>
                  </a:lnTo>
                  <a:lnTo>
                    <a:pt x="1924" y="450"/>
                  </a:lnTo>
                  <a:lnTo>
                    <a:pt x="1934" y="427"/>
                  </a:lnTo>
                  <a:lnTo>
                    <a:pt x="1947" y="406"/>
                  </a:lnTo>
                  <a:lnTo>
                    <a:pt x="1959" y="392"/>
                  </a:lnTo>
                  <a:lnTo>
                    <a:pt x="1974" y="384"/>
                  </a:lnTo>
                  <a:lnTo>
                    <a:pt x="1974" y="370"/>
                  </a:lnTo>
                  <a:lnTo>
                    <a:pt x="1990" y="370"/>
                  </a:lnTo>
                  <a:lnTo>
                    <a:pt x="1999" y="354"/>
                  </a:lnTo>
                  <a:lnTo>
                    <a:pt x="2013" y="343"/>
                  </a:lnTo>
                  <a:lnTo>
                    <a:pt x="2032" y="338"/>
                  </a:lnTo>
                  <a:lnTo>
                    <a:pt x="2034" y="340"/>
                  </a:lnTo>
                  <a:lnTo>
                    <a:pt x="2036" y="340"/>
                  </a:lnTo>
                  <a:lnTo>
                    <a:pt x="2036" y="340"/>
                  </a:lnTo>
                  <a:lnTo>
                    <a:pt x="2037" y="340"/>
                  </a:lnTo>
                  <a:lnTo>
                    <a:pt x="2041" y="342"/>
                  </a:lnTo>
                  <a:lnTo>
                    <a:pt x="2041" y="329"/>
                  </a:lnTo>
                  <a:lnTo>
                    <a:pt x="2046" y="329"/>
                  </a:lnTo>
                  <a:lnTo>
                    <a:pt x="2050" y="329"/>
                  </a:lnTo>
                  <a:lnTo>
                    <a:pt x="2053" y="329"/>
                  </a:lnTo>
                  <a:lnTo>
                    <a:pt x="2055" y="329"/>
                  </a:lnTo>
                  <a:lnTo>
                    <a:pt x="2057" y="331"/>
                  </a:lnTo>
                  <a:lnTo>
                    <a:pt x="2058" y="331"/>
                  </a:lnTo>
                  <a:lnTo>
                    <a:pt x="2064" y="335"/>
                  </a:lnTo>
                  <a:lnTo>
                    <a:pt x="2070" y="321"/>
                  </a:lnTo>
                  <a:lnTo>
                    <a:pt x="2081" y="312"/>
                  </a:lnTo>
                  <a:lnTo>
                    <a:pt x="2093" y="309"/>
                  </a:lnTo>
                  <a:lnTo>
                    <a:pt x="2109" y="305"/>
                  </a:lnTo>
                  <a:lnTo>
                    <a:pt x="2125" y="303"/>
                  </a:lnTo>
                  <a:lnTo>
                    <a:pt x="2132" y="310"/>
                  </a:lnTo>
                  <a:lnTo>
                    <a:pt x="2140" y="314"/>
                  </a:lnTo>
                  <a:lnTo>
                    <a:pt x="2147" y="315"/>
                  </a:lnTo>
                  <a:lnTo>
                    <a:pt x="2154" y="317"/>
                  </a:lnTo>
                  <a:lnTo>
                    <a:pt x="2160" y="324"/>
                  </a:lnTo>
                  <a:lnTo>
                    <a:pt x="2163" y="338"/>
                  </a:lnTo>
                  <a:lnTo>
                    <a:pt x="2161" y="340"/>
                  </a:lnTo>
                  <a:lnTo>
                    <a:pt x="2160" y="342"/>
                  </a:lnTo>
                  <a:lnTo>
                    <a:pt x="2158" y="342"/>
                  </a:lnTo>
                  <a:lnTo>
                    <a:pt x="2158" y="343"/>
                  </a:lnTo>
                  <a:lnTo>
                    <a:pt x="2156" y="345"/>
                  </a:lnTo>
                  <a:lnTo>
                    <a:pt x="2156" y="349"/>
                  </a:lnTo>
                  <a:lnTo>
                    <a:pt x="2158" y="352"/>
                  </a:lnTo>
                  <a:lnTo>
                    <a:pt x="2160" y="352"/>
                  </a:lnTo>
                  <a:lnTo>
                    <a:pt x="2161" y="354"/>
                  </a:lnTo>
                  <a:lnTo>
                    <a:pt x="2163" y="357"/>
                  </a:lnTo>
                  <a:lnTo>
                    <a:pt x="2175" y="352"/>
                  </a:lnTo>
                  <a:lnTo>
                    <a:pt x="2182" y="350"/>
                  </a:lnTo>
                  <a:lnTo>
                    <a:pt x="2187" y="350"/>
                  </a:lnTo>
                  <a:lnTo>
                    <a:pt x="2189" y="354"/>
                  </a:lnTo>
                  <a:lnTo>
                    <a:pt x="2191" y="359"/>
                  </a:lnTo>
                  <a:lnTo>
                    <a:pt x="2196" y="364"/>
                  </a:lnTo>
                  <a:lnTo>
                    <a:pt x="2201" y="370"/>
                  </a:lnTo>
                  <a:lnTo>
                    <a:pt x="2233" y="373"/>
                  </a:lnTo>
                  <a:lnTo>
                    <a:pt x="2245" y="380"/>
                  </a:lnTo>
                  <a:lnTo>
                    <a:pt x="2259" y="391"/>
                  </a:lnTo>
                  <a:lnTo>
                    <a:pt x="2273" y="405"/>
                  </a:lnTo>
                  <a:lnTo>
                    <a:pt x="2285" y="420"/>
                  </a:lnTo>
                  <a:lnTo>
                    <a:pt x="2296" y="436"/>
                  </a:lnTo>
                  <a:lnTo>
                    <a:pt x="2299" y="452"/>
                  </a:lnTo>
                  <a:lnTo>
                    <a:pt x="2297" y="467"/>
                  </a:lnTo>
                  <a:lnTo>
                    <a:pt x="2285" y="480"/>
                  </a:lnTo>
                  <a:lnTo>
                    <a:pt x="2269" y="488"/>
                  </a:lnTo>
                  <a:lnTo>
                    <a:pt x="2252" y="488"/>
                  </a:lnTo>
                  <a:lnTo>
                    <a:pt x="2236" y="481"/>
                  </a:lnTo>
                  <a:lnTo>
                    <a:pt x="2222" y="474"/>
                  </a:lnTo>
                  <a:lnTo>
                    <a:pt x="2208" y="469"/>
                  </a:lnTo>
                  <a:lnTo>
                    <a:pt x="2210" y="481"/>
                  </a:lnTo>
                  <a:lnTo>
                    <a:pt x="2212" y="497"/>
                  </a:lnTo>
                  <a:lnTo>
                    <a:pt x="2214" y="514"/>
                  </a:lnTo>
                  <a:lnTo>
                    <a:pt x="2217" y="528"/>
                  </a:lnTo>
                  <a:lnTo>
                    <a:pt x="2221" y="537"/>
                  </a:lnTo>
                  <a:lnTo>
                    <a:pt x="2224" y="542"/>
                  </a:lnTo>
                  <a:lnTo>
                    <a:pt x="2229" y="544"/>
                  </a:lnTo>
                  <a:lnTo>
                    <a:pt x="2233" y="548"/>
                  </a:lnTo>
                  <a:lnTo>
                    <a:pt x="2240" y="549"/>
                  </a:lnTo>
                  <a:lnTo>
                    <a:pt x="2238" y="537"/>
                  </a:lnTo>
                  <a:lnTo>
                    <a:pt x="2236" y="528"/>
                  </a:lnTo>
                  <a:lnTo>
                    <a:pt x="2236" y="518"/>
                  </a:lnTo>
                  <a:lnTo>
                    <a:pt x="2240" y="518"/>
                  </a:lnTo>
                  <a:lnTo>
                    <a:pt x="2240" y="514"/>
                  </a:lnTo>
                  <a:lnTo>
                    <a:pt x="2252" y="521"/>
                  </a:lnTo>
                  <a:lnTo>
                    <a:pt x="2264" y="528"/>
                  </a:lnTo>
                  <a:lnTo>
                    <a:pt x="2278" y="534"/>
                  </a:lnTo>
                  <a:lnTo>
                    <a:pt x="2280" y="530"/>
                  </a:lnTo>
                  <a:lnTo>
                    <a:pt x="2282" y="527"/>
                  </a:lnTo>
                  <a:lnTo>
                    <a:pt x="2283" y="525"/>
                  </a:lnTo>
                  <a:lnTo>
                    <a:pt x="2285" y="520"/>
                  </a:lnTo>
                  <a:lnTo>
                    <a:pt x="2285" y="514"/>
                  </a:lnTo>
                  <a:lnTo>
                    <a:pt x="2283" y="513"/>
                  </a:lnTo>
                  <a:lnTo>
                    <a:pt x="2282" y="511"/>
                  </a:lnTo>
                  <a:lnTo>
                    <a:pt x="2280" y="509"/>
                  </a:lnTo>
                  <a:lnTo>
                    <a:pt x="2280" y="507"/>
                  </a:lnTo>
                  <a:lnTo>
                    <a:pt x="2280" y="504"/>
                  </a:lnTo>
                  <a:lnTo>
                    <a:pt x="2278" y="499"/>
                  </a:lnTo>
                  <a:lnTo>
                    <a:pt x="2294" y="492"/>
                  </a:lnTo>
                  <a:lnTo>
                    <a:pt x="2304" y="481"/>
                  </a:lnTo>
                  <a:lnTo>
                    <a:pt x="2313" y="469"/>
                  </a:lnTo>
                  <a:lnTo>
                    <a:pt x="2318" y="471"/>
                  </a:lnTo>
                  <a:lnTo>
                    <a:pt x="2325" y="473"/>
                  </a:lnTo>
                  <a:lnTo>
                    <a:pt x="2332" y="474"/>
                  </a:lnTo>
                  <a:lnTo>
                    <a:pt x="2339" y="476"/>
                  </a:lnTo>
                  <a:lnTo>
                    <a:pt x="2336" y="438"/>
                  </a:lnTo>
                  <a:lnTo>
                    <a:pt x="2329" y="396"/>
                  </a:lnTo>
                  <a:lnTo>
                    <a:pt x="2358" y="396"/>
                  </a:lnTo>
                  <a:lnTo>
                    <a:pt x="2365" y="403"/>
                  </a:lnTo>
                  <a:lnTo>
                    <a:pt x="2372" y="413"/>
                  </a:lnTo>
                  <a:lnTo>
                    <a:pt x="2378" y="422"/>
                  </a:lnTo>
                  <a:lnTo>
                    <a:pt x="2378" y="431"/>
                  </a:lnTo>
                  <a:lnTo>
                    <a:pt x="2374" y="432"/>
                  </a:lnTo>
                  <a:lnTo>
                    <a:pt x="2372" y="432"/>
                  </a:lnTo>
                  <a:lnTo>
                    <a:pt x="2369" y="434"/>
                  </a:lnTo>
                  <a:lnTo>
                    <a:pt x="2362" y="434"/>
                  </a:lnTo>
                  <a:lnTo>
                    <a:pt x="2362" y="453"/>
                  </a:lnTo>
                  <a:lnTo>
                    <a:pt x="2367" y="455"/>
                  </a:lnTo>
                  <a:lnTo>
                    <a:pt x="2369" y="457"/>
                  </a:lnTo>
                  <a:lnTo>
                    <a:pt x="2372" y="459"/>
                  </a:lnTo>
                  <a:lnTo>
                    <a:pt x="2376" y="460"/>
                  </a:lnTo>
                  <a:lnTo>
                    <a:pt x="2381" y="460"/>
                  </a:lnTo>
                  <a:lnTo>
                    <a:pt x="2383" y="460"/>
                  </a:lnTo>
                  <a:lnTo>
                    <a:pt x="2385" y="459"/>
                  </a:lnTo>
                  <a:lnTo>
                    <a:pt x="2385" y="459"/>
                  </a:lnTo>
                  <a:lnTo>
                    <a:pt x="2386" y="459"/>
                  </a:lnTo>
                  <a:lnTo>
                    <a:pt x="2390" y="457"/>
                  </a:lnTo>
                  <a:lnTo>
                    <a:pt x="2392" y="452"/>
                  </a:lnTo>
                  <a:lnTo>
                    <a:pt x="2392" y="448"/>
                  </a:lnTo>
                  <a:lnTo>
                    <a:pt x="2392" y="443"/>
                  </a:lnTo>
                  <a:lnTo>
                    <a:pt x="2392" y="439"/>
                  </a:lnTo>
                  <a:lnTo>
                    <a:pt x="2390" y="434"/>
                  </a:lnTo>
                  <a:lnTo>
                    <a:pt x="2402" y="418"/>
                  </a:lnTo>
                  <a:lnTo>
                    <a:pt x="2416" y="405"/>
                  </a:lnTo>
                  <a:lnTo>
                    <a:pt x="2428" y="389"/>
                  </a:lnTo>
                  <a:lnTo>
                    <a:pt x="2434" y="387"/>
                  </a:lnTo>
                  <a:lnTo>
                    <a:pt x="2439" y="387"/>
                  </a:lnTo>
                  <a:lnTo>
                    <a:pt x="2441" y="385"/>
                  </a:lnTo>
                  <a:lnTo>
                    <a:pt x="2444" y="387"/>
                  </a:lnTo>
                  <a:lnTo>
                    <a:pt x="2448" y="389"/>
                  </a:lnTo>
                  <a:lnTo>
                    <a:pt x="2449" y="392"/>
                  </a:lnTo>
                  <a:lnTo>
                    <a:pt x="2451" y="396"/>
                  </a:lnTo>
                  <a:lnTo>
                    <a:pt x="2453" y="398"/>
                  </a:lnTo>
                  <a:lnTo>
                    <a:pt x="2454" y="401"/>
                  </a:lnTo>
                  <a:lnTo>
                    <a:pt x="2458" y="403"/>
                  </a:lnTo>
                  <a:lnTo>
                    <a:pt x="2458" y="399"/>
                  </a:lnTo>
                  <a:lnTo>
                    <a:pt x="2461" y="396"/>
                  </a:lnTo>
                  <a:lnTo>
                    <a:pt x="2463" y="392"/>
                  </a:lnTo>
                  <a:lnTo>
                    <a:pt x="2465" y="389"/>
                  </a:lnTo>
                  <a:lnTo>
                    <a:pt x="2465" y="384"/>
                  </a:lnTo>
                  <a:lnTo>
                    <a:pt x="2467" y="377"/>
                  </a:lnTo>
                  <a:lnTo>
                    <a:pt x="2482" y="377"/>
                  </a:lnTo>
                  <a:lnTo>
                    <a:pt x="2496" y="380"/>
                  </a:lnTo>
                  <a:lnTo>
                    <a:pt x="2509" y="384"/>
                  </a:lnTo>
                  <a:lnTo>
                    <a:pt x="2500" y="391"/>
                  </a:lnTo>
                  <a:lnTo>
                    <a:pt x="2491" y="396"/>
                  </a:lnTo>
                  <a:lnTo>
                    <a:pt x="2484" y="401"/>
                  </a:lnTo>
                  <a:lnTo>
                    <a:pt x="2477" y="411"/>
                  </a:lnTo>
                  <a:lnTo>
                    <a:pt x="2486" y="411"/>
                  </a:lnTo>
                  <a:lnTo>
                    <a:pt x="2491" y="406"/>
                  </a:lnTo>
                  <a:lnTo>
                    <a:pt x="2503" y="401"/>
                  </a:lnTo>
                  <a:lnTo>
                    <a:pt x="2516" y="396"/>
                  </a:lnTo>
                  <a:lnTo>
                    <a:pt x="2526" y="392"/>
                  </a:lnTo>
                  <a:lnTo>
                    <a:pt x="2537" y="389"/>
                  </a:lnTo>
                  <a:lnTo>
                    <a:pt x="2540" y="389"/>
                  </a:lnTo>
                  <a:lnTo>
                    <a:pt x="2542" y="391"/>
                  </a:lnTo>
                  <a:lnTo>
                    <a:pt x="2545" y="394"/>
                  </a:lnTo>
                  <a:lnTo>
                    <a:pt x="2547" y="396"/>
                  </a:lnTo>
                  <a:lnTo>
                    <a:pt x="2549" y="398"/>
                  </a:lnTo>
                  <a:lnTo>
                    <a:pt x="2552" y="398"/>
                  </a:lnTo>
                  <a:lnTo>
                    <a:pt x="2559" y="399"/>
                  </a:lnTo>
                  <a:lnTo>
                    <a:pt x="2561" y="396"/>
                  </a:lnTo>
                  <a:lnTo>
                    <a:pt x="2563" y="392"/>
                  </a:lnTo>
                  <a:lnTo>
                    <a:pt x="2564" y="391"/>
                  </a:lnTo>
                  <a:lnTo>
                    <a:pt x="2564" y="387"/>
                  </a:lnTo>
                  <a:lnTo>
                    <a:pt x="2566" y="382"/>
                  </a:lnTo>
                  <a:lnTo>
                    <a:pt x="2566" y="377"/>
                  </a:lnTo>
                  <a:lnTo>
                    <a:pt x="2563" y="373"/>
                  </a:lnTo>
                  <a:lnTo>
                    <a:pt x="2561" y="370"/>
                  </a:lnTo>
                  <a:lnTo>
                    <a:pt x="2559" y="366"/>
                  </a:lnTo>
                  <a:lnTo>
                    <a:pt x="2559" y="361"/>
                  </a:lnTo>
                  <a:lnTo>
                    <a:pt x="2559" y="354"/>
                  </a:lnTo>
                  <a:lnTo>
                    <a:pt x="2564" y="350"/>
                  </a:lnTo>
                  <a:lnTo>
                    <a:pt x="2568" y="347"/>
                  </a:lnTo>
                  <a:lnTo>
                    <a:pt x="2571" y="345"/>
                  </a:lnTo>
                  <a:lnTo>
                    <a:pt x="2578" y="342"/>
                  </a:lnTo>
                  <a:lnTo>
                    <a:pt x="2582" y="343"/>
                  </a:lnTo>
                  <a:lnTo>
                    <a:pt x="2587" y="345"/>
                  </a:lnTo>
                  <a:lnTo>
                    <a:pt x="2594" y="345"/>
                  </a:lnTo>
                  <a:lnTo>
                    <a:pt x="2601" y="345"/>
                  </a:lnTo>
                  <a:lnTo>
                    <a:pt x="2610" y="356"/>
                  </a:lnTo>
                  <a:lnTo>
                    <a:pt x="2622" y="368"/>
                  </a:lnTo>
                  <a:lnTo>
                    <a:pt x="2640" y="380"/>
                  </a:lnTo>
                  <a:lnTo>
                    <a:pt x="2655" y="392"/>
                  </a:lnTo>
                  <a:lnTo>
                    <a:pt x="2669" y="399"/>
                  </a:lnTo>
                  <a:lnTo>
                    <a:pt x="2678" y="403"/>
                  </a:lnTo>
                  <a:lnTo>
                    <a:pt x="2680" y="401"/>
                  </a:lnTo>
                  <a:lnTo>
                    <a:pt x="2680" y="401"/>
                  </a:lnTo>
                  <a:lnTo>
                    <a:pt x="2680" y="399"/>
                  </a:lnTo>
                  <a:lnTo>
                    <a:pt x="2680" y="399"/>
                  </a:lnTo>
                  <a:lnTo>
                    <a:pt x="2681" y="396"/>
                  </a:lnTo>
                  <a:lnTo>
                    <a:pt x="2676" y="391"/>
                  </a:lnTo>
                  <a:lnTo>
                    <a:pt x="2673" y="387"/>
                  </a:lnTo>
                  <a:lnTo>
                    <a:pt x="2671" y="382"/>
                  </a:lnTo>
                  <a:lnTo>
                    <a:pt x="2667" y="377"/>
                  </a:lnTo>
                  <a:lnTo>
                    <a:pt x="2666" y="370"/>
                  </a:lnTo>
                  <a:lnTo>
                    <a:pt x="2650" y="370"/>
                  </a:lnTo>
                  <a:lnTo>
                    <a:pt x="2652" y="349"/>
                  </a:lnTo>
                  <a:lnTo>
                    <a:pt x="2648" y="333"/>
                  </a:lnTo>
                  <a:lnTo>
                    <a:pt x="2646" y="319"/>
                  </a:lnTo>
                  <a:lnTo>
                    <a:pt x="2643" y="300"/>
                  </a:lnTo>
                  <a:lnTo>
                    <a:pt x="2653" y="293"/>
                  </a:lnTo>
                  <a:lnTo>
                    <a:pt x="2660" y="284"/>
                  </a:lnTo>
                  <a:lnTo>
                    <a:pt x="2664" y="274"/>
                  </a:lnTo>
                  <a:lnTo>
                    <a:pt x="2667" y="261"/>
                  </a:lnTo>
                  <a:lnTo>
                    <a:pt x="2671" y="251"/>
                  </a:lnTo>
                  <a:lnTo>
                    <a:pt x="2676" y="240"/>
                  </a:lnTo>
                  <a:lnTo>
                    <a:pt x="2683" y="232"/>
                  </a:lnTo>
                  <a:lnTo>
                    <a:pt x="2692" y="226"/>
                  </a:lnTo>
                  <a:lnTo>
                    <a:pt x="2708" y="225"/>
                  </a:lnTo>
                  <a:lnTo>
                    <a:pt x="2727" y="226"/>
                  </a:lnTo>
                  <a:lnTo>
                    <a:pt x="2732" y="235"/>
                  </a:lnTo>
                  <a:lnTo>
                    <a:pt x="2739" y="242"/>
                  </a:lnTo>
                  <a:lnTo>
                    <a:pt x="2737" y="256"/>
                  </a:lnTo>
                  <a:lnTo>
                    <a:pt x="2734" y="270"/>
                  </a:lnTo>
                  <a:lnTo>
                    <a:pt x="2730" y="282"/>
                  </a:lnTo>
                  <a:lnTo>
                    <a:pt x="2729" y="293"/>
                  </a:lnTo>
                  <a:lnTo>
                    <a:pt x="2727" y="300"/>
                  </a:lnTo>
                  <a:lnTo>
                    <a:pt x="2730" y="309"/>
                  </a:lnTo>
                  <a:lnTo>
                    <a:pt x="2736" y="321"/>
                  </a:lnTo>
                  <a:lnTo>
                    <a:pt x="2739" y="335"/>
                  </a:lnTo>
                  <a:lnTo>
                    <a:pt x="2742" y="345"/>
                  </a:lnTo>
                  <a:lnTo>
                    <a:pt x="2742" y="357"/>
                  </a:lnTo>
                  <a:lnTo>
                    <a:pt x="2739" y="368"/>
                  </a:lnTo>
                  <a:lnTo>
                    <a:pt x="2736" y="377"/>
                  </a:lnTo>
                  <a:lnTo>
                    <a:pt x="2736" y="384"/>
                  </a:lnTo>
                  <a:lnTo>
                    <a:pt x="2737" y="389"/>
                  </a:lnTo>
                  <a:lnTo>
                    <a:pt x="2739" y="392"/>
                  </a:lnTo>
                  <a:lnTo>
                    <a:pt x="2742" y="396"/>
                  </a:lnTo>
                  <a:lnTo>
                    <a:pt x="2746" y="399"/>
                  </a:lnTo>
                  <a:lnTo>
                    <a:pt x="2748" y="405"/>
                  </a:lnTo>
                  <a:lnTo>
                    <a:pt x="2751" y="411"/>
                  </a:lnTo>
                  <a:lnTo>
                    <a:pt x="2746" y="422"/>
                  </a:lnTo>
                  <a:lnTo>
                    <a:pt x="2742" y="434"/>
                  </a:lnTo>
                  <a:lnTo>
                    <a:pt x="2742" y="450"/>
                  </a:lnTo>
                  <a:lnTo>
                    <a:pt x="2737" y="453"/>
                  </a:lnTo>
                  <a:lnTo>
                    <a:pt x="2734" y="457"/>
                  </a:lnTo>
                  <a:lnTo>
                    <a:pt x="2729" y="459"/>
                  </a:lnTo>
                  <a:lnTo>
                    <a:pt x="2723" y="462"/>
                  </a:lnTo>
                  <a:lnTo>
                    <a:pt x="2716" y="464"/>
                  </a:lnTo>
                  <a:lnTo>
                    <a:pt x="2716" y="469"/>
                  </a:lnTo>
                  <a:lnTo>
                    <a:pt x="2736" y="469"/>
                  </a:lnTo>
                  <a:lnTo>
                    <a:pt x="2737" y="467"/>
                  </a:lnTo>
                  <a:lnTo>
                    <a:pt x="2737" y="467"/>
                  </a:lnTo>
                  <a:lnTo>
                    <a:pt x="2739" y="466"/>
                  </a:lnTo>
                  <a:lnTo>
                    <a:pt x="2739" y="466"/>
                  </a:lnTo>
                  <a:lnTo>
                    <a:pt x="2742" y="464"/>
                  </a:lnTo>
                  <a:lnTo>
                    <a:pt x="2749" y="452"/>
                  </a:lnTo>
                  <a:lnTo>
                    <a:pt x="2756" y="438"/>
                  </a:lnTo>
                  <a:lnTo>
                    <a:pt x="2762" y="427"/>
                  </a:lnTo>
                  <a:lnTo>
                    <a:pt x="2765" y="410"/>
                  </a:lnTo>
                  <a:lnTo>
                    <a:pt x="2762" y="394"/>
                  </a:lnTo>
                  <a:lnTo>
                    <a:pt x="2760" y="378"/>
                  </a:lnTo>
                  <a:lnTo>
                    <a:pt x="2758" y="364"/>
                  </a:lnTo>
                  <a:lnTo>
                    <a:pt x="2777" y="364"/>
                  </a:lnTo>
                  <a:lnTo>
                    <a:pt x="2795" y="364"/>
                  </a:lnTo>
                  <a:lnTo>
                    <a:pt x="2812" y="370"/>
                  </a:lnTo>
                  <a:lnTo>
                    <a:pt x="2812" y="364"/>
                  </a:lnTo>
                  <a:lnTo>
                    <a:pt x="2795" y="357"/>
                  </a:lnTo>
                  <a:lnTo>
                    <a:pt x="2774" y="349"/>
                  </a:lnTo>
                  <a:lnTo>
                    <a:pt x="2755" y="342"/>
                  </a:lnTo>
                  <a:lnTo>
                    <a:pt x="2751" y="324"/>
                  </a:lnTo>
                  <a:lnTo>
                    <a:pt x="2746" y="312"/>
                  </a:lnTo>
                  <a:lnTo>
                    <a:pt x="2741" y="302"/>
                  </a:lnTo>
                  <a:lnTo>
                    <a:pt x="2736" y="288"/>
                  </a:lnTo>
                  <a:lnTo>
                    <a:pt x="2758" y="268"/>
                  </a:lnTo>
                  <a:lnTo>
                    <a:pt x="2758" y="235"/>
                  </a:lnTo>
                  <a:lnTo>
                    <a:pt x="2762" y="235"/>
                  </a:lnTo>
                  <a:lnTo>
                    <a:pt x="2765" y="235"/>
                  </a:lnTo>
                  <a:lnTo>
                    <a:pt x="2767" y="235"/>
                  </a:lnTo>
                  <a:lnTo>
                    <a:pt x="2767" y="237"/>
                  </a:lnTo>
                  <a:lnTo>
                    <a:pt x="2770" y="239"/>
                  </a:lnTo>
                  <a:lnTo>
                    <a:pt x="2774" y="249"/>
                  </a:lnTo>
                  <a:lnTo>
                    <a:pt x="2777" y="260"/>
                  </a:lnTo>
                  <a:lnTo>
                    <a:pt x="2784" y="268"/>
                  </a:lnTo>
                  <a:lnTo>
                    <a:pt x="2797" y="261"/>
                  </a:lnTo>
                  <a:lnTo>
                    <a:pt x="2812" y="258"/>
                  </a:lnTo>
                  <a:lnTo>
                    <a:pt x="2832" y="258"/>
                  </a:lnTo>
                  <a:lnTo>
                    <a:pt x="2842" y="272"/>
                  </a:lnTo>
                  <a:lnTo>
                    <a:pt x="2858" y="286"/>
                  </a:lnTo>
                  <a:lnTo>
                    <a:pt x="2873" y="296"/>
                  </a:lnTo>
                  <a:lnTo>
                    <a:pt x="2873" y="288"/>
                  </a:lnTo>
                  <a:lnTo>
                    <a:pt x="2861" y="275"/>
                  </a:lnTo>
                  <a:lnTo>
                    <a:pt x="2852" y="260"/>
                  </a:lnTo>
                  <a:lnTo>
                    <a:pt x="2847" y="240"/>
                  </a:lnTo>
                  <a:lnTo>
                    <a:pt x="2842" y="221"/>
                  </a:lnTo>
                  <a:lnTo>
                    <a:pt x="2838" y="200"/>
                  </a:lnTo>
                  <a:lnTo>
                    <a:pt x="2861" y="193"/>
                  </a:lnTo>
                  <a:lnTo>
                    <a:pt x="2886" y="188"/>
                  </a:lnTo>
                  <a:lnTo>
                    <a:pt x="2893" y="204"/>
                  </a:lnTo>
                  <a:lnTo>
                    <a:pt x="2896" y="204"/>
                  </a:lnTo>
                  <a:lnTo>
                    <a:pt x="2900" y="188"/>
                  </a:lnTo>
                  <a:lnTo>
                    <a:pt x="2903" y="171"/>
                  </a:lnTo>
                  <a:lnTo>
                    <a:pt x="2908" y="153"/>
                  </a:lnTo>
                  <a:lnTo>
                    <a:pt x="2924" y="144"/>
                  </a:lnTo>
                  <a:lnTo>
                    <a:pt x="2936" y="134"/>
                  </a:lnTo>
                  <a:lnTo>
                    <a:pt x="2950" y="123"/>
                  </a:lnTo>
                  <a:lnTo>
                    <a:pt x="2964" y="117"/>
                  </a:lnTo>
                  <a:lnTo>
                    <a:pt x="2980" y="111"/>
                  </a:lnTo>
                  <a:lnTo>
                    <a:pt x="3001" y="111"/>
                  </a:lnTo>
                  <a:lnTo>
                    <a:pt x="3003" y="104"/>
                  </a:lnTo>
                  <a:lnTo>
                    <a:pt x="3006" y="99"/>
                  </a:lnTo>
                  <a:lnTo>
                    <a:pt x="3008" y="94"/>
                  </a:lnTo>
                  <a:lnTo>
                    <a:pt x="3011" y="89"/>
                  </a:lnTo>
                  <a:lnTo>
                    <a:pt x="3022" y="89"/>
                  </a:lnTo>
                  <a:lnTo>
                    <a:pt x="3036" y="89"/>
                  </a:lnTo>
                  <a:lnTo>
                    <a:pt x="3050" y="89"/>
                  </a:lnTo>
                  <a:lnTo>
                    <a:pt x="3060" y="89"/>
                  </a:lnTo>
                  <a:lnTo>
                    <a:pt x="3065" y="89"/>
                  </a:lnTo>
                  <a:lnTo>
                    <a:pt x="3072" y="83"/>
                  </a:lnTo>
                  <a:lnTo>
                    <a:pt x="3079" y="78"/>
                  </a:lnTo>
                  <a:lnTo>
                    <a:pt x="3086" y="71"/>
                  </a:lnTo>
                  <a:lnTo>
                    <a:pt x="3092" y="66"/>
                  </a:lnTo>
                  <a:lnTo>
                    <a:pt x="3097" y="68"/>
                  </a:lnTo>
                  <a:lnTo>
                    <a:pt x="3100" y="68"/>
                  </a:lnTo>
                  <a:lnTo>
                    <a:pt x="3106" y="69"/>
                  </a:lnTo>
                  <a:lnTo>
                    <a:pt x="3111" y="69"/>
                  </a:lnTo>
                  <a:lnTo>
                    <a:pt x="3111" y="50"/>
                  </a:lnTo>
                  <a:lnTo>
                    <a:pt x="3126" y="43"/>
                  </a:lnTo>
                  <a:lnTo>
                    <a:pt x="3139" y="36"/>
                  </a:lnTo>
                  <a:lnTo>
                    <a:pt x="3151" y="27"/>
                  </a:lnTo>
                  <a:lnTo>
                    <a:pt x="3161" y="17"/>
                  </a:lnTo>
                  <a:lnTo>
                    <a:pt x="3165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783D93A3-E488-43C5-966F-2BA9217EA1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97088" y="1382713"/>
              <a:ext cx="4552950" cy="1549400"/>
            </a:xfrm>
            <a:custGeom>
              <a:avLst/>
              <a:gdLst>
                <a:gd name="T0" fmla="*/ 0 w 2868"/>
                <a:gd name="T1" fmla="*/ 276 h 976"/>
                <a:gd name="T2" fmla="*/ 1210 w 2868"/>
                <a:gd name="T3" fmla="*/ 237 h 976"/>
                <a:gd name="T4" fmla="*/ 1742 w 2868"/>
                <a:gd name="T5" fmla="*/ 276 h 976"/>
                <a:gd name="T6" fmla="*/ 2863 w 2868"/>
                <a:gd name="T7" fmla="*/ 190 h 976"/>
                <a:gd name="T8" fmla="*/ 2804 w 2868"/>
                <a:gd name="T9" fmla="*/ 223 h 976"/>
                <a:gd name="T10" fmla="*/ 194 w 2868"/>
                <a:gd name="T11" fmla="*/ 279 h 976"/>
                <a:gd name="T12" fmla="*/ 98 w 2868"/>
                <a:gd name="T13" fmla="*/ 202 h 976"/>
                <a:gd name="T14" fmla="*/ 138 w 2868"/>
                <a:gd name="T15" fmla="*/ 150 h 976"/>
                <a:gd name="T16" fmla="*/ 1685 w 2868"/>
                <a:gd name="T17" fmla="*/ 166 h 976"/>
                <a:gd name="T18" fmla="*/ 1631 w 2868"/>
                <a:gd name="T19" fmla="*/ 295 h 976"/>
                <a:gd name="T20" fmla="*/ 1620 w 2868"/>
                <a:gd name="T21" fmla="*/ 218 h 976"/>
                <a:gd name="T22" fmla="*/ 1569 w 2868"/>
                <a:gd name="T23" fmla="*/ 159 h 976"/>
                <a:gd name="T24" fmla="*/ 1632 w 2868"/>
                <a:gd name="T25" fmla="*/ 157 h 976"/>
                <a:gd name="T26" fmla="*/ 2615 w 2868"/>
                <a:gd name="T27" fmla="*/ 120 h 976"/>
                <a:gd name="T28" fmla="*/ 2090 w 2868"/>
                <a:gd name="T29" fmla="*/ 120 h 976"/>
                <a:gd name="T30" fmla="*/ 2739 w 2868"/>
                <a:gd name="T31" fmla="*/ 87 h 976"/>
                <a:gd name="T32" fmla="*/ 2765 w 2868"/>
                <a:gd name="T33" fmla="*/ 195 h 976"/>
                <a:gd name="T34" fmla="*/ 2704 w 2868"/>
                <a:gd name="T35" fmla="*/ 92 h 976"/>
                <a:gd name="T36" fmla="*/ 2158 w 2868"/>
                <a:gd name="T37" fmla="*/ 99 h 976"/>
                <a:gd name="T38" fmla="*/ 1786 w 2868"/>
                <a:gd name="T39" fmla="*/ 89 h 976"/>
                <a:gd name="T40" fmla="*/ 1681 w 2868"/>
                <a:gd name="T41" fmla="*/ 89 h 976"/>
                <a:gd name="T42" fmla="*/ 2186 w 2868"/>
                <a:gd name="T43" fmla="*/ 45 h 976"/>
                <a:gd name="T44" fmla="*/ 596 w 2868"/>
                <a:gd name="T45" fmla="*/ 92 h 976"/>
                <a:gd name="T46" fmla="*/ 384 w 2868"/>
                <a:gd name="T47" fmla="*/ 253 h 976"/>
                <a:gd name="T48" fmla="*/ 330 w 2868"/>
                <a:gd name="T49" fmla="*/ 316 h 976"/>
                <a:gd name="T50" fmla="*/ 321 w 2868"/>
                <a:gd name="T51" fmla="*/ 361 h 976"/>
                <a:gd name="T52" fmla="*/ 205 w 2868"/>
                <a:gd name="T53" fmla="*/ 335 h 976"/>
                <a:gd name="T54" fmla="*/ 253 w 2868"/>
                <a:gd name="T55" fmla="*/ 248 h 976"/>
                <a:gd name="T56" fmla="*/ 304 w 2868"/>
                <a:gd name="T57" fmla="*/ 197 h 976"/>
                <a:gd name="T58" fmla="*/ 311 w 2868"/>
                <a:gd name="T59" fmla="*/ 188 h 976"/>
                <a:gd name="T60" fmla="*/ 192 w 2868"/>
                <a:gd name="T61" fmla="*/ 168 h 976"/>
                <a:gd name="T62" fmla="*/ 161 w 2868"/>
                <a:gd name="T63" fmla="*/ 131 h 976"/>
                <a:gd name="T64" fmla="*/ 253 w 2868"/>
                <a:gd name="T65" fmla="*/ 92 h 976"/>
                <a:gd name="T66" fmla="*/ 323 w 2868"/>
                <a:gd name="T67" fmla="*/ 77 h 976"/>
                <a:gd name="T68" fmla="*/ 2107 w 2868"/>
                <a:gd name="T69" fmla="*/ 80 h 976"/>
                <a:gd name="T70" fmla="*/ 2090 w 2868"/>
                <a:gd name="T71" fmla="*/ 59 h 976"/>
                <a:gd name="T72" fmla="*/ 2147 w 2868"/>
                <a:gd name="T73" fmla="*/ 30 h 976"/>
                <a:gd name="T74" fmla="*/ 1048 w 2868"/>
                <a:gd name="T75" fmla="*/ 73 h 976"/>
                <a:gd name="T76" fmla="*/ 1076 w 2868"/>
                <a:gd name="T77" fmla="*/ 131 h 976"/>
                <a:gd name="T78" fmla="*/ 1294 w 2868"/>
                <a:gd name="T79" fmla="*/ 147 h 976"/>
                <a:gd name="T80" fmla="*/ 1196 w 2868"/>
                <a:gd name="T81" fmla="*/ 243 h 976"/>
                <a:gd name="T82" fmla="*/ 1224 w 2868"/>
                <a:gd name="T83" fmla="*/ 353 h 976"/>
                <a:gd name="T84" fmla="*/ 1198 w 2868"/>
                <a:gd name="T85" fmla="*/ 415 h 976"/>
                <a:gd name="T86" fmla="*/ 1192 w 2868"/>
                <a:gd name="T87" fmla="*/ 490 h 976"/>
                <a:gd name="T88" fmla="*/ 1140 w 2868"/>
                <a:gd name="T89" fmla="*/ 538 h 976"/>
                <a:gd name="T90" fmla="*/ 1091 w 2868"/>
                <a:gd name="T91" fmla="*/ 602 h 976"/>
                <a:gd name="T92" fmla="*/ 1048 w 2868"/>
                <a:gd name="T93" fmla="*/ 696 h 976"/>
                <a:gd name="T94" fmla="*/ 911 w 2868"/>
                <a:gd name="T95" fmla="*/ 784 h 976"/>
                <a:gd name="T96" fmla="*/ 861 w 2868"/>
                <a:gd name="T97" fmla="*/ 932 h 976"/>
                <a:gd name="T98" fmla="*/ 740 w 2868"/>
                <a:gd name="T99" fmla="*/ 862 h 976"/>
                <a:gd name="T100" fmla="*/ 714 w 2868"/>
                <a:gd name="T101" fmla="*/ 806 h 976"/>
                <a:gd name="T102" fmla="*/ 718 w 2868"/>
                <a:gd name="T103" fmla="*/ 641 h 976"/>
                <a:gd name="T104" fmla="*/ 672 w 2868"/>
                <a:gd name="T105" fmla="*/ 576 h 976"/>
                <a:gd name="T106" fmla="*/ 466 w 2868"/>
                <a:gd name="T107" fmla="*/ 374 h 976"/>
                <a:gd name="T108" fmla="*/ 447 w 2868"/>
                <a:gd name="T109" fmla="*/ 290 h 976"/>
                <a:gd name="T110" fmla="*/ 592 w 2868"/>
                <a:gd name="T111" fmla="*/ 140 h 976"/>
                <a:gd name="T112" fmla="*/ 711 w 2868"/>
                <a:gd name="T113" fmla="*/ 112 h 976"/>
                <a:gd name="T114" fmla="*/ 833 w 2868"/>
                <a:gd name="T115" fmla="*/ 80 h 976"/>
                <a:gd name="T116" fmla="*/ 896 w 2868"/>
                <a:gd name="T117" fmla="*/ 44 h 976"/>
                <a:gd name="T118" fmla="*/ 2706 w 2868"/>
                <a:gd name="T119" fmla="*/ 31 h 976"/>
                <a:gd name="T120" fmla="*/ 2641 w 2868"/>
                <a:gd name="T121" fmla="*/ 80 h 9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868" h="976">
                  <a:moveTo>
                    <a:pt x="7" y="243"/>
                  </a:moveTo>
                  <a:lnTo>
                    <a:pt x="25" y="248"/>
                  </a:lnTo>
                  <a:lnTo>
                    <a:pt x="37" y="257"/>
                  </a:lnTo>
                  <a:lnTo>
                    <a:pt x="47" y="265"/>
                  </a:lnTo>
                  <a:lnTo>
                    <a:pt x="58" y="276"/>
                  </a:lnTo>
                  <a:lnTo>
                    <a:pt x="68" y="284"/>
                  </a:lnTo>
                  <a:lnTo>
                    <a:pt x="68" y="281"/>
                  </a:lnTo>
                  <a:lnTo>
                    <a:pt x="74" y="281"/>
                  </a:lnTo>
                  <a:lnTo>
                    <a:pt x="74" y="284"/>
                  </a:lnTo>
                  <a:lnTo>
                    <a:pt x="75" y="288"/>
                  </a:lnTo>
                  <a:lnTo>
                    <a:pt x="79" y="293"/>
                  </a:lnTo>
                  <a:lnTo>
                    <a:pt x="81" y="300"/>
                  </a:lnTo>
                  <a:lnTo>
                    <a:pt x="74" y="300"/>
                  </a:lnTo>
                  <a:lnTo>
                    <a:pt x="70" y="300"/>
                  </a:lnTo>
                  <a:lnTo>
                    <a:pt x="70" y="302"/>
                  </a:lnTo>
                  <a:lnTo>
                    <a:pt x="68" y="302"/>
                  </a:lnTo>
                  <a:lnTo>
                    <a:pt x="65" y="302"/>
                  </a:lnTo>
                  <a:lnTo>
                    <a:pt x="61" y="304"/>
                  </a:lnTo>
                  <a:lnTo>
                    <a:pt x="47" y="293"/>
                  </a:lnTo>
                  <a:lnTo>
                    <a:pt x="33" y="288"/>
                  </a:lnTo>
                  <a:lnTo>
                    <a:pt x="16" y="284"/>
                  </a:lnTo>
                  <a:lnTo>
                    <a:pt x="0" y="276"/>
                  </a:lnTo>
                  <a:lnTo>
                    <a:pt x="6" y="271"/>
                  </a:lnTo>
                  <a:lnTo>
                    <a:pt x="7" y="265"/>
                  </a:lnTo>
                  <a:lnTo>
                    <a:pt x="6" y="260"/>
                  </a:lnTo>
                  <a:lnTo>
                    <a:pt x="6" y="253"/>
                  </a:lnTo>
                  <a:lnTo>
                    <a:pt x="7" y="243"/>
                  </a:lnTo>
                  <a:close/>
                  <a:moveTo>
                    <a:pt x="1222" y="236"/>
                  </a:moveTo>
                  <a:lnTo>
                    <a:pt x="1226" y="236"/>
                  </a:lnTo>
                  <a:lnTo>
                    <a:pt x="1229" y="237"/>
                  </a:lnTo>
                  <a:lnTo>
                    <a:pt x="1231" y="239"/>
                  </a:lnTo>
                  <a:lnTo>
                    <a:pt x="1233" y="241"/>
                  </a:lnTo>
                  <a:lnTo>
                    <a:pt x="1234" y="243"/>
                  </a:lnTo>
                  <a:lnTo>
                    <a:pt x="1234" y="244"/>
                  </a:lnTo>
                  <a:lnTo>
                    <a:pt x="1234" y="246"/>
                  </a:lnTo>
                  <a:lnTo>
                    <a:pt x="1236" y="250"/>
                  </a:lnTo>
                  <a:lnTo>
                    <a:pt x="1229" y="250"/>
                  </a:lnTo>
                  <a:lnTo>
                    <a:pt x="1226" y="251"/>
                  </a:lnTo>
                  <a:lnTo>
                    <a:pt x="1222" y="251"/>
                  </a:lnTo>
                  <a:lnTo>
                    <a:pt x="1219" y="253"/>
                  </a:lnTo>
                  <a:lnTo>
                    <a:pt x="1213" y="253"/>
                  </a:lnTo>
                  <a:lnTo>
                    <a:pt x="1213" y="250"/>
                  </a:lnTo>
                  <a:lnTo>
                    <a:pt x="1210" y="250"/>
                  </a:lnTo>
                  <a:lnTo>
                    <a:pt x="1210" y="237"/>
                  </a:lnTo>
                  <a:lnTo>
                    <a:pt x="1215" y="237"/>
                  </a:lnTo>
                  <a:lnTo>
                    <a:pt x="1220" y="236"/>
                  </a:lnTo>
                  <a:lnTo>
                    <a:pt x="1222" y="236"/>
                  </a:lnTo>
                  <a:close/>
                  <a:moveTo>
                    <a:pt x="61" y="227"/>
                  </a:moveTo>
                  <a:lnTo>
                    <a:pt x="77" y="227"/>
                  </a:lnTo>
                  <a:lnTo>
                    <a:pt x="77" y="230"/>
                  </a:lnTo>
                  <a:lnTo>
                    <a:pt x="74" y="230"/>
                  </a:lnTo>
                  <a:lnTo>
                    <a:pt x="70" y="230"/>
                  </a:lnTo>
                  <a:lnTo>
                    <a:pt x="68" y="232"/>
                  </a:lnTo>
                  <a:lnTo>
                    <a:pt x="67" y="232"/>
                  </a:lnTo>
                  <a:lnTo>
                    <a:pt x="67" y="232"/>
                  </a:lnTo>
                  <a:lnTo>
                    <a:pt x="65" y="232"/>
                  </a:lnTo>
                  <a:lnTo>
                    <a:pt x="63" y="230"/>
                  </a:lnTo>
                  <a:lnTo>
                    <a:pt x="61" y="227"/>
                  </a:lnTo>
                  <a:close/>
                  <a:moveTo>
                    <a:pt x="1716" y="202"/>
                  </a:moveTo>
                  <a:lnTo>
                    <a:pt x="1728" y="202"/>
                  </a:lnTo>
                  <a:lnTo>
                    <a:pt x="1732" y="216"/>
                  </a:lnTo>
                  <a:lnTo>
                    <a:pt x="1735" y="225"/>
                  </a:lnTo>
                  <a:lnTo>
                    <a:pt x="1742" y="229"/>
                  </a:lnTo>
                  <a:lnTo>
                    <a:pt x="1754" y="234"/>
                  </a:lnTo>
                  <a:lnTo>
                    <a:pt x="1749" y="255"/>
                  </a:lnTo>
                  <a:lnTo>
                    <a:pt x="1742" y="276"/>
                  </a:lnTo>
                  <a:lnTo>
                    <a:pt x="1732" y="291"/>
                  </a:lnTo>
                  <a:lnTo>
                    <a:pt x="1732" y="272"/>
                  </a:lnTo>
                  <a:lnTo>
                    <a:pt x="1709" y="272"/>
                  </a:lnTo>
                  <a:lnTo>
                    <a:pt x="1711" y="250"/>
                  </a:lnTo>
                  <a:lnTo>
                    <a:pt x="1713" y="229"/>
                  </a:lnTo>
                  <a:lnTo>
                    <a:pt x="1716" y="202"/>
                  </a:lnTo>
                  <a:close/>
                  <a:moveTo>
                    <a:pt x="2819" y="157"/>
                  </a:moveTo>
                  <a:lnTo>
                    <a:pt x="2823" y="157"/>
                  </a:lnTo>
                  <a:lnTo>
                    <a:pt x="2823" y="161"/>
                  </a:lnTo>
                  <a:lnTo>
                    <a:pt x="2824" y="166"/>
                  </a:lnTo>
                  <a:lnTo>
                    <a:pt x="2826" y="168"/>
                  </a:lnTo>
                  <a:lnTo>
                    <a:pt x="2828" y="171"/>
                  </a:lnTo>
                  <a:lnTo>
                    <a:pt x="2830" y="173"/>
                  </a:lnTo>
                  <a:lnTo>
                    <a:pt x="2833" y="176"/>
                  </a:lnTo>
                  <a:lnTo>
                    <a:pt x="2837" y="173"/>
                  </a:lnTo>
                  <a:lnTo>
                    <a:pt x="2838" y="169"/>
                  </a:lnTo>
                  <a:lnTo>
                    <a:pt x="2840" y="168"/>
                  </a:lnTo>
                  <a:lnTo>
                    <a:pt x="2844" y="168"/>
                  </a:lnTo>
                  <a:lnTo>
                    <a:pt x="2849" y="166"/>
                  </a:lnTo>
                  <a:lnTo>
                    <a:pt x="2852" y="176"/>
                  </a:lnTo>
                  <a:lnTo>
                    <a:pt x="2858" y="183"/>
                  </a:lnTo>
                  <a:lnTo>
                    <a:pt x="2863" y="190"/>
                  </a:lnTo>
                  <a:lnTo>
                    <a:pt x="2866" y="199"/>
                  </a:lnTo>
                  <a:lnTo>
                    <a:pt x="2868" y="211"/>
                  </a:lnTo>
                  <a:lnTo>
                    <a:pt x="2868" y="213"/>
                  </a:lnTo>
                  <a:lnTo>
                    <a:pt x="2866" y="215"/>
                  </a:lnTo>
                  <a:lnTo>
                    <a:pt x="2866" y="216"/>
                  </a:lnTo>
                  <a:lnTo>
                    <a:pt x="2866" y="218"/>
                  </a:lnTo>
                  <a:lnTo>
                    <a:pt x="2866" y="220"/>
                  </a:lnTo>
                  <a:lnTo>
                    <a:pt x="2865" y="223"/>
                  </a:lnTo>
                  <a:lnTo>
                    <a:pt x="2854" y="230"/>
                  </a:lnTo>
                  <a:lnTo>
                    <a:pt x="2838" y="237"/>
                  </a:lnTo>
                  <a:lnTo>
                    <a:pt x="2819" y="241"/>
                  </a:lnTo>
                  <a:lnTo>
                    <a:pt x="2800" y="244"/>
                  </a:lnTo>
                  <a:lnTo>
                    <a:pt x="2784" y="246"/>
                  </a:lnTo>
                  <a:lnTo>
                    <a:pt x="2786" y="237"/>
                  </a:lnTo>
                  <a:lnTo>
                    <a:pt x="2788" y="234"/>
                  </a:lnTo>
                  <a:lnTo>
                    <a:pt x="2790" y="230"/>
                  </a:lnTo>
                  <a:lnTo>
                    <a:pt x="2791" y="229"/>
                  </a:lnTo>
                  <a:lnTo>
                    <a:pt x="2793" y="229"/>
                  </a:lnTo>
                  <a:lnTo>
                    <a:pt x="2797" y="227"/>
                  </a:lnTo>
                  <a:lnTo>
                    <a:pt x="2798" y="227"/>
                  </a:lnTo>
                  <a:lnTo>
                    <a:pt x="2800" y="225"/>
                  </a:lnTo>
                  <a:lnTo>
                    <a:pt x="2804" y="223"/>
                  </a:lnTo>
                  <a:lnTo>
                    <a:pt x="2809" y="209"/>
                  </a:lnTo>
                  <a:lnTo>
                    <a:pt x="2809" y="195"/>
                  </a:lnTo>
                  <a:lnTo>
                    <a:pt x="2807" y="182"/>
                  </a:lnTo>
                  <a:lnTo>
                    <a:pt x="2810" y="171"/>
                  </a:lnTo>
                  <a:lnTo>
                    <a:pt x="2819" y="161"/>
                  </a:lnTo>
                  <a:lnTo>
                    <a:pt x="2819" y="157"/>
                  </a:lnTo>
                  <a:close/>
                  <a:moveTo>
                    <a:pt x="142" y="150"/>
                  </a:moveTo>
                  <a:lnTo>
                    <a:pt x="161" y="171"/>
                  </a:lnTo>
                  <a:lnTo>
                    <a:pt x="185" y="187"/>
                  </a:lnTo>
                  <a:lnTo>
                    <a:pt x="215" y="199"/>
                  </a:lnTo>
                  <a:lnTo>
                    <a:pt x="217" y="216"/>
                  </a:lnTo>
                  <a:lnTo>
                    <a:pt x="222" y="229"/>
                  </a:lnTo>
                  <a:lnTo>
                    <a:pt x="227" y="236"/>
                  </a:lnTo>
                  <a:lnTo>
                    <a:pt x="234" y="243"/>
                  </a:lnTo>
                  <a:lnTo>
                    <a:pt x="241" y="253"/>
                  </a:lnTo>
                  <a:lnTo>
                    <a:pt x="229" y="255"/>
                  </a:lnTo>
                  <a:lnTo>
                    <a:pt x="217" y="257"/>
                  </a:lnTo>
                  <a:lnTo>
                    <a:pt x="206" y="262"/>
                  </a:lnTo>
                  <a:lnTo>
                    <a:pt x="199" y="269"/>
                  </a:lnTo>
                  <a:lnTo>
                    <a:pt x="198" y="272"/>
                  </a:lnTo>
                  <a:lnTo>
                    <a:pt x="196" y="276"/>
                  </a:lnTo>
                  <a:lnTo>
                    <a:pt x="194" y="279"/>
                  </a:lnTo>
                  <a:lnTo>
                    <a:pt x="192" y="281"/>
                  </a:lnTo>
                  <a:lnTo>
                    <a:pt x="189" y="284"/>
                  </a:lnTo>
                  <a:lnTo>
                    <a:pt x="178" y="286"/>
                  </a:lnTo>
                  <a:lnTo>
                    <a:pt x="163" y="288"/>
                  </a:lnTo>
                  <a:lnTo>
                    <a:pt x="145" y="286"/>
                  </a:lnTo>
                  <a:lnTo>
                    <a:pt x="131" y="284"/>
                  </a:lnTo>
                  <a:lnTo>
                    <a:pt x="128" y="274"/>
                  </a:lnTo>
                  <a:lnTo>
                    <a:pt x="126" y="267"/>
                  </a:lnTo>
                  <a:lnTo>
                    <a:pt x="124" y="262"/>
                  </a:lnTo>
                  <a:lnTo>
                    <a:pt x="119" y="253"/>
                  </a:lnTo>
                  <a:lnTo>
                    <a:pt x="142" y="246"/>
                  </a:lnTo>
                  <a:lnTo>
                    <a:pt x="142" y="243"/>
                  </a:lnTo>
                  <a:lnTo>
                    <a:pt x="124" y="241"/>
                  </a:lnTo>
                  <a:lnTo>
                    <a:pt x="112" y="237"/>
                  </a:lnTo>
                  <a:lnTo>
                    <a:pt x="103" y="230"/>
                  </a:lnTo>
                  <a:lnTo>
                    <a:pt x="102" y="225"/>
                  </a:lnTo>
                  <a:lnTo>
                    <a:pt x="98" y="220"/>
                  </a:lnTo>
                  <a:lnTo>
                    <a:pt x="96" y="215"/>
                  </a:lnTo>
                  <a:lnTo>
                    <a:pt x="96" y="209"/>
                  </a:lnTo>
                  <a:lnTo>
                    <a:pt x="96" y="206"/>
                  </a:lnTo>
                  <a:lnTo>
                    <a:pt x="96" y="202"/>
                  </a:lnTo>
                  <a:lnTo>
                    <a:pt x="98" y="202"/>
                  </a:lnTo>
                  <a:lnTo>
                    <a:pt x="100" y="201"/>
                  </a:lnTo>
                  <a:lnTo>
                    <a:pt x="102" y="201"/>
                  </a:lnTo>
                  <a:lnTo>
                    <a:pt x="103" y="201"/>
                  </a:lnTo>
                  <a:lnTo>
                    <a:pt x="107" y="199"/>
                  </a:lnTo>
                  <a:lnTo>
                    <a:pt x="109" y="194"/>
                  </a:lnTo>
                  <a:lnTo>
                    <a:pt x="109" y="188"/>
                  </a:lnTo>
                  <a:lnTo>
                    <a:pt x="109" y="185"/>
                  </a:lnTo>
                  <a:lnTo>
                    <a:pt x="110" y="183"/>
                  </a:lnTo>
                  <a:lnTo>
                    <a:pt x="112" y="180"/>
                  </a:lnTo>
                  <a:lnTo>
                    <a:pt x="114" y="180"/>
                  </a:lnTo>
                  <a:lnTo>
                    <a:pt x="116" y="178"/>
                  </a:lnTo>
                  <a:lnTo>
                    <a:pt x="117" y="178"/>
                  </a:lnTo>
                  <a:lnTo>
                    <a:pt x="119" y="178"/>
                  </a:lnTo>
                  <a:lnTo>
                    <a:pt x="122" y="176"/>
                  </a:lnTo>
                  <a:lnTo>
                    <a:pt x="124" y="169"/>
                  </a:lnTo>
                  <a:lnTo>
                    <a:pt x="126" y="164"/>
                  </a:lnTo>
                  <a:lnTo>
                    <a:pt x="128" y="159"/>
                  </a:lnTo>
                  <a:lnTo>
                    <a:pt x="131" y="154"/>
                  </a:lnTo>
                  <a:lnTo>
                    <a:pt x="133" y="152"/>
                  </a:lnTo>
                  <a:lnTo>
                    <a:pt x="135" y="152"/>
                  </a:lnTo>
                  <a:lnTo>
                    <a:pt x="136" y="150"/>
                  </a:lnTo>
                  <a:lnTo>
                    <a:pt x="138" y="150"/>
                  </a:lnTo>
                  <a:lnTo>
                    <a:pt x="142" y="150"/>
                  </a:lnTo>
                  <a:close/>
                  <a:moveTo>
                    <a:pt x="1172" y="131"/>
                  </a:moveTo>
                  <a:lnTo>
                    <a:pt x="1177" y="133"/>
                  </a:lnTo>
                  <a:lnTo>
                    <a:pt x="1182" y="134"/>
                  </a:lnTo>
                  <a:lnTo>
                    <a:pt x="1185" y="136"/>
                  </a:lnTo>
                  <a:lnTo>
                    <a:pt x="1191" y="138"/>
                  </a:lnTo>
                  <a:lnTo>
                    <a:pt x="1191" y="143"/>
                  </a:lnTo>
                  <a:lnTo>
                    <a:pt x="1192" y="147"/>
                  </a:lnTo>
                  <a:lnTo>
                    <a:pt x="1192" y="150"/>
                  </a:lnTo>
                  <a:lnTo>
                    <a:pt x="1194" y="154"/>
                  </a:lnTo>
                  <a:lnTo>
                    <a:pt x="1182" y="154"/>
                  </a:lnTo>
                  <a:lnTo>
                    <a:pt x="1180" y="150"/>
                  </a:lnTo>
                  <a:lnTo>
                    <a:pt x="1178" y="147"/>
                  </a:lnTo>
                  <a:lnTo>
                    <a:pt x="1175" y="143"/>
                  </a:lnTo>
                  <a:lnTo>
                    <a:pt x="1173" y="141"/>
                  </a:lnTo>
                  <a:lnTo>
                    <a:pt x="1173" y="136"/>
                  </a:lnTo>
                  <a:lnTo>
                    <a:pt x="1172" y="131"/>
                  </a:lnTo>
                  <a:close/>
                  <a:moveTo>
                    <a:pt x="1658" y="108"/>
                  </a:moveTo>
                  <a:lnTo>
                    <a:pt x="1664" y="117"/>
                  </a:lnTo>
                  <a:lnTo>
                    <a:pt x="1669" y="134"/>
                  </a:lnTo>
                  <a:lnTo>
                    <a:pt x="1676" y="150"/>
                  </a:lnTo>
                  <a:lnTo>
                    <a:pt x="1685" y="166"/>
                  </a:lnTo>
                  <a:lnTo>
                    <a:pt x="1690" y="173"/>
                  </a:lnTo>
                  <a:lnTo>
                    <a:pt x="1693" y="169"/>
                  </a:lnTo>
                  <a:lnTo>
                    <a:pt x="1695" y="168"/>
                  </a:lnTo>
                  <a:lnTo>
                    <a:pt x="1699" y="168"/>
                  </a:lnTo>
                  <a:lnTo>
                    <a:pt x="1702" y="166"/>
                  </a:lnTo>
                  <a:lnTo>
                    <a:pt x="1709" y="166"/>
                  </a:lnTo>
                  <a:lnTo>
                    <a:pt x="1709" y="169"/>
                  </a:lnTo>
                  <a:lnTo>
                    <a:pt x="1713" y="169"/>
                  </a:lnTo>
                  <a:lnTo>
                    <a:pt x="1713" y="180"/>
                  </a:lnTo>
                  <a:lnTo>
                    <a:pt x="1686" y="183"/>
                  </a:lnTo>
                  <a:lnTo>
                    <a:pt x="1683" y="211"/>
                  </a:lnTo>
                  <a:lnTo>
                    <a:pt x="1674" y="234"/>
                  </a:lnTo>
                  <a:lnTo>
                    <a:pt x="1667" y="257"/>
                  </a:lnTo>
                  <a:lnTo>
                    <a:pt x="1664" y="276"/>
                  </a:lnTo>
                  <a:lnTo>
                    <a:pt x="1662" y="295"/>
                  </a:lnTo>
                  <a:lnTo>
                    <a:pt x="1662" y="311"/>
                  </a:lnTo>
                  <a:lnTo>
                    <a:pt x="1658" y="326"/>
                  </a:lnTo>
                  <a:lnTo>
                    <a:pt x="1655" y="326"/>
                  </a:lnTo>
                  <a:lnTo>
                    <a:pt x="1655" y="323"/>
                  </a:lnTo>
                  <a:lnTo>
                    <a:pt x="1650" y="316"/>
                  </a:lnTo>
                  <a:lnTo>
                    <a:pt x="1641" y="307"/>
                  </a:lnTo>
                  <a:lnTo>
                    <a:pt x="1631" y="295"/>
                  </a:lnTo>
                  <a:lnTo>
                    <a:pt x="1622" y="283"/>
                  </a:lnTo>
                  <a:lnTo>
                    <a:pt x="1615" y="271"/>
                  </a:lnTo>
                  <a:lnTo>
                    <a:pt x="1611" y="260"/>
                  </a:lnTo>
                  <a:lnTo>
                    <a:pt x="1613" y="253"/>
                  </a:lnTo>
                  <a:lnTo>
                    <a:pt x="1617" y="251"/>
                  </a:lnTo>
                  <a:lnTo>
                    <a:pt x="1620" y="251"/>
                  </a:lnTo>
                  <a:lnTo>
                    <a:pt x="1622" y="251"/>
                  </a:lnTo>
                  <a:lnTo>
                    <a:pt x="1624" y="251"/>
                  </a:lnTo>
                  <a:lnTo>
                    <a:pt x="1625" y="251"/>
                  </a:lnTo>
                  <a:lnTo>
                    <a:pt x="1627" y="251"/>
                  </a:lnTo>
                  <a:lnTo>
                    <a:pt x="1629" y="250"/>
                  </a:lnTo>
                  <a:lnTo>
                    <a:pt x="1632" y="246"/>
                  </a:lnTo>
                  <a:lnTo>
                    <a:pt x="1629" y="246"/>
                  </a:lnTo>
                  <a:lnTo>
                    <a:pt x="1629" y="243"/>
                  </a:lnTo>
                  <a:lnTo>
                    <a:pt x="1613" y="241"/>
                  </a:lnTo>
                  <a:lnTo>
                    <a:pt x="1604" y="236"/>
                  </a:lnTo>
                  <a:lnTo>
                    <a:pt x="1597" y="227"/>
                  </a:lnTo>
                  <a:lnTo>
                    <a:pt x="1604" y="225"/>
                  </a:lnTo>
                  <a:lnTo>
                    <a:pt x="1610" y="223"/>
                  </a:lnTo>
                  <a:lnTo>
                    <a:pt x="1613" y="222"/>
                  </a:lnTo>
                  <a:lnTo>
                    <a:pt x="1617" y="220"/>
                  </a:lnTo>
                  <a:lnTo>
                    <a:pt x="1620" y="218"/>
                  </a:lnTo>
                  <a:lnTo>
                    <a:pt x="1624" y="215"/>
                  </a:lnTo>
                  <a:lnTo>
                    <a:pt x="1624" y="211"/>
                  </a:lnTo>
                  <a:lnTo>
                    <a:pt x="1610" y="211"/>
                  </a:lnTo>
                  <a:lnTo>
                    <a:pt x="1606" y="213"/>
                  </a:lnTo>
                  <a:lnTo>
                    <a:pt x="1603" y="213"/>
                  </a:lnTo>
                  <a:lnTo>
                    <a:pt x="1599" y="215"/>
                  </a:lnTo>
                  <a:lnTo>
                    <a:pt x="1594" y="215"/>
                  </a:lnTo>
                  <a:lnTo>
                    <a:pt x="1585" y="199"/>
                  </a:lnTo>
                  <a:lnTo>
                    <a:pt x="1575" y="183"/>
                  </a:lnTo>
                  <a:lnTo>
                    <a:pt x="1576" y="178"/>
                  </a:lnTo>
                  <a:lnTo>
                    <a:pt x="1576" y="175"/>
                  </a:lnTo>
                  <a:lnTo>
                    <a:pt x="1578" y="173"/>
                  </a:lnTo>
                  <a:lnTo>
                    <a:pt x="1580" y="169"/>
                  </a:lnTo>
                  <a:lnTo>
                    <a:pt x="1580" y="166"/>
                  </a:lnTo>
                  <a:lnTo>
                    <a:pt x="1582" y="161"/>
                  </a:lnTo>
                  <a:lnTo>
                    <a:pt x="1578" y="161"/>
                  </a:lnTo>
                  <a:lnTo>
                    <a:pt x="1578" y="157"/>
                  </a:lnTo>
                  <a:lnTo>
                    <a:pt x="1575" y="159"/>
                  </a:lnTo>
                  <a:lnTo>
                    <a:pt x="1573" y="159"/>
                  </a:lnTo>
                  <a:lnTo>
                    <a:pt x="1571" y="159"/>
                  </a:lnTo>
                  <a:lnTo>
                    <a:pt x="1571" y="159"/>
                  </a:lnTo>
                  <a:lnTo>
                    <a:pt x="1569" y="159"/>
                  </a:lnTo>
                  <a:lnTo>
                    <a:pt x="1569" y="157"/>
                  </a:lnTo>
                  <a:lnTo>
                    <a:pt x="1566" y="154"/>
                  </a:lnTo>
                  <a:lnTo>
                    <a:pt x="1564" y="150"/>
                  </a:lnTo>
                  <a:lnTo>
                    <a:pt x="1562" y="147"/>
                  </a:lnTo>
                  <a:lnTo>
                    <a:pt x="1561" y="145"/>
                  </a:lnTo>
                  <a:lnTo>
                    <a:pt x="1561" y="140"/>
                  </a:lnTo>
                  <a:lnTo>
                    <a:pt x="1559" y="134"/>
                  </a:lnTo>
                  <a:lnTo>
                    <a:pt x="1578" y="122"/>
                  </a:lnTo>
                  <a:lnTo>
                    <a:pt x="1597" y="112"/>
                  </a:lnTo>
                  <a:lnTo>
                    <a:pt x="1599" y="117"/>
                  </a:lnTo>
                  <a:lnTo>
                    <a:pt x="1601" y="122"/>
                  </a:lnTo>
                  <a:lnTo>
                    <a:pt x="1603" y="124"/>
                  </a:lnTo>
                  <a:lnTo>
                    <a:pt x="1606" y="126"/>
                  </a:lnTo>
                  <a:lnTo>
                    <a:pt x="1608" y="126"/>
                  </a:lnTo>
                  <a:lnTo>
                    <a:pt x="1610" y="127"/>
                  </a:lnTo>
                  <a:lnTo>
                    <a:pt x="1613" y="129"/>
                  </a:lnTo>
                  <a:lnTo>
                    <a:pt x="1617" y="131"/>
                  </a:lnTo>
                  <a:lnTo>
                    <a:pt x="1620" y="141"/>
                  </a:lnTo>
                  <a:lnTo>
                    <a:pt x="1622" y="154"/>
                  </a:lnTo>
                  <a:lnTo>
                    <a:pt x="1624" y="166"/>
                  </a:lnTo>
                  <a:lnTo>
                    <a:pt x="1632" y="166"/>
                  </a:lnTo>
                  <a:lnTo>
                    <a:pt x="1632" y="157"/>
                  </a:lnTo>
                  <a:lnTo>
                    <a:pt x="1629" y="147"/>
                  </a:lnTo>
                  <a:lnTo>
                    <a:pt x="1629" y="134"/>
                  </a:lnTo>
                  <a:lnTo>
                    <a:pt x="1632" y="122"/>
                  </a:lnTo>
                  <a:lnTo>
                    <a:pt x="1636" y="112"/>
                  </a:lnTo>
                  <a:lnTo>
                    <a:pt x="1658" y="108"/>
                  </a:lnTo>
                  <a:close/>
                  <a:moveTo>
                    <a:pt x="2641" y="99"/>
                  </a:moveTo>
                  <a:lnTo>
                    <a:pt x="2646" y="103"/>
                  </a:lnTo>
                  <a:lnTo>
                    <a:pt x="2650" y="106"/>
                  </a:lnTo>
                  <a:lnTo>
                    <a:pt x="2655" y="106"/>
                  </a:lnTo>
                  <a:lnTo>
                    <a:pt x="2660" y="106"/>
                  </a:lnTo>
                  <a:lnTo>
                    <a:pt x="2669" y="108"/>
                  </a:lnTo>
                  <a:lnTo>
                    <a:pt x="2667" y="112"/>
                  </a:lnTo>
                  <a:lnTo>
                    <a:pt x="2667" y="113"/>
                  </a:lnTo>
                  <a:lnTo>
                    <a:pt x="2667" y="115"/>
                  </a:lnTo>
                  <a:lnTo>
                    <a:pt x="2666" y="117"/>
                  </a:lnTo>
                  <a:lnTo>
                    <a:pt x="2666" y="119"/>
                  </a:lnTo>
                  <a:lnTo>
                    <a:pt x="2653" y="126"/>
                  </a:lnTo>
                  <a:lnTo>
                    <a:pt x="2636" y="129"/>
                  </a:lnTo>
                  <a:lnTo>
                    <a:pt x="2618" y="131"/>
                  </a:lnTo>
                  <a:lnTo>
                    <a:pt x="2617" y="127"/>
                  </a:lnTo>
                  <a:lnTo>
                    <a:pt x="2617" y="124"/>
                  </a:lnTo>
                  <a:lnTo>
                    <a:pt x="2615" y="120"/>
                  </a:lnTo>
                  <a:lnTo>
                    <a:pt x="2615" y="115"/>
                  </a:lnTo>
                  <a:lnTo>
                    <a:pt x="2620" y="112"/>
                  </a:lnTo>
                  <a:lnTo>
                    <a:pt x="2624" y="108"/>
                  </a:lnTo>
                  <a:lnTo>
                    <a:pt x="2627" y="106"/>
                  </a:lnTo>
                  <a:lnTo>
                    <a:pt x="2631" y="103"/>
                  </a:lnTo>
                  <a:lnTo>
                    <a:pt x="2634" y="101"/>
                  </a:lnTo>
                  <a:lnTo>
                    <a:pt x="2641" y="99"/>
                  </a:lnTo>
                  <a:close/>
                  <a:moveTo>
                    <a:pt x="2104" y="99"/>
                  </a:moveTo>
                  <a:lnTo>
                    <a:pt x="2118" y="101"/>
                  </a:lnTo>
                  <a:lnTo>
                    <a:pt x="2128" y="106"/>
                  </a:lnTo>
                  <a:lnTo>
                    <a:pt x="2138" y="112"/>
                  </a:lnTo>
                  <a:lnTo>
                    <a:pt x="2135" y="115"/>
                  </a:lnTo>
                  <a:lnTo>
                    <a:pt x="2133" y="120"/>
                  </a:lnTo>
                  <a:lnTo>
                    <a:pt x="2130" y="122"/>
                  </a:lnTo>
                  <a:lnTo>
                    <a:pt x="2125" y="124"/>
                  </a:lnTo>
                  <a:lnTo>
                    <a:pt x="2119" y="126"/>
                  </a:lnTo>
                  <a:lnTo>
                    <a:pt x="2112" y="126"/>
                  </a:lnTo>
                  <a:lnTo>
                    <a:pt x="2107" y="129"/>
                  </a:lnTo>
                  <a:lnTo>
                    <a:pt x="2102" y="129"/>
                  </a:lnTo>
                  <a:lnTo>
                    <a:pt x="2097" y="131"/>
                  </a:lnTo>
                  <a:lnTo>
                    <a:pt x="2090" y="131"/>
                  </a:lnTo>
                  <a:lnTo>
                    <a:pt x="2090" y="120"/>
                  </a:lnTo>
                  <a:lnTo>
                    <a:pt x="2091" y="113"/>
                  </a:lnTo>
                  <a:lnTo>
                    <a:pt x="2098" y="108"/>
                  </a:lnTo>
                  <a:lnTo>
                    <a:pt x="2104" y="99"/>
                  </a:lnTo>
                  <a:close/>
                  <a:moveTo>
                    <a:pt x="765" y="99"/>
                  </a:moveTo>
                  <a:lnTo>
                    <a:pt x="779" y="99"/>
                  </a:lnTo>
                  <a:lnTo>
                    <a:pt x="782" y="108"/>
                  </a:lnTo>
                  <a:lnTo>
                    <a:pt x="786" y="113"/>
                  </a:lnTo>
                  <a:lnTo>
                    <a:pt x="789" y="120"/>
                  </a:lnTo>
                  <a:lnTo>
                    <a:pt x="791" y="131"/>
                  </a:lnTo>
                  <a:lnTo>
                    <a:pt x="788" y="131"/>
                  </a:lnTo>
                  <a:lnTo>
                    <a:pt x="777" y="124"/>
                  </a:lnTo>
                  <a:lnTo>
                    <a:pt x="770" y="117"/>
                  </a:lnTo>
                  <a:lnTo>
                    <a:pt x="765" y="110"/>
                  </a:lnTo>
                  <a:lnTo>
                    <a:pt x="765" y="99"/>
                  </a:lnTo>
                  <a:close/>
                  <a:moveTo>
                    <a:pt x="2734" y="77"/>
                  </a:moveTo>
                  <a:lnTo>
                    <a:pt x="2737" y="77"/>
                  </a:lnTo>
                  <a:lnTo>
                    <a:pt x="2741" y="79"/>
                  </a:lnTo>
                  <a:lnTo>
                    <a:pt x="2742" y="79"/>
                  </a:lnTo>
                  <a:lnTo>
                    <a:pt x="2744" y="79"/>
                  </a:lnTo>
                  <a:lnTo>
                    <a:pt x="2746" y="80"/>
                  </a:lnTo>
                  <a:lnTo>
                    <a:pt x="2742" y="84"/>
                  </a:lnTo>
                  <a:lnTo>
                    <a:pt x="2739" y="87"/>
                  </a:lnTo>
                  <a:lnTo>
                    <a:pt x="2737" y="92"/>
                  </a:lnTo>
                  <a:lnTo>
                    <a:pt x="2735" y="96"/>
                  </a:lnTo>
                  <a:lnTo>
                    <a:pt x="2734" y="103"/>
                  </a:lnTo>
                  <a:lnTo>
                    <a:pt x="2737" y="103"/>
                  </a:lnTo>
                  <a:lnTo>
                    <a:pt x="2741" y="98"/>
                  </a:lnTo>
                  <a:lnTo>
                    <a:pt x="2744" y="94"/>
                  </a:lnTo>
                  <a:lnTo>
                    <a:pt x="2748" y="91"/>
                  </a:lnTo>
                  <a:lnTo>
                    <a:pt x="2753" y="89"/>
                  </a:lnTo>
                  <a:lnTo>
                    <a:pt x="2763" y="99"/>
                  </a:lnTo>
                  <a:lnTo>
                    <a:pt x="2776" y="108"/>
                  </a:lnTo>
                  <a:lnTo>
                    <a:pt x="2784" y="115"/>
                  </a:lnTo>
                  <a:lnTo>
                    <a:pt x="2784" y="138"/>
                  </a:lnTo>
                  <a:lnTo>
                    <a:pt x="2790" y="143"/>
                  </a:lnTo>
                  <a:lnTo>
                    <a:pt x="2795" y="147"/>
                  </a:lnTo>
                  <a:lnTo>
                    <a:pt x="2800" y="148"/>
                  </a:lnTo>
                  <a:lnTo>
                    <a:pt x="2804" y="155"/>
                  </a:lnTo>
                  <a:lnTo>
                    <a:pt x="2807" y="169"/>
                  </a:lnTo>
                  <a:lnTo>
                    <a:pt x="2800" y="178"/>
                  </a:lnTo>
                  <a:lnTo>
                    <a:pt x="2797" y="187"/>
                  </a:lnTo>
                  <a:lnTo>
                    <a:pt x="2790" y="192"/>
                  </a:lnTo>
                  <a:lnTo>
                    <a:pt x="2781" y="194"/>
                  </a:lnTo>
                  <a:lnTo>
                    <a:pt x="2765" y="195"/>
                  </a:lnTo>
                  <a:lnTo>
                    <a:pt x="2753" y="185"/>
                  </a:lnTo>
                  <a:lnTo>
                    <a:pt x="2735" y="176"/>
                  </a:lnTo>
                  <a:lnTo>
                    <a:pt x="2716" y="171"/>
                  </a:lnTo>
                  <a:lnTo>
                    <a:pt x="2697" y="164"/>
                  </a:lnTo>
                  <a:lnTo>
                    <a:pt x="2680" y="157"/>
                  </a:lnTo>
                  <a:lnTo>
                    <a:pt x="2669" y="147"/>
                  </a:lnTo>
                  <a:lnTo>
                    <a:pt x="2676" y="143"/>
                  </a:lnTo>
                  <a:lnTo>
                    <a:pt x="2681" y="140"/>
                  </a:lnTo>
                  <a:lnTo>
                    <a:pt x="2685" y="136"/>
                  </a:lnTo>
                  <a:lnTo>
                    <a:pt x="2687" y="131"/>
                  </a:lnTo>
                  <a:lnTo>
                    <a:pt x="2688" y="122"/>
                  </a:lnTo>
                  <a:lnTo>
                    <a:pt x="2687" y="119"/>
                  </a:lnTo>
                  <a:lnTo>
                    <a:pt x="2685" y="113"/>
                  </a:lnTo>
                  <a:lnTo>
                    <a:pt x="2685" y="106"/>
                  </a:lnTo>
                  <a:lnTo>
                    <a:pt x="2685" y="99"/>
                  </a:lnTo>
                  <a:lnTo>
                    <a:pt x="2685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7" y="98"/>
                  </a:lnTo>
                  <a:lnTo>
                    <a:pt x="2688" y="96"/>
                  </a:lnTo>
                  <a:lnTo>
                    <a:pt x="2704" y="92"/>
                  </a:lnTo>
                  <a:lnTo>
                    <a:pt x="2721" y="84"/>
                  </a:lnTo>
                  <a:lnTo>
                    <a:pt x="2734" y="77"/>
                  </a:lnTo>
                  <a:close/>
                  <a:moveTo>
                    <a:pt x="2512" y="73"/>
                  </a:moveTo>
                  <a:lnTo>
                    <a:pt x="2522" y="73"/>
                  </a:lnTo>
                  <a:lnTo>
                    <a:pt x="2536" y="87"/>
                  </a:lnTo>
                  <a:lnTo>
                    <a:pt x="2554" y="99"/>
                  </a:lnTo>
                  <a:lnTo>
                    <a:pt x="2554" y="103"/>
                  </a:lnTo>
                  <a:lnTo>
                    <a:pt x="2550" y="103"/>
                  </a:lnTo>
                  <a:lnTo>
                    <a:pt x="2550" y="108"/>
                  </a:lnTo>
                  <a:lnTo>
                    <a:pt x="2533" y="99"/>
                  </a:lnTo>
                  <a:lnTo>
                    <a:pt x="2521" y="87"/>
                  </a:lnTo>
                  <a:lnTo>
                    <a:pt x="2512" y="73"/>
                  </a:lnTo>
                  <a:close/>
                  <a:moveTo>
                    <a:pt x="2161" y="68"/>
                  </a:moveTo>
                  <a:lnTo>
                    <a:pt x="2175" y="72"/>
                  </a:lnTo>
                  <a:lnTo>
                    <a:pt x="2186" y="75"/>
                  </a:lnTo>
                  <a:lnTo>
                    <a:pt x="2196" y="80"/>
                  </a:lnTo>
                  <a:lnTo>
                    <a:pt x="2196" y="89"/>
                  </a:lnTo>
                  <a:lnTo>
                    <a:pt x="2187" y="91"/>
                  </a:lnTo>
                  <a:lnTo>
                    <a:pt x="2179" y="94"/>
                  </a:lnTo>
                  <a:lnTo>
                    <a:pt x="2166" y="96"/>
                  </a:lnTo>
                  <a:lnTo>
                    <a:pt x="2161" y="98"/>
                  </a:lnTo>
                  <a:lnTo>
                    <a:pt x="2158" y="99"/>
                  </a:lnTo>
                  <a:lnTo>
                    <a:pt x="2152" y="99"/>
                  </a:lnTo>
                  <a:lnTo>
                    <a:pt x="2147" y="99"/>
                  </a:lnTo>
                  <a:lnTo>
                    <a:pt x="2147" y="89"/>
                  </a:lnTo>
                  <a:lnTo>
                    <a:pt x="2151" y="84"/>
                  </a:lnTo>
                  <a:lnTo>
                    <a:pt x="2156" y="77"/>
                  </a:lnTo>
                  <a:lnTo>
                    <a:pt x="2161" y="68"/>
                  </a:lnTo>
                  <a:close/>
                  <a:moveTo>
                    <a:pt x="1735" y="58"/>
                  </a:moveTo>
                  <a:lnTo>
                    <a:pt x="1735" y="77"/>
                  </a:lnTo>
                  <a:lnTo>
                    <a:pt x="1742" y="77"/>
                  </a:lnTo>
                  <a:lnTo>
                    <a:pt x="1746" y="75"/>
                  </a:lnTo>
                  <a:lnTo>
                    <a:pt x="1749" y="75"/>
                  </a:lnTo>
                  <a:lnTo>
                    <a:pt x="1753" y="75"/>
                  </a:lnTo>
                  <a:lnTo>
                    <a:pt x="1754" y="75"/>
                  </a:lnTo>
                  <a:lnTo>
                    <a:pt x="1758" y="77"/>
                  </a:lnTo>
                  <a:lnTo>
                    <a:pt x="1763" y="80"/>
                  </a:lnTo>
                  <a:lnTo>
                    <a:pt x="1763" y="89"/>
                  </a:lnTo>
                  <a:lnTo>
                    <a:pt x="1767" y="91"/>
                  </a:lnTo>
                  <a:lnTo>
                    <a:pt x="1772" y="91"/>
                  </a:lnTo>
                  <a:lnTo>
                    <a:pt x="1775" y="89"/>
                  </a:lnTo>
                  <a:lnTo>
                    <a:pt x="1781" y="89"/>
                  </a:lnTo>
                  <a:lnTo>
                    <a:pt x="1782" y="87"/>
                  </a:lnTo>
                  <a:lnTo>
                    <a:pt x="1786" y="89"/>
                  </a:lnTo>
                  <a:lnTo>
                    <a:pt x="1789" y="92"/>
                  </a:lnTo>
                  <a:lnTo>
                    <a:pt x="1793" y="98"/>
                  </a:lnTo>
                  <a:lnTo>
                    <a:pt x="1796" y="103"/>
                  </a:lnTo>
                  <a:lnTo>
                    <a:pt x="1791" y="115"/>
                  </a:lnTo>
                  <a:lnTo>
                    <a:pt x="1786" y="127"/>
                  </a:lnTo>
                  <a:lnTo>
                    <a:pt x="1782" y="141"/>
                  </a:lnTo>
                  <a:lnTo>
                    <a:pt x="1770" y="141"/>
                  </a:lnTo>
                  <a:lnTo>
                    <a:pt x="1761" y="145"/>
                  </a:lnTo>
                  <a:lnTo>
                    <a:pt x="1753" y="150"/>
                  </a:lnTo>
                  <a:lnTo>
                    <a:pt x="1739" y="154"/>
                  </a:lnTo>
                  <a:lnTo>
                    <a:pt x="1730" y="147"/>
                  </a:lnTo>
                  <a:lnTo>
                    <a:pt x="1718" y="143"/>
                  </a:lnTo>
                  <a:lnTo>
                    <a:pt x="1706" y="138"/>
                  </a:lnTo>
                  <a:lnTo>
                    <a:pt x="1704" y="134"/>
                  </a:lnTo>
                  <a:lnTo>
                    <a:pt x="1704" y="131"/>
                  </a:lnTo>
                  <a:lnTo>
                    <a:pt x="1702" y="127"/>
                  </a:lnTo>
                  <a:lnTo>
                    <a:pt x="1700" y="122"/>
                  </a:lnTo>
                  <a:lnTo>
                    <a:pt x="1695" y="117"/>
                  </a:lnTo>
                  <a:lnTo>
                    <a:pt x="1690" y="112"/>
                  </a:lnTo>
                  <a:lnTo>
                    <a:pt x="1686" y="108"/>
                  </a:lnTo>
                  <a:lnTo>
                    <a:pt x="1683" y="101"/>
                  </a:lnTo>
                  <a:lnTo>
                    <a:pt x="1681" y="89"/>
                  </a:lnTo>
                  <a:lnTo>
                    <a:pt x="1688" y="80"/>
                  </a:lnTo>
                  <a:lnTo>
                    <a:pt x="1693" y="73"/>
                  </a:lnTo>
                  <a:lnTo>
                    <a:pt x="1700" y="73"/>
                  </a:lnTo>
                  <a:lnTo>
                    <a:pt x="1706" y="75"/>
                  </a:lnTo>
                  <a:lnTo>
                    <a:pt x="1713" y="77"/>
                  </a:lnTo>
                  <a:lnTo>
                    <a:pt x="1720" y="77"/>
                  </a:lnTo>
                  <a:lnTo>
                    <a:pt x="1720" y="65"/>
                  </a:lnTo>
                  <a:lnTo>
                    <a:pt x="1723" y="63"/>
                  </a:lnTo>
                  <a:lnTo>
                    <a:pt x="1727" y="61"/>
                  </a:lnTo>
                  <a:lnTo>
                    <a:pt x="1728" y="61"/>
                  </a:lnTo>
                  <a:lnTo>
                    <a:pt x="1732" y="59"/>
                  </a:lnTo>
                  <a:lnTo>
                    <a:pt x="1735" y="58"/>
                  </a:lnTo>
                  <a:close/>
                  <a:moveTo>
                    <a:pt x="2186" y="45"/>
                  </a:moveTo>
                  <a:lnTo>
                    <a:pt x="2200" y="45"/>
                  </a:lnTo>
                  <a:lnTo>
                    <a:pt x="2208" y="54"/>
                  </a:lnTo>
                  <a:lnTo>
                    <a:pt x="2217" y="59"/>
                  </a:lnTo>
                  <a:lnTo>
                    <a:pt x="2224" y="66"/>
                  </a:lnTo>
                  <a:lnTo>
                    <a:pt x="2231" y="77"/>
                  </a:lnTo>
                  <a:lnTo>
                    <a:pt x="2215" y="77"/>
                  </a:lnTo>
                  <a:lnTo>
                    <a:pt x="2205" y="66"/>
                  </a:lnTo>
                  <a:lnTo>
                    <a:pt x="2194" y="58"/>
                  </a:lnTo>
                  <a:lnTo>
                    <a:pt x="2186" y="45"/>
                  </a:lnTo>
                  <a:close/>
                  <a:moveTo>
                    <a:pt x="421" y="45"/>
                  </a:moveTo>
                  <a:lnTo>
                    <a:pt x="433" y="45"/>
                  </a:lnTo>
                  <a:lnTo>
                    <a:pt x="438" y="49"/>
                  </a:lnTo>
                  <a:lnTo>
                    <a:pt x="442" y="52"/>
                  </a:lnTo>
                  <a:lnTo>
                    <a:pt x="444" y="56"/>
                  </a:lnTo>
                  <a:lnTo>
                    <a:pt x="447" y="61"/>
                  </a:lnTo>
                  <a:lnTo>
                    <a:pt x="449" y="65"/>
                  </a:lnTo>
                  <a:lnTo>
                    <a:pt x="458" y="56"/>
                  </a:lnTo>
                  <a:lnTo>
                    <a:pt x="468" y="52"/>
                  </a:lnTo>
                  <a:lnTo>
                    <a:pt x="484" y="54"/>
                  </a:lnTo>
                  <a:lnTo>
                    <a:pt x="484" y="68"/>
                  </a:lnTo>
                  <a:lnTo>
                    <a:pt x="506" y="70"/>
                  </a:lnTo>
                  <a:lnTo>
                    <a:pt x="526" y="73"/>
                  </a:lnTo>
                  <a:lnTo>
                    <a:pt x="543" y="77"/>
                  </a:lnTo>
                  <a:lnTo>
                    <a:pt x="562" y="79"/>
                  </a:lnTo>
                  <a:lnTo>
                    <a:pt x="583" y="77"/>
                  </a:lnTo>
                  <a:lnTo>
                    <a:pt x="583" y="89"/>
                  </a:lnTo>
                  <a:lnTo>
                    <a:pt x="587" y="89"/>
                  </a:lnTo>
                  <a:lnTo>
                    <a:pt x="590" y="89"/>
                  </a:lnTo>
                  <a:lnTo>
                    <a:pt x="592" y="89"/>
                  </a:lnTo>
                  <a:lnTo>
                    <a:pt x="594" y="91"/>
                  </a:lnTo>
                  <a:lnTo>
                    <a:pt x="596" y="92"/>
                  </a:lnTo>
                  <a:lnTo>
                    <a:pt x="592" y="92"/>
                  </a:lnTo>
                  <a:lnTo>
                    <a:pt x="576" y="103"/>
                  </a:lnTo>
                  <a:lnTo>
                    <a:pt x="557" y="115"/>
                  </a:lnTo>
                  <a:lnTo>
                    <a:pt x="534" y="126"/>
                  </a:lnTo>
                  <a:lnTo>
                    <a:pt x="513" y="138"/>
                  </a:lnTo>
                  <a:lnTo>
                    <a:pt x="498" y="148"/>
                  </a:lnTo>
                  <a:lnTo>
                    <a:pt x="487" y="157"/>
                  </a:lnTo>
                  <a:lnTo>
                    <a:pt x="503" y="157"/>
                  </a:lnTo>
                  <a:lnTo>
                    <a:pt x="508" y="154"/>
                  </a:lnTo>
                  <a:lnTo>
                    <a:pt x="513" y="152"/>
                  </a:lnTo>
                  <a:lnTo>
                    <a:pt x="519" y="150"/>
                  </a:lnTo>
                  <a:lnTo>
                    <a:pt x="526" y="150"/>
                  </a:lnTo>
                  <a:lnTo>
                    <a:pt x="526" y="154"/>
                  </a:lnTo>
                  <a:lnTo>
                    <a:pt x="505" y="169"/>
                  </a:lnTo>
                  <a:lnTo>
                    <a:pt x="487" y="185"/>
                  </a:lnTo>
                  <a:lnTo>
                    <a:pt x="472" y="201"/>
                  </a:lnTo>
                  <a:lnTo>
                    <a:pt x="454" y="215"/>
                  </a:lnTo>
                  <a:lnTo>
                    <a:pt x="435" y="227"/>
                  </a:lnTo>
                  <a:lnTo>
                    <a:pt x="410" y="234"/>
                  </a:lnTo>
                  <a:lnTo>
                    <a:pt x="410" y="246"/>
                  </a:lnTo>
                  <a:lnTo>
                    <a:pt x="398" y="248"/>
                  </a:lnTo>
                  <a:lnTo>
                    <a:pt x="384" y="253"/>
                  </a:lnTo>
                  <a:lnTo>
                    <a:pt x="376" y="260"/>
                  </a:lnTo>
                  <a:lnTo>
                    <a:pt x="381" y="264"/>
                  </a:lnTo>
                  <a:lnTo>
                    <a:pt x="384" y="267"/>
                  </a:lnTo>
                  <a:lnTo>
                    <a:pt x="386" y="269"/>
                  </a:lnTo>
                  <a:lnTo>
                    <a:pt x="386" y="272"/>
                  </a:lnTo>
                  <a:lnTo>
                    <a:pt x="386" y="276"/>
                  </a:lnTo>
                  <a:lnTo>
                    <a:pt x="384" y="281"/>
                  </a:lnTo>
                  <a:lnTo>
                    <a:pt x="384" y="288"/>
                  </a:lnTo>
                  <a:lnTo>
                    <a:pt x="346" y="291"/>
                  </a:lnTo>
                  <a:lnTo>
                    <a:pt x="346" y="295"/>
                  </a:lnTo>
                  <a:lnTo>
                    <a:pt x="351" y="297"/>
                  </a:lnTo>
                  <a:lnTo>
                    <a:pt x="353" y="297"/>
                  </a:lnTo>
                  <a:lnTo>
                    <a:pt x="356" y="297"/>
                  </a:lnTo>
                  <a:lnTo>
                    <a:pt x="356" y="297"/>
                  </a:lnTo>
                  <a:lnTo>
                    <a:pt x="358" y="298"/>
                  </a:lnTo>
                  <a:lnTo>
                    <a:pt x="358" y="300"/>
                  </a:lnTo>
                  <a:lnTo>
                    <a:pt x="362" y="304"/>
                  </a:lnTo>
                  <a:lnTo>
                    <a:pt x="356" y="304"/>
                  </a:lnTo>
                  <a:lnTo>
                    <a:pt x="348" y="307"/>
                  </a:lnTo>
                  <a:lnTo>
                    <a:pt x="337" y="311"/>
                  </a:lnTo>
                  <a:lnTo>
                    <a:pt x="327" y="314"/>
                  </a:lnTo>
                  <a:lnTo>
                    <a:pt x="330" y="316"/>
                  </a:lnTo>
                  <a:lnTo>
                    <a:pt x="332" y="316"/>
                  </a:lnTo>
                  <a:lnTo>
                    <a:pt x="334" y="316"/>
                  </a:lnTo>
                  <a:lnTo>
                    <a:pt x="335" y="318"/>
                  </a:lnTo>
                  <a:lnTo>
                    <a:pt x="337" y="318"/>
                  </a:lnTo>
                  <a:lnTo>
                    <a:pt x="335" y="321"/>
                  </a:lnTo>
                  <a:lnTo>
                    <a:pt x="334" y="325"/>
                  </a:lnTo>
                  <a:lnTo>
                    <a:pt x="332" y="326"/>
                  </a:lnTo>
                  <a:lnTo>
                    <a:pt x="334" y="328"/>
                  </a:lnTo>
                  <a:lnTo>
                    <a:pt x="334" y="330"/>
                  </a:lnTo>
                  <a:lnTo>
                    <a:pt x="335" y="333"/>
                  </a:lnTo>
                  <a:lnTo>
                    <a:pt x="337" y="337"/>
                  </a:lnTo>
                  <a:lnTo>
                    <a:pt x="330" y="339"/>
                  </a:lnTo>
                  <a:lnTo>
                    <a:pt x="325" y="339"/>
                  </a:lnTo>
                  <a:lnTo>
                    <a:pt x="320" y="339"/>
                  </a:lnTo>
                  <a:lnTo>
                    <a:pt x="314" y="342"/>
                  </a:lnTo>
                  <a:lnTo>
                    <a:pt x="332" y="342"/>
                  </a:lnTo>
                  <a:lnTo>
                    <a:pt x="346" y="346"/>
                  </a:lnTo>
                  <a:lnTo>
                    <a:pt x="346" y="353"/>
                  </a:lnTo>
                  <a:lnTo>
                    <a:pt x="323" y="353"/>
                  </a:lnTo>
                  <a:lnTo>
                    <a:pt x="321" y="358"/>
                  </a:lnTo>
                  <a:lnTo>
                    <a:pt x="321" y="360"/>
                  </a:lnTo>
                  <a:lnTo>
                    <a:pt x="321" y="361"/>
                  </a:lnTo>
                  <a:lnTo>
                    <a:pt x="320" y="363"/>
                  </a:lnTo>
                  <a:lnTo>
                    <a:pt x="318" y="365"/>
                  </a:lnTo>
                  <a:lnTo>
                    <a:pt x="309" y="368"/>
                  </a:lnTo>
                  <a:lnTo>
                    <a:pt x="297" y="368"/>
                  </a:lnTo>
                  <a:lnTo>
                    <a:pt x="285" y="368"/>
                  </a:lnTo>
                  <a:lnTo>
                    <a:pt x="273" y="361"/>
                  </a:lnTo>
                  <a:lnTo>
                    <a:pt x="257" y="361"/>
                  </a:lnTo>
                  <a:lnTo>
                    <a:pt x="241" y="363"/>
                  </a:lnTo>
                  <a:lnTo>
                    <a:pt x="224" y="365"/>
                  </a:lnTo>
                  <a:lnTo>
                    <a:pt x="208" y="363"/>
                  </a:lnTo>
                  <a:lnTo>
                    <a:pt x="192" y="358"/>
                  </a:lnTo>
                  <a:lnTo>
                    <a:pt x="191" y="356"/>
                  </a:lnTo>
                  <a:lnTo>
                    <a:pt x="191" y="354"/>
                  </a:lnTo>
                  <a:lnTo>
                    <a:pt x="189" y="354"/>
                  </a:lnTo>
                  <a:lnTo>
                    <a:pt x="189" y="353"/>
                  </a:lnTo>
                  <a:lnTo>
                    <a:pt x="189" y="349"/>
                  </a:lnTo>
                  <a:lnTo>
                    <a:pt x="192" y="349"/>
                  </a:lnTo>
                  <a:lnTo>
                    <a:pt x="194" y="346"/>
                  </a:lnTo>
                  <a:lnTo>
                    <a:pt x="198" y="342"/>
                  </a:lnTo>
                  <a:lnTo>
                    <a:pt x="199" y="340"/>
                  </a:lnTo>
                  <a:lnTo>
                    <a:pt x="203" y="339"/>
                  </a:lnTo>
                  <a:lnTo>
                    <a:pt x="205" y="335"/>
                  </a:lnTo>
                  <a:lnTo>
                    <a:pt x="208" y="330"/>
                  </a:lnTo>
                  <a:lnTo>
                    <a:pt x="201" y="328"/>
                  </a:lnTo>
                  <a:lnTo>
                    <a:pt x="196" y="325"/>
                  </a:lnTo>
                  <a:lnTo>
                    <a:pt x="192" y="319"/>
                  </a:lnTo>
                  <a:lnTo>
                    <a:pt x="191" y="314"/>
                  </a:lnTo>
                  <a:lnTo>
                    <a:pt x="189" y="307"/>
                  </a:lnTo>
                  <a:lnTo>
                    <a:pt x="196" y="307"/>
                  </a:lnTo>
                  <a:lnTo>
                    <a:pt x="208" y="304"/>
                  </a:lnTo>
                  <a:lnTo>
                    <a:pt x="222" y="307"/>
                  </a:lnTo>
                  <a:lnTo>
                    <a:pt x="234" y="312"/>
                  </a:lnTo>
                  <a:lnTo>
                    <a:pt x="246" y="318"/>
                  </a:lnTo>
                  <a:lnTo>
                    <a:pt x="246" y="311"/>
                  </a:lnTo>
                  <a:lnTo>
                    <a:pt x="234" y="305"/>
                  </a:lnTo>
                  <a:lnTo>
                    <a:pt x="224" y="300"/>
                  </a:lnTo>
                  <a:lnTo>
                    <a:pt x="215" y="291"/>
                  </a:lnTo>
                  <a:lnTo>
                    <a:pt x="218" y="291"/>
                  </a:lnTo>
                  <a:lnTo>
                    <a:pt x="227" y="278"/>
                  </a:lnTo>
                  <a:lnTo>
                    <a:pt x="238" y="269"/>
                  </a:lnTo>
                  <a:lnTo>
                    <a:pt x="252" y="262"/>
                  </a:lnTo>
                  <a:lnTo>
                    <a:pt x="269" y="257"/>
                  </a:lnTo>
                  <a:lnTo>
                    <a:pt x="269" y="253"/>
                  </a:lnTo>
                  <a:lnTo>
                    <a:pt x="253" y="248"/>
                  </a:lnTo>
                  <a:lnTo>
                    <a:pt x="241" y="239"/>
                  </a:lnTo>
                  <a:lnTo>
                    <a:pt x="231" y="227"/>
                  </a:lnTo>
                  <a:lnTo>
                    <a:pt x="222" y="215"/>
                  </a:lnTo>
                  <a:lnTo>
                    <a:pt x="227" y="213"/>
                  </a:lnTo>
                  <a:lnTo>
                    <a:pt x="231" y="213"/>
                  </a:lnTo>
                  <a:lnTo>
                    <a:pt x="236" y="211"/>
                  </a:lnTo>
                  <a:lnTo>
                    <a:pt x="241" y="211"/>
                  </a:lnTo>
                  <a:lnTo>
                    <a:pt x="248" y="216"/>
                  </a:lnTo>
                  <a:lnTo>
                    <a:pt x="253" y="222"/>
                  </a:lnTo>
                  <a:lnTo>
                    <a:pt x="260" y="227"/>
                  </a:lnTo>
                  <a:lnTo>
                    <a:pt x="260" y="223"/>
                  </a:lnTo>
                  <a:lnTo>
                    <a:pt x="259" y="220"/>
                  </a:lnTo>
                  <a:lnTo>
                    <a:pt x="257" y="220"/>
                  </a:lnTo>
                  <a:lnTo>
                    <a:pt x="257" y="218"/>
                  </a:lnTo>
                  <a:lnTo>
                    <a:pt x="255" y="216"/>
                  </a:lnTo>
                  <a:lnTo>
                    <a:pt x="255" y="215"/>
                  </a:lnTo>
                  <a:lnTo>
                    <a:pt x="253" y="211"/>
                  </a:lnTo>
                  <a:lnTo>
                    <a:pt x="257" y="211"/>
                  </a:lnTo>
                  <a:lnTo>
                    <a:pt x="257" y="208"/>
                  </a:lnTo>
                  <a:lnTo>
                    <a:pt x="273" y="202"/>
                  </a:lnTo>
                  <a:lnTo>
                    <a:pt x="288" y="199"/>
                  </a:lnTo>
                  <a:lnTo>
                    <a:pt x="304" y="197"/>
                  </a:lnTo>
                  <a:lnTo>
                    <a:pt x="323" y="199"/>
                  </a:lnTo>
                  <a:lnTo>
                    <a:pt x="314" y="188"/>
                  </a:lnTo>
                  <a:lnTo>
                    <a:pt x="325" y="185"/>
                  </a:lnTo>
                  <a:lnTo>
                    <a:pt x="337" y="180"/>
                  </a:lnTo>
                  <a:lnTo>
                    <a:pt x="349" y="175"/>
                  </a:lnTo>
                  <a:lnTo>
                    <a:pt x="356" y="169"/>
                  </a:lnTo>
                  <a:lnTo>
                    <a:pt x="362" y="169"/>
                  </a:lnTo>
                  <a:lnTo>
                    <a:pt x="362" y="166"/>
                  </a:lnTo>
                  <a:lnTo>
                    <a:pt x="353" y="166"/>
                  </a:lnTo>
                  <a:lnTo>
                    <a:pt x="349" y="168"/>
                  </a:lnTo>
                  <a:lnTo>
                    <a:pt x="346" y="169"/>
                  </a:lnTo>
                  <a:lnTo>
                    <a:pt x="344" y="169"/>
                  </a:lnTo>
                  <a:lnTo>
                    <a:pt x="342" y="169"/>
                  </a:lnTo>
                  <a:lnTo>
                    <a:pt x="341" y="169"/>
                  </a:lnTo>
                  <a:lnTo>
                    <a:pt x="339" y="168"/>
                  </a:lnTo>
                  <a:lnTo>
                    <a:pt x="337" y="166"/>
                  </a:lnTo>
                  <a:lnTo>
                    <a:pt x="334" y="166"/>
                  </a:lnTo>
                  <a:lnTo>
                    <a:pt x="330" y="169"/>
                  </a:lnTo>
                  <a:lnTo>
                    <a:pt x="325" y="175"/>
                  </a:lnTo>
                  <a:lnTo>
                    <a:pt x="320" y="180"/>
                  </a:lnTo>
                  <a:lnTo>
                    <a:pt x="316" y="185"/>
                  </a:lnTo>
                  <a:lnTo>
                    <a:pt x="311" y="188"/>
                  </a:lnTo>
                  <a:lnTo>
                    <a:pt x="292" y="194"/>
                  </a:lnTo>
                  <a:lnTo>
                    <a:pt x="274" y="194"/>
                  </a:lnTo>
                  <a:lnTo>
                    <a:pt x="257" y="190"/>
                  </a:lnTo>
                  <a:lnTo>
                    <a:pt x="241" y="183"/>
                  </a:lnTo>
                  <a:lnTo>
                    <a:pt x="239" y="183"/>
                  </a:lnTo>
                  <a:lnTo>
                    <a:pt x="236" y="185"/>
                  </a:lnTo>
                  <a:lnTo>
                    <a:pt x="231" y="187"/>
                  </a:lnTo>
                  <a:lnTo>
                    <a:pt x="227" y="188"/>
                  </a:lnTo>
                  <a:lnTo>
                    <a:pt x="224" y="190"/>
                  </a:lnTo>
                  <a:lnTo>
                    <a:pt x="218" y="192"/>
                  </a:lnTo>
                  <a:lnTo>
                    <a:pt x="215" y="183"/>
                  </a:lnTo>
                  <a:lnTo>
                    <a:pt x="218" y="182"/>
                  </a:lnTo>
                  <a:lnTo>
                    <a:pt x="218" y="182"/>
                  </a:lnTo>
                  <a:lnTo>
                    <a:pt x="220" y="180"/>
                  </a:lnTo>
                  <a:lnTo>
                    <a:pt x="222" y="176"/>
                  </a:lnTo>
                  <a:lnTo>
                    <a:pt x="212" y="176"/>
                  </a:lnTo>
                  <a:lnTo>
                    <a:pt x="208" y="178"/>
                  </a:lnTo>
                  <a:lnTo>
                    <a:pt x="203" y="180"/>
                  </a:lnTo>
                  <a:lnTo>
                    <a:pt x="198" y="180"/>
                  </a:lnTo>
                  <a:lnTo>
                    <a:pt x="192" y="180"/>
                  </a:lnTo>
                  <a:lnTo>
                    <a:pt x="189" y="169"/>
                  </a:lnTo>
                  <a:lnTo>
                    <a:pt x="192" y="168"/>
                  </a:lnTo>
                  <a:lnTo>
                    <a:pt x="194" y="168"/>
                  </a:lnTo>
                  <a:lnTo>
                    <a:pt x="196" y="168"/>
                  </a:lnTo>
                  <a:lnTo>
                    <a:pt x="198" y="166"/>
                  </a:lnTo>
                  <a:lnTo>
                    <a:pt x="199" y="166"/>
                  </a:lnTo>
                  <a:lnTo>
                    <a:pt x="177" y="169"/>
                  </a:lnTo>
                  <a:lnTo>
                    <a:pt x="175" y="164"/>
                  </a:lnTo>
                  <a:lnTo>
                    <a:pt x="171" y="161"/>
                  </a:lnTo>
                  <a:lnTo>
                    <a:pt x="170" y="159"/>
                  </a:lnTo>
                  <a:lnTo>
                    <a:pt x="168" y="155"/>
                  </a:lnTo>
                  <a:lnTo>
                    <a:pt x="164" y="150"/>
                  </a:lnTo>
                  <a:lnTo>
                    <a:pt x="170" y="148"/>
                  </a:lnTo>
                  <a:lnTo>
                    <a:pt x="173" y="148"/>
                  </a:lnTo>
                  <a:lnTo>
                    <a:pt x="175" y="148"/>
                  </a:lnTo>
                  <a:lnTo>
                    <a:pt x="177" y="148"/>
                  </a:lnTo>
                  <a:lnTo>
                    <a:pt x="177" y="147"/>
                  </a:lnTo>
                  <a:lnTo>
                    <a:pt x="178" y="145"/>
                  </a:lnTo>
                  <a:lnTo>
                    <a:pt x="180" y="141"/>
                  </a:lnTo>
                  <a:lnTo>
                    <a:pt x="173" y="140"/>
                  </a:lnTo>
                  <a:lnTo>
                    <a:pt x="166" y="138"/>
                  </a:lnTo>
                  <a:lnTo>
                    <a:pt x="163" y="134"/>
                  </a:lnTo>
                  <a:lnTo>
                    <a:pt x="157" y="131"/>
                  </a:lnTo>
                  <a:lnTo>
                    <a:pt x="161" y="131"/>
                  </a:lnTo>
                  <a:lnTo>
                    <a:pt x="161" y="126"/>
                  </a:lnTo>
                  <a:lnTo>
                    <a:pt x="178" y="129"/>
                  </a:lnTo>
                  <a:lnTo>
                    <a:pt x="187" y="127"/>
                  </a:lnTo>
                  <a:lnTo>
                    <a:pt x="194" y="124"/>
                  </a:lnTo>
                  <a:lnTo>
                    <a:pt x="198" y="119"/>
                  </a:lnTo>
                  <a:lnTo>
                    <a:pt x="203" y="112"/>
                  </a:lnTo>
                  <a:lnTo>
                    <a:pt x="212" y="108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8" y="112"/>
                  </a:lnTo>
                  <a:lnTo>
                    <a:pt x="245" y="113"/>
                  </a:lnTo>
                  <a:lnTo>
                    <a:pt x="253" y="112"/>
                  </a:lnTo>
                  <a:lnTo>
                    <a:pt x="250" y="110"/>
                  </a:lnTo>
                  <a:lnTo>
                    <a:pt x="246" y="108"/>
                  </a:lnTo>
                  <a:lnTo>
                    <a:pt x="245" y="108"/>
                  </a:lnTo>
                  <a:lnTo>
                    <a:pt x="245" y="106"/>
                  </a:lnTo>
                  <a:lnTo>
                    <a:pt x="243" y="105"/>
                  </a:lnTo>
                  <a:lnTo>
                    <a:pt x="243" y="101"/>
                  </a:lnTo>
                  <a:lnTo>
                    <a:pt x="241" y="96"/>
                  </a:lnTo>
                  <a:lnTo>
                    <a:pt x="246" y="94"/>
                  </a:lnTo>
                  <a:lnTo>
                    <a:pt x="250" y="92"/>
                  </a:lnTo>
                  <a:lnTo>
                    <a:pt x="253" y="92"/>
                  </a:lnTo>
                  <a:lnTo>
                    <a:pt x="255" y="91"/>
                  </a:lnTo>
                  <a:lnTo>
                    <a:pt x="259" y="89"/>
                  </a:lnTo>
                  <a:lnTo>
                    <a:pt x="266" y="89"/>
                  </a:lnTo>
                  <a:lnTo>
                    <a:pt x="269" y="91"/>
                  </a:lnTo>
                  <a:lnTo>
                    <a:pt x="273" y="94"/>
                  </a:lnTo>
                  <a:lnTo>
                    <a:pt x="276" y="96"/>
                  </a:lnTo>
                  <a:lnTo>
                    <a:pt x="276" y="92"/>
                  </a:lnTo>
                  <a:lnTo>
                    <a:pt x="274" y="91"/>
                  </a:lnTo>
                  <a:lnTo>
                    <a:pt x="274" y="89"/>
                  </a:lnTo>
                  <a:lnTo>
                    <a:pt x="274" y="89"/>
                  </a:lnTo>
                  <a:lnTo>
                    <a:pt x="274" y="87"/>
                  </a:lnTo>
                  <a:lnTo>
                    <a:pt x="273" y="84"/>
                  </a:lnTo>
                  <a:lnTo>
                    <a:pt x="278" y="82"/>
                  </a:lnTo>
                  <a:lnTo>
                    <a:pt x="281" y="80"/>
                  </a:lnTo>
                  <a:lnTo>
                    <a:pt x="287" y="77"/>
                  </a:lnTo>
                  <a:lnTo>
                    <a:pt x="290" y="73"/>
                  </a:lnTo>
                  <a:lnTo>
                    <a:pt x="292" y="73"/>
                  </a:lnTo>
                  <a:lnTo>
                    <a:pt x="299" y="73"/>
                  </a:lnTo>
                  <a:lnTo>
                    <a:pt x="304" y="75"/>
                  </a:lnTo>
                  <a:lnTo>
                    <a:pt x="308" y="79"/>
                  </a:lnTo>
                  <a:lnTo>
                    <a:pt x="314" y="79"/>
                  </a:lnTo>
                  <a:lnTo>
                    <a:pt x="323" y="77"/>
                  </a:lnTo>
                  <a:lnTo>
                    <a:pt x="327" y="65"/>
                  </a:lnTo>
                  <a:lnTo>
                    <a:pt x="332" y="63"/>
                  </a:lnTo>
                  <a:lnTo>
                    <a:pt x="337" y="63"/>
                  </a:lnTo>
                  <a:lnTo>
                    <a:pt x="342" y="63"/>
                  </a:lnTo>
                  <a:lnTo>
                    <a:pt x="346" y="65"/>
                  </a:lnTo>
                  <a:lnTo>
                    <a:pt x="349" y="65"/>
                  </a:lnTo>
                  <a:lnTo>
                    <a:pt x="356" y="54"/>
                  </a:lnTo>
                  <a:lnTo>
                    <a:pt x="367" y="52"/>
                  </a:lnTo>
                  <a:lnTo>
                    <a:pt x="374" y="56"/>
                  </a:lnTo>
                  <a:lnTo>
                    <a:pt x="381" y="59"/>
                  </a:lnTo>
                  <a:lnTo>
                    <a:pt x="388" y="61"/>
                  </a:lnTo>
                  <a:lnTo>
                    <a:pt x="397" y="58"/>
                  </a:lnTo>
                  <a:lnTo>
                    <a:pt x="409" y="51"/>
                  </a:lnTo>
                  <a:lnTo>
                    <a:pt x="421" y="45"/>
                  </a:lnTo>
                  <a:close/>
                  <a:moveTo>
                    <a:pt x="2104" y="42"/>
                  </a:moveTo>
                  <a:lnTo>
                    <a:pt x="2111" y="44"/>
                  </a:lnTo>
                  <a:lnTo>
                    <a:pt x="2118" y="47"/>
                  </a:lnTo>
                  <a:lnTo>
                    <a:pt x="2121" y="51"/>
                  </a:lnTo>
                  <a:lnTo>
                    <a:pt x="2126" y="54"/>
                  </a:lnTo>
                  <a:lnTo>
                    <a:pt x="2132" y="58"/>
                  </a:lnTo>
                  <a:lnTo>
                    <a:pt x="2128" y="68"/>
                  </a:lnTo>
                  <a:lnTo>
                    <a:pt x="2107" y="80"/>
                  </a:lnTo>
                  <a:lnTo>
                    <a:pt x="2091" y="94"/>
                  </a:lnTo>
                  <a:lnTo>
                    <a:pt x="2077" y="112"/>
                  </a:lnTo>
                  <a:lnTo>
                    <a:pt x="2074" y="112"/>
                  </a:lnTo>
                  <a:lnTo>
                    <a:pt x="2074" y="108"/>
                  </a:lnTo>
                  <a:lnTo>
                    <a:pt x="2069" y="105"/>
                  </a:lnTo>
                  <a:lnTo>
                    <a:pt x="2065" y="101"/>
                  </a:lnTo>
                  <a:lnTo>
                    <a:pt x="2063" y="98"/>
                  </a:lnTo>
                  <a:lnTo>
                    <a:pt x="2060" y="94"/>
                  </a:lnTo>
                  <a:lnTo>
                    <a:pt x="2058" y="89"/>
                  </a:lnTo>
                  <a:lnTo>
                    <a:pt x="2062" y="82"/>
                  </a:lnTo>
                  <a:lnTo>
                    <a:pt x="2063" y="77"/>
                  </a:lnTo>
                  <a:lnTo>
                    <a:pt x="2065" y="68"/>
                  </a:lnTo>
                  <a:lnTo>
                    <a:pt x="2039" y="68"/>
                  </a:lnTo>
                  <a:lnTo>
                    <a:pt x="2039" y="61"/>
                  </a:lnTo>
                  <a:lnTo>
                    <a:pt x="2053" y="56"/>
                  </a:lnTo>
                  <a:lnTo>
                    <a:pt x="2067" y="52"/>
                  </a:lnTo>
                  <a:lnTo>
                    <a:pt x="2084" y="49"/>
                  </a:lnTo>
                  <a:lnTo>
                    <a:pt x="2086" y="54"/>
                  </a:lnTo>
                  <a:lnTo>
                    <a:pt x="2088" y="56"/>
                  </a:lnTo>
                  <a:lnTo>
                    <a:pt x="2088" y="58"/>
                  </a:lnTo>
                  <a:lnTo>
                    <a:pt x="2090" y="58"/>
                  </a:lnTo>
                  <a:lnTo>
                    <a:pt x="2090" y="59"/>
                  </a:lnTo>
                  <a:lnTo>
                    <a:pt x="2093" y="61"/>
                  </a:lnTo>
                  <a:lnTo>
                    <a:pt x="2095" y="56"/>
                  </a:lnTo>
                  <a:lnTo>
                    <a:pt x="2097" y="52"/>
                  </a:lnTo>
                  <a:lnTo>
                    <a:pt x="2098" y="49"/>
                  </a:lnTo>
                  <a:lnTo>
                    <a:pt x="2102" y="45"/>
                  </a:lnTo>
                  <a:lnTo>
                    <a:pt x="2104" y="42"/>
                  </a:lnTo>
                  <a:close/>
                  <a:moveTo>
                    <a:pt x="2147" y="23"/>
                  </a:moveTo>
                  <a:lnTo>
                    <a:pt x="2151" y="24"/>
                  </a:lnTo>
                  <a:lnTo>
                    <a:pt x="2152" y="24"/>
                  </a:lnTo>
                  <a:lnTo>
                    <a:pt x="2154" y="26"/>
                  </a:lnTo>
                  <a:lnTo>
                    <a:pt x="2154" y="26"/>
                  </a:lnTo>
                  <a:lnTo>
                    <a:pt x="2156" y="28"/>
                  </a:lnTo>
                  <a:lnTo>
                    <a:pt x="2158" y="31"/>
                  </a:lnTo>
                  <a:lnTo>
                    <a:pt x="2161" y="37"/>
                  </a:lnTo>
                  <a:lnTo>
                    <a:pt x="2165" y="42"/>
                  </a:lnTo>
                  <a:lnTo>
                    <a:pt x="2166" y="49"/>
                  </a:lnTo>
                  <a:lnTo>
                    <a:pt x="2158" y="49"/>
                  </a:lnTo>
                  <a:lnTo>
                    <a:pt x="2158" y="45"/>
                  </a:lnTo>
                  <a:lnTo>
                    <a:pt x="2154" y="42"/>
                  </a:lnTo>
                  <a:lnTo>
                    <a:pt x="2151" y="38"/>
                  </a:lnTo>
                  <a:lnTo>
                    <a:pt x="2149" y="35"/>
                  </a:lnTo>
                  <a:lnTo>
                    <a:pt x="2147" y="30"/>
                  </a:lnTo>
                  <a:lnTo>
                    <a:pt x="2147" y="23"/>
                  </a:lnTo>
                  <a:close/>
                  <a:moveTo>
                    <a:pt x="943" y="19"/>
                  </a:moveTo>
                  <a:lnTo>
                    <a:pt x="967" y="19"/>
                  </a:lnTo>
                  <a:lnTo>
                    <a:pt x="992" y="23"/>
                  </a:lnTo>
                  <a:lnTo>
                    <a:pt x="1014" y="26"/>
                  </a:lnTo>
                  <a:lnTo>
                    <a:pt x="1034" y="31"/>
                  </a:lnTo>
                  <a:lnTo>
                    <a:pt x="1063" y="26"/>
                  </a:lnTo>
                  <a:lnTo>
                    <a:pt x="1067" y="30"/>
                  </a:lnTo>
                  <a:lnTo>
                    <a:pt x="1070" y="31"/>
                  </a:lnTo>
                  <a:lnTo>
                    <a:pt x="1074" y="37"/>
                  </a:lnTo>
                  <a:lnTo>
                    <a:pt x="1076" y="40"/>
                  </a:lnTo>
                  <a:lnTo>
                    <a:pt x="1079" y="42"/>
                  </a:lnTo>
                  <a:lnTo>
                    <a:pt x="1096" y="49"/>
                  </a:lnTo>
                  <a:lnTo>
                    <a:pt x="1116" y="54"/>
                  </a:lnTo>
                  <a:lnTo>
                    <a:pt x="1133" y="58"/>
                  </a:lnTo>
                  <a:lnTo>
                    <a:pt x="1133" y="65"/>
                  </a:lnTo>
                  <a:lnTo>
                    <a:pt x="1105" y="65"/>
                  </a:lnTo>
                  <a:lnTo>
                    <a:pt x="1093" y="59"/>
                  </a:lnTo>
                  <a:lnTo>
                    <a:pt x="1079" y="59"/>
                  </a:lnTo>
                  <a:lnTo>
                    <a:pt x="1063" y="61"/>
                  </a:lnTo>
                  <a:lnTo>
                    <a:pt x="1048" y="65"/>
                  </a:lnTo>
                  <a:lnTo>
                    <a:pt x="1048" y="73"/>
                  </a:lnTo>
                  <a:lnTo>
                    <a:pt x="1067" y="73"/>
                  </a:lnTo>
                  <a:lnTo>
                    <a:pt x="1081" y="70"/>
                  </a:lnTo>
                  <a:lnTo>
                    <a:pt x="1098" y="68"/>
                  </a:lnTo>
                  <a:lnTo>
                    <a:pt x="1119" y="68"/>
                  </a:lnTo>
                  <a:lnTo>
                    <a:pt x="1140" y="68"/>
                  </a:lnTo>
                  <a:lnTo>
                    <a:pt x="1156" y="68"/>
                  </a:lnTo>
                  <a:lnTo>
                    <a:pt x="1170" y="82"/>
                  </a:lnTo>
                  <a:lnTo>
                    <a:pt x="1187" y="92"/>
                  </a:lnTo>
                  <a:lnTo>
                    <a:pt x="1182" y="103"/>
                  </a:lnTo>
                  <a:lnTo>
                    <a:pt x="1172" y="110"/>
                  </a:lnTo>
                  <a:lnTo>
                    <a:pt x="1163" y="115"/>
                  </a:lnTo>
                  <a:lnTo>
                    <a:pt x="1151" y="119"/>
                  </a:lnTo>
                  <a:lnTo>
                    <a:pt x="1133" y="119"/>
                  </a:lnTo>
                  <a:lnTo>
                    <a:pt x="1117" y="124"/>
                  </a:lnTo>
                  <a:lnTo>
                    <a:pt x="1100" y="124"/>
                  </a:lnTo>
                  <a:lnTo>
                    <a:pt x="1081" y="122"/>
                  </a:lnTo>
                  <a:lnTo>
                    <a:pt x="1063" y="120"/>
                  </a:lnTo>
                  <a:lnTo>
                    <a:pt x="1046" y="120"/>
                  </a:lnTo>
                  <a:lnTo>
                    <a:pt x="1032" y="124"/>
                  </a:lnTo>
                  <a:lnTo>
                    <a:pt x="1021" y="134"/>
                  </a:lnTo>
                  <a:lnTo>
                    <a:pt x="1063" y="134"/>
                  </a:lnTo>
                  <a:lnTo>
                    <a:pt x="1076" y="131"/>
                  </a:lnTo>
                  <a:lnTo>
                    <a:pt x="1091" y="129"/>
                  </a:lnTo>
                  <a:lnTo>
                    <a:pt x="1109" y="131"/>
                  </a:lnTo>
                  <a:lnTo>
                    <a:pt x="1121" y="134"/>
                  </a:lnTo>
                  <a:lnTo>
                    <a:pt x="1124" y="147"/>
                  </a:lnTo>
                  <a:lnTo>
                    <a:pt x="1130" y="145"/>
                  </a:lnTo>
                  <a:lnTo>
                    <a:pt x="1138" y="140"/>
                  </a:lnTo>
                  <a:lnTo>
                    <a:pt x="1149" y="136"/>
                  </a:lnTo>
                  <a:lnTo>
                    <a:pt x="1159" y="134"/>
                  </a:lnTo>
                  <a:lnTo>
                    <a:pt x="1161" y="140"/>
                  </a:lnTo>
                  <a:lnTo>
                    <a:pt x="1163" y="143"/>
                  </a:lnTo>
                  <a:lnTo>
                    <a:pt x="1165" y="145"/>
                  </a:lnTo>
                  <a:lnTo>
                    <a:pt x="1168" y="147"/>
                  </a:lnTo>
                  <a:lnTo>
                    <a:pt x="1172" y="150"/>
                  </a:lnTo>
                  <a:lnTo>
                    <a:pt x="1156" y="180"/>
                  </a:lnTo>
                  <a:lnTo>
                    <a:pt x="1163" y="180"/>
                  </a:lnTo>
                  <a:lnTo>
                    <a:pt x="1175" y="173"/>
                  </a:lnTo>
                  <a:lnTo>
                    <a:pt x="1191" y="164"/>
                  </a:lnTo>
                  <a:lnTo>
                    <a:pt x="1210" y="157"/>
                  </a:lnTo>
                  <a:lnTo>
                    <a:pt x="1231" y="150"/>
                  </a:lnTo>
                  <a:lnTo>
                    <a:pt x="1254" y="145"/>
                  </a:lnTo>
                  <a:lnTo>
                    <a:pt x="1274" y="145"/>
                  </a:lnTo>
                  <a:lnTo>
                    <a:pt x="1294" y="147"/>
                  </a:lnTo>
                  <a:lnTo>
                    <a:pt x="1308" y="155"/>
                  </a:lnTo>
                  <a:lnTo>
                    <a:pt x="1316" y="169"/>
                  </a:lnTo>
                  <a:lnTo>
                    <a:pt x="1322" y="169"/>
                  </a:lnTo>
                  <a:lnTo>
                    <a:pt x="1322" y="171"/>
                  </a:lnTo>
                  <a:lnTo>
                    <a:pt x="1322" y="171"/>
                  </a:lnTo>
                  <a:lnTo>
                    <a:pt x="1320" y="173"/>
                  </a:lnTo>
                  <a:lnTo>
                    <a:pt x="1318" y="173"/>
                  </a:lnTo>
                  <a:lnTo>
                    <a:pt x="1318" y="173"/>
                  </a:lnTo>
                  <a:lnTo>
                    <a:pt x="1316" y="173"/>
                  </a:lnTo>
                  <a:lnTo>
                    <a:pt x="1313" y="176"/>
                  </a:lnTo>
                  <a:lnTo>
                    <a:pt x="1308" y="178"/>
                  </a:lnTo>
                  <a:lnTo>
                    <a:pt x="1302" y="180"/>
                  </a:lnTo>
                  <a:lnTo>
                    <a:pt x="1295" y="182"/>
                  </a:lnTo>
                  <a:lnTo>
                    <a:pt x="1290" y="183"/>
                  </a:lnTo>
                  <a:lnTo>
                    <a:pt x="1278" y="202"/>
                  </a:lnTo>
                  <a:lnTo>
                    <a:pt x="1255" y="216"/>
                  </a:lnTo>
                  <a:lnTo>
                    <a:pt x="1229" y="225"/>
                  </a:lnTo>
                  <a:lnTo>
                    <a:pt x="1198" y="230"/>
                  </a:lnTo>
                  <a:lnTo>
                    <a:pt x="1198" y="236"/>
                  </a:lnTo>
                  <a:lnTo>
                    <a:pt x="1198" y="239"/>
                  </a:lnTo>
                  <a:lnTo>
                    <a:pt x="1198" y="241"/>
                  </a:lnTo>
                  <a:lnTo>
                    <a:pt x="1196" y="243"/>
                  </a:lnTo>
                  <a:lnTo>
                    <a:pt x="1198" y="244"/>
                  </a:lnTo>
                  <a:lnTo>
                    <a:pt x="1198" y="246"/>
                  </a:lnTo>
                  <a:lnTo>
                    <a:pt x="1201" y="250"/>
                  </a:lnTo>
                  <a:lnTo>
                    <a:pt x="1206" y="253"/>
                  </a:lnTo>
                  <a:lnTo>
                    <a:pt x="1210" y="255"/>
                  </a:lnTo>
                  <a:lnTo>
                    <a:pt x="1213" y="258"/>
                  </a:lnTo>
                  <a:lnTo>
                    <a:pt x="1217" y="260"/>
                  </a:lnTo>
                  <a:lnTo>
                    <a:pt x="1220" y="265"/>
                  </a:lnTo>
                  <a:lnTo>
                    <a:pt x="1217" y="272"/>
                  </a:lnTo>
                  <a:lnTo>
                    <a:pt x="1213" y="288"/>
                  </a:lnTo>
                  <a:lnTo>
                    <a:pt x="1210" y="307"/>
                  </a:lnTo>
                  <a:lnTo>
                    <a:pt x="1206" y="326"/>
                  </a:lnTo>
                  <a:lnTo>
                    <a:pt x="1206" y="342"/>
                  </a:lnTo>
                  <a:lnTo>
                    <a:pt x="1210" y="340"/>
                  </a:lnTo>
                  <a:lnTo>
                    <a:pt x="1213" y="340"/>
                  </a:lnTo>
                  <a:lnTo>
                    <a:pt x="1215" y="340"/>
                  </a:lnTo>
                  <a:lnTo>
                    <a:pt x="1219" y="340"/>
                  </a:lnTo>
                  <a:lnTo>
                    <a:pt x="1220" y="340"/>
                  </a:lnTo>
                  <a:lnTo>
                    <a:pt x="1226" y="342"/>
                  </a:lnTo>
                  <a:lnTo>
                    <a:pt x="1224" y="347"/>
                  </a:lnTo>
                  <a:lnTo>
                    <a:pt x="1224" y="349"/>
                  </a:lnTo>
                  <a:lnTo>
                    <a:pt x="1224" y="353"/>
                  </a:lnTo>
                  <a:lnTo>
                    <a:pt x="1224" y="354"/>
                  </a:lnTo>
                  <a:lnTo>
                    <a:pt x="1224" y="358"/>
                  </a:lnTo>
                  <a:lnTo>
                    <a:pt x="1226" y="365"/>
                  </a:lnTo>
                  <a:lnTo>
                    <a:pt x="1220" y="365"/>
                  </a:lnTo>
                  <a:lnTo>
                    <a:pt x="1220" y="368"/>
                  </a:lnTo>
                  <a:lnTo>
                    <a:pt x="1217" y="367"/>
                  </a:lnTo>
                  <a:lnTo>
                    <a:pt x="1213" y="363"/>
                  </a:lnTo>
                  <a:lnTo>
                    <a:pt x="1212" y="361"/>
                  </a:lnTo>
                  <a:lnTo>
                    <a:pt x="1208" y="360"/>
                  </a:lnTo>
                  <a:lnTo>
                    <a:pt x="1205" y="358"/>
                  </a:lnTo>
                  <a:lnTo>
                    <a:pt x="1198" y="358"/>
                  </a:lnTo>
                  <a:lnTo>
                    <a:pt x="1194" y="360"/>
                  </a:lnTo>
                  <a:lnTo>
                    <a:pt x="1191" y="361"/>
                  </a:lnTo>
                  <a:lnTo>
                    <a:pt x="1187" y="363"/>
                  </a:lnTo>
                  <a:lnTo>
                    <a:pt x="1185" y="365"/>
                  </a:lnTo>
                  <a:lnTo>
                    <a:pt x="1182" y="367"/>
                  </a:lnTo>
                  <a:lnTo>
                    <a:pt x="1180" y="370"/>
                  </a:lnTo>
                  <a:lnTo>
                    <a:pt x="1178" y="377"/>
                  </a:lnTo>
                  <a:lnTo>
                    <a:pt x="1201" y="384"/>
                  </a:lnTo>
                  <a:lnTo>
                    <a:pt x="1206" y="415"/>
                  </a:lnTo>
                  <a:lnTo>
                    <a:pt x="1201" y="415"/>
                  </a:lnTo>
                  <a:lnTo>
                    <a:pt x="1198" y="415"/>
                  </a:lnTo>
                  <a:lnTo>
                    <a:pt x="1194" y="417"/>
                  </a:lnTo>
                  <a:lnTo>
                    <a:pt x="1191" y="419"/>
                  </a:lnTo>
                  <a:lnTo>
                    <a:pt x="1191" y="426"/>
                  </a:lnTo>
                  <a:lnTo>
                    <a:pt x="1199" y="431"/>
                  </a:lnTo>
                  <a:lnTo>
                    <a:pt x="1205" y="438"/>
                  </a:lnTo>
                  <a:lnTo>
                    <a:pt x="1208" y="447"/>
                  </a:lnTo>
                  <a:lnTo>
                    <a:pt x="1210" y="461"/>
                  </a:lnTo>
                  <a:lnTo>
                    <a:pt x="1201" y="461"/>
                  </a:lnTo>
                  <a:lnTo>
                    <a:pt x="1199" y="461"/>
                  </a:lnTo>
                  <a:lnTo>
                    <a:pt x="1194" y="459"/>
                  </a:lnTo>
                  <a:lnTo>
                    <a:pt x="1191" y="461"/>
                  </a:lnTo>
                  <a:lnTo>
                    <a:pt x="1185" y="461"/>
                  </a:lnTo>
                  <a:lnTo>
                    <a:pt x="1182" y="464"/>
                  </a:lnTo>
                  <a:lnTo>
                    <a:pt x="1178" y="468"/>
                  </a:lnTo>
                  <a:lnTo>
                    <a:pt x="1184" y="471"/>
                  </a:lnTo>
                  <a:lnTo>
                    <a:pt x="1187" y="473"/>
                  </a:lnTo>
                  <a:lnTo>
                    <a:pt x="1189" y="475"/>
                  </a:lnTo>
                  <a:lnTo>
                    <a:pt x="1191" y="476"/>
                  </a:lnTo>
                  <a:lnTo>
                    <a:pt x="1192" y="482"/>
                  </a:lnTo>
                  <a:lnTo>
                    <a:pt x="1194" y="487"/>
                  </a:lnTo>
                  <a:lnTo>
                    <a:pt x="1192" y="489"/>
                  </a:lnTo>
                  <a:lnTo>
                    <a:pt x="1192" y="490"/>
                  </a:lnTo>
                  <a:lnTo>
                    <a:pt x="1192" y="490"/>
                  </a:lnTo>
                  <a:lnTo>
                    <a:pt x="1191" y="492"/>
                  </a:lnTo>
                  <a:lnTo>
                    <a:pt x="1191" y="496"/>
                  </a:lnTo>
                  <a:lnTo>
                    <a:pt x="1177" y="496"/>
                  </a:lnTo>
                  <a:lnTo>
                    <a:pt x="1163" y="499"/>
                  </a:lnTo>
                  <a:lnTo>
                    <a:pt x="1152" y="503"/>
                  </a:lnTo>
                  <a:lnTo>
                    <a:pt x="1156" y="503"/>
                  </a:lnTo>
                  <a:lnTo>
                    <a:pt x="1161" y="506"/>
                  </a:lnTo>
                  <a:lnTo>
                    <a:pt x="1165" y="508"/>
                  </a:lnTo>
                  <a:lnTo>
                    <a:pt x="1168" y="508"/>
                  </a:lnTo>
                  <a:lnTo>
                    <a:pt x="1172" y="510"/>
                  </a:lnTo>
                  <a:lnTo>
                    <a:pt x="1175" y="513"/>
                  </a:lnTo>
                  <a:lnTo>
                    <a:pt x="1178" y="518"/>
                  </a:lnTo>
                  <a:lnTo>
                    <a:pt x="1172" y="527"/>
                  </a:lnTo>
                  <a:lnTo>
                    <a:pt x="1168" y="538"/>
                  </a:lnTo>
                  <a:lnTo>
                    <a:pt x="1163" y="550"/>
                  </a:lnTo>
                  <a:lnTo>
                    <a:pt x="1161" y="545"/>
                  </a:lnTo>
                  <a:lnTo>
                    <a:pt x="1158" y="541"/>
                  </a:lnTo>
                  <a:lnTo>
                    <a:pt x="1156" y="539"/>
                  </a:lnTo>
                  <a:lnTo>
                    <a:pt x="1152" y="539"/>
                  </a:lnTo>
                  <a:lnTo>
                    <a:pt x="1147" y="538"/>
                  </a:lnTo>
                  <a:lnTo>
                    <a:pt x="1140" y="538"/>
                  </a:lnTo>
                  <a:lnTo>
                    <a:pt x="1140" y="541"/>
                  </a:lnTo>
                  <a:lnTo>
                    <a:pt x="1144" y="541"/>
                  </a:lnTo>
                  <a:lnTo>
                    <a:pt x="1156" y="553"/>
                  </a:lnTo>
                  <a:lnTo>
                    <a:pt x="1166" y="567"/>
                  </a:lnTo>
                  <a:lnTo>
                    <a:pt x="1172" y="585"/>
                  </a:lnTo>
                  <a:lnTo>
                    <a:pt x="1175" y="606"/>
                  </a:lnTo>
                  <a:lnTo>
                    <a:pt x="1172" y="606"/>
                  </a:lnTo>
                  <a:lnTo>
                    <a:pt x="1172" y="611"/>
                  </a:lnTo>
                  <a:lnTo>
                    <a:pt x="1144" y="614"/>
                  </a:lnTo>
                  <a:lnTo>
                    <a:pt x="1144" y="595"/>
                  </a:lnTo>
                  <a:lnTo>
                    <a:pt x="1140" y="592"/>
                  </a:lnTo>
                  <a:lnTo>
                    <a:pt x="1137" y="590"/>
                  </a:lnTo>
                  <a:lnTo>
                    <a:pt x="1135" y="588"/>
                  </a:lnTo>
                  <a:lnTo>
                    <a:pt x="1130" y="585"/>
                  </a:lnTo>
                  <a:lnTo>
                    <a:pt x="1124" y="583"/>
                  </a:lnTo>
                  <a:lnTo>
                    <a:pt x="1116" y="588"/>
                  </a:lnTo>
                  <a:lnTo>
                    <a:pt x="1105" y="592"/>
                  </a:lnTo>
                  <a:lnTo>
                    <a:pt x="1093" y="593"/>
                  </a:lnTo>
                  <a:lnTo>
                    <a:pt x="1082" y="597"/>
                  </a:lnTo>
                  <a:lnTo>
                    <a:pt x="1076" y="602"/>
                  </a:lnTo>
                  <a:lnTo>
                    <a:pt x="1082" y="602"/>
                  </a:lnTo>
                  <a:lnTo>
                    <a:pt x="1091" y="602"/>
                  </a:lnTo>
                  <a:lnTo>
                    <a:pt x="1105" y="600"/>
                  </a:lnTo>
                  <a:lnTo>
                    <a:pt x="1121" y="599"/>
                  </a:lnTo>
                  <a:lnTo>
                    <a:pt x="1121" y="606"/>
                  </a:lnTo>
                  <a:lnTo>
                    <a:pt x="1086" y="618"/>
                  </a:lnTo>
                  <a:lnTo>
                    <a:pt x="1086" y="621"/>
                  </a:lnTo>
                  <a:lnTo>
                    <a:pt x="1095" y="621"/>
                  </a:lnTo>
                  <a:lnTo>
                    <a:pt x="1100" y="620"/>
                  </a:lnTo>
                  <a:lnTo>
                    <a:pt x="1107" y="618"/>
                  </a:lnTo>
                  <a:lnTo>
                    <a:pt x="1114" y="616"/>
                  </a:lnTo>
                  <a:lnTo>
                    <a:pt x="1121" y="614"/>
                  </a:lnTo>
                  <a:lnTo>
                    <a:pt x="1123" y="623"/>
                  </a:lnTo>
                  <a:lnTo>
                    <a:pt x="1130" y="627"/>
                  </a:lnTo>
                  <a:lnTo>
                    <a:pt x="1137" y="628"/>
                  </a:lnTo>
                  <a:lnTo>
                    <a:pt x="1149" y="627"/>
                  </a:lnTo>
                  <a:lnTo>
                    <a:pt x="1163" y="627"/>
                  </a:lnTo>
                  <a:lnTo>
                    <a:pt x="1163" y="630"/>
                  </a:lnTo>
                  <a:lnTo>
                    <a:pt x="1159" y="630"/>
                  </a:lnTo>
                  <a:lnTo>
                    <a:pt x="1140" y="648"/>
                  </a:lnTo>
                  <a:lnTo>
                    <a:pt x="1119" y="665"/>
                  </a:lnTo>
                  <a:lnTo>
                    <a:pt x="1098" y="679"/>
                  </a:lnTo>
                  <a:lnTo>
                    <a:pt x="1074" y="691"/>
                  </a:lnTo>
                  <a:lnTo>
                    <a:pt x="1048" y="696"/>
                  </a:lnTo>
                  <a:lnTo>
                    <a:pt x="1018" y="695"/>
                  </a:lnTo>
                  <a:lnTo>
                    <a:pt x="1018" y="700"/>
                  </a:lnTo>
                  <a:lnTo>
                    <a:pt x="1018" y="705"/>
                  </a:lnTo>
                  <a:lnTo>
                    <a:pt x="1016" y="709"/>
                  </a:lnTo>
                  <a:lnTo>
                    <a:pt x="1014" y="710"/>
                  </a:lnTo>
                  <a:lnTo>
                    <a:pt x="1013" y="710"/>
                  </a:lnTo>
                  <a:lnTo>
                    <a:pt x="1011" y="712"/>
                  </a:lnTo>
                  <a:lnTo>
                    <a:pt x="1007" y="714"/>
                  </a:lnTo>
                  <a:lnTo>
                    <a:pt x="1004" y="716"/>
                  </a:lnTo>
                  <a:lnTo>
                    <a:pt x="1002" y="717"/>
                  </a:lnTo>
                  <a:lnTo>
                    <a:pt x="999" y="721"/>
                  </a:lnTo>
                  <a:lnTo>
                    <a:pt x="995" y="731"/>
                  </a:lnTo>
                  <a:lnTo>
                    <a:pt x="993" y="744"/>
                  </a:lnTo>
                  <a:lnTo>
                    <a:pt x="990" y="752"/>
                  </a:lnTo>
                  <a:lnTo>
                    <a:pt x="981" y="761"/>
                  </a:lnTo>
                  <a:lnTo>
                    <a:pt x="966" y="771"/>
                  </a:lnTo>
                  <a:lnTo>
                    <a:pt x="946" y="780"/>
                  </a:lnTo>
                  <a:lnTo>
                    <a:pt x="929" y="787"/>
                  </a:lnTo>
                  <a:lnTo>
                    <a:pt x="913" y="791"/>
                  </a:lnTo>
                  <a:lnTo>
                    <a:pt x="913" y="787"/>
                  </a:lnTo>
                  <a:lnTo>
                    <a:pt x="913" y="784"/>
                  </a:lnTo>
                  <a:lnTo>
                    <a:pt x="911" y="784"/>
                  </a:lnTo>
                  <a:lnTo>
                    <a:pt x="911" y="782"/>
                  </a:lnTo>
                  <a:lnTo>
                    <a:pt x="910" y="780"/>
                  </a:lnTo>
                  <a:lnTo>
                    <a:pt x="908" y="794"/>
                  </a:lnTo>
                  <a:lnTo>
                    <a:pt x="903" y="806"/>
                  </a:lnTo>
                  <a:lnTo>
                    <a:pt x="899" y="817"/>
                  </a:lnTo>
                  <a:lnTo>
                    <a:pt x="894" y="827"/>
                  </a:lnTo>
                  <a:lnTo>
                    <a:pt x="890" y="841"/>
                  </a:lnTo>
                  <a:lnTo>
                    <a:pt x="894" y="843"/>
                  </a:lnTo>
                  <a:lnTo>
                    <a:pt x="894" y="845"/>
                  </a:lnTo>
                  <a:lnTo>
                    <a:pt x="896" y="845"/>
                  </a:lnTo>
                  <a:lnTo>
                    <a:pt x="896" y="845"/>
                  </a:lnTo>
                  <a:lnTo>
                    <a:pt x="896" y="847"/>
                  </a:lnTo>
                  <a:lnTo>
                    <a:pt x="894" y="848"/>
                  </a:lnTo>
                  <a:lnTo>
                    <a:pt x="890" y="852"/>
                  </a:lnTo>
                  <a:lnTo>
                    <a:pt x="887" y="854"/>
                  </a:lnTo>
                  <a:lnTo>
                    <a:pt x="884" y="857"/>
                  </a:lnTo>
                  <a:lnTo>
                    <a:pt x="880" y="859"/>
                  </a:lnTo>
                  <a:lnTo>
                    <a:pt x="878" y="862"/>
                  </a:lnTo>
                  <a:lnTo>
                    <a:pt x="875" y="867"/>
                  </a:lnTo>
                  <a:lnTo>
                    <a:pt x="868" y="887"/>
                  </a:lnTo>
                  <a:lnTo>
                    <a:pt x="863" y="908"/>
                  </a:lnTo>
                  <a:lnTo>
                    <a:pt x="861" y="932"/>
                  </a:lnTo>
                  <a:lnTo>
                    <a:pt x="857" y="955"/>
                  </a:lnTo>
                  <a:lnTo>
                    <a:pt x="852" y="976"/>
                  </a:lnTo>
                  <a:lnTo>
                    <a:pt x="849" y="974"/>
                  </a:lnTo>
                  <a:lnTo>
                    <a:pt x="849" y="974"/>
                  </a:lnTo>
                  <a:lnTo>
                    <a:pt x="847" y="974"/>
                  </a:lnTo>
                  <a:lnTo>
                    <a:pt x="847" y="972"/>
                  </a:lnTo>
                  <a:lnTo>
                    <a:pt x="845" y="972"/>
                  </a:lnTo>
                  <a:lnTo>
                    <a:pt x="840" y="969"/>
                  </a:lnTo>
                  <a:lnTo>
                    <a:pt x="831" y="962"/>
                  </a:lnTo>
                  <a:lnTo>
                    <a:pt x="817" y="953"/>
                  </a:lnTo>
                  <a:lnTo>
                    <a:pt x="801" y="944"/>
                  </a:lnTo>
                  <a:lnTo>
                    <a:pt x="786" y="934"/>
                  </a:lnTo>
                  <a:lnTo>
                    <a:pt x="774" y="925"/>
                  </a:lnTo>
                  <a:lnTo>
                    <a:pt x="763" y="920"/>
                  </a:lnTo>
                  <a:lnTo>
                    <a:pt x="760" y="918"/>
                  </a:lnTo>
                  <a:lnTo>
                    <a:pt x="756" y="880"/>
                  </a:lnTo>
                  <a:lnTo>
                    <a:pt x="754" y="876"/>
                  </a:lnTo>
                  <a:lnTo>
                    <a:pt x="749" y="873"/>
                  </a:lnTo>
                  <a:lnTo>
                    <a:pt x="746" y="871"/>
                  </a:lnTo>
                  <a:lnTo>
                    <a:pt x="740" y="867"/>
                  </a:lnTo>
                  <a:lnTo>
                    <a:pt x="737" y="864"/>
                  </a:lnTo>
                  <a:lnTo>
                    <a:pt x="740" y="862"/>
                  </a:lnTo>
                  <a:lnTo>
                    <a:pt x="740" y="860"/>
                  </a:lnTo>
                  <a:lnTo>
                    <a:pt x="742" y="859"/>
                  </a:lnTo>
                  <a:lnTo>
                    <a:pt x="742" y="859"/>
                  </a:lnTo>
                  <a:lnTo>
                    <a:pt x="744" y="855"/>
                  </a:lnTo>
                  <a:lnTo>
                    <a:pt x="746" y="852"/>
                  </a:lnTo>
                  <a:lnTo>
                    <a:pt x="737" y="852"/>
                  </a:lnTo>
                  <a:lnTo>
                    <a:pt x="732" y="852"/>
                  </a:lnTo>
                  <a:lnTo>
                    <a:pt x="728" y="852"/>
                  </a:lnTo>
                  <a:lnTo>
                    <a:pt x="726" y="850"/>
                  </a:lnTo>
                  <a:lnTo>
                    <a:pt x="725" y="847"/>
                  </a:lnTo>
                  <a:lnTo>
                    <a:pt x="721" y="841"/>
                  </a:lnTo>
                  <a:lnTo>
                    <a:pt x="719" y="838"/>
                  </a:lnTo>
                  <a:lnTo>
                    <a:pt x="719" y="834"/>
                  </a:lnTo>
                  <a:lnTo>
                    <a:pt x="719" y="833"/>
                  </a:lnTo>
                  <a:lnTo>
                    <a:pt x="719" y="829"/>
                  </a:lnTo>
                  <a:lnTo>
                    <a:pt x="721" y="826"/>
                  </a:lnTo>
                  <a:lnTo>
                    <a:pt x="721" y="822"/>
                  </a:lnTo>
                  <a:lnTo>
                    <a:pt x="711" y="822"/>
                  </a:lnTo>
                  <a:lnTo>
                    <a:pt x="711" y="817"/>
                  </a:lnTo>
                  <a:lnTo>
                    <a:pt x="712" y="812"/>
                  </a:lnTo>
                  <a:lnTo>
                    <a:pt x="714" y="810"/>
                  </a:lnTo>
                  <a:lnTo>
                    <a:pt x="714" y="806"/>
                  </a:lnTo>
                  <a:lnTo>
                    <a:pt x="716" y="803"/>
                  </a:lnTo>
                  <a:lnTo>
                    <a:pt x="718" y="798"/>
                  </a:lnTo>
                  <a:lnTo>
                    <a:pt x="712" y="798"/>
                  </a:lnTo>
                  <a:lnTo>
                    <a:pt x="707" y="798"/>
                  </a:lnTo>
                  <a:lnTo>
                    <a:pt x="704" y="796"/>
                  </a:lnTo>
                  <a:lnTo>
                    <a:pt x="698" y="794"/>
                  </a:lnTo>
                  <a:lnTo>
                    <a:pt x="697" y="768"/>
                  </a:lnTo>
                  <a:lnTo>
                    <a:pt x="695" y="744"/>
                  </a:lnTo>
                  <a:lnTo>
                    <a:pt x="695" y="721"/>
                  </a:lnTo>
                  <a:lnTo>
                    <a:pt x="702" y="698"/>
                  </a:lnTo>
                  <a:lnTo>
                    <a:pt x="709" y="688"/>
                  </a:lnTo>
                  <a:lnTo>
                    <a:pt x="718" y="681"/>
                  </a:lnTo>
                  <a:lnTo>
                    <a:pt x="725" y="675"/>
                  </a:lnTo>
                  <a:lnTo>
                    <a:pt x="730" y="667"/>
                  </a:lnTo>
                  <a:lnTo>
                    <a:pt x="735" y="656"/>
                  </a:lnTo>
                  <a:lnTo>
                    <a:pt x="737" y="637"/>
                  </a:lnTo>
                  <a:lnTo>
                    <a:pt x="733" y="637"/>
                  </a:lnTo>
                  <a:lnTo>
                    <a:pt x="730" y="641"/>
                  </a:lnTo>
                  <a:lnTo>
                    <a:pt x="726" y="642"/>
                  </a:lnTo>
                  <a:lnTo>
                    <a:pt x="725" y="642"/>
                  </a:lnTo>
                  <a:lnTo>
                    <a:pt x="721" y="642"/>
                  </a:lnTo>
                  <a:lnTo>
                    <a:pt x="718" y="641"/>
                  </a:lnTo>
                  <a:lnTo>
                    <a:pt x="704" y="637"/>
                  </a:lnTo>
                  <a:lnTo>
                    <a:pt x="693" y="630"/>
                  </a:lnTo>
                  <a:lnTo>
                    <a:pt x="686" y="620"/>
                  </a:lnTo>
                  <a:lnTo>
                    <a:pt x="683" y="602"/>
                  </a:lnTo>
                  <a:lnTo>
                    <a:pt x="688" y="602"/>
                  </a:lnTo>
                  <a:lnTo>
                    <a:pt x="688" y="599"/>
                  </a:lnTo>
                  <a:lnTo>
                    <a:pt x="697" y="604"/>
                  </a:lnTo>
                  <a:lnTo>
                    <a:pt x="707" y="611"/>
                  </a:lnTo>
                  <a:lnTo>
                    <a:pt x="716" y="614"/>
                  </a:lnTo>
                  <a:lnTo>
                    <a:pt x="726" y="614"/>
                  </a:lnTo>
                  <a:lnTo>
                    <a:pt x="726" y="613"/>
                  </a:lnTo>
                  <a:lnTo>
                    <a:pt x="728" y="611"/>
                  </a:lnTo>
                  <a:lnTo>
                    <a:pt x="728" y="611"/>
                  </a:lnTo>
                  <a:lnTo>
                    <a:pt x="728" y="609"/>
                  </a:lnTo>
                  <a:lnTo>
                    <a:pt x="730" y="606"/>
                  </a:lnTo>
                  <a:lnTo>
                    <a:pt x="711" y="592"/>
                  </a:lnTo>
                  <a:lnTo>
                    <a:pt x="695" y="572"/>
                  </a:lnTo>
                  <a:lnTo>
                    <a:pt x="690" y="574"/>
                  </a:lnTo>
                  <a:lnTo>
                    <a:pt x="686" y="576"/>
                  </a:lnTo>
                  <a:lnTo>
                    <a:pt x="681" y="578"/>
                  </a:lnTo>
                  <a:lnTo>
                    <a:pt x="676" y="579"/>
                  </a:lnTo>
                  <a:lnTo>
                    <a:pt x="672" y="576"/>
                  </a:lnTo>
                  <a:lnTo>
                    <a:pt x="671" y="574"/>
                  </a:lnTo>
                  <a:lnTo>
                    <a:pt x="669" y="571"/>
                  </a:lnTo>
                  <a:lnTo>
                    <a:pt x="667" y="569"/>
                  </a:lnTo>
                  <a:lnTo>
                    <a:pt x="664" y="564"/>
                  </a:lnTo>
                  <a:lnTo>
                    <a:pt x="674" y="553"/>
                  </a:lnTo>
                  <a:lnTo>
                    <a:pt x="676" y="538"/>
                  </a:lnTo>
                  <a:lnTo>
                    <a:pt x="674" y="518"/>
                  </a:lnTo>
                  <a:lnTo>
                    <a:pt x="669" y="497"/>
                  </a:lnTo>
                  <a:lnTo>
                    <a:pt x="660" y="475"/>
                  </a:lnTo>
                  <a:lnTo>
                    <a:pt x="650" y="454"/>
                  </a:lnTo>
                  <a:lnTo>
                    <a:pt x="637" y="435"/>
                  </a:lnTo>
                  <a:lnTo>
                    <a:pt x="627" y="417"/>
                  </a:lnTo>
                  <a:lnTo>
                    <a:pt x="618" y="403"/>
                  </a:lnTo>
                  <a:lnTo>
                    <a:pt x="597" y="389"/>
                  </a:lnTo>
                  <a:lnTo>
                    <a:pt x="573" y="384"/>
                  </a:lnTo>
                  <a:lnTo>
                    <a:pt x="548" y="384"/>
                  </a:lnTo>
                  <a:lnTo>
                    <a:pt x="520" y="384"/>
                  </a:lnTo>
                  <a:lnTo>
                    <a:pt x="493" y="386"/>
                  </a:lnTo>
                  <a:lnTo>
                    <a:pt x="465" y="384"/>
                  </a:lnTo>
                  <a:lnTo>
                    <a:pt x="465" y="379"/>
                  </a:lnTo>
                  <a:lnTo>
                    <a:pt x="465" y="375"/>
                  </a:lnTo>
                  <a:lnTo>
                    <a:pt x="466" y="374"/>
                  </a:lnTo>
                  <a:lnTo>
                    <a:pt x="466" y="372"/>
                  </a:lnTo>
                  <a:lnTo>
                    <a:pt x="466" y="370"/>
                  </a:lnTo>
                  <a:lnTo>
                    <a:pt x="465" y="368"/>
                  </a:lnTo>
                  <a:lnTo>
                    <a:pt x="454" y="363"/>
                  </a:lnTo>
                  <a:lnTo>
                    <a:pt x="444" y="360"/>
                  </a:lnTo>
                  <a:lnTo>
                    <a:pt x="433" y="353"/>
                  </a:lnTo>
                  <a:lnTo>
                    <a:pt x="442" y="353"/>
                  </a:lnTo>
                  <a:lnTo>
                    <a:pt x="452" y="349"/>
                  </a:lnTo>
                  <a:lnTo>
                    <a:pt x="466" y="346"/>
                  </a:lnTo>
                  <a:lnTo>
                    <a:pt x="482" y="344"/>
                  </a:lnTo>
                  <a:lnTo>
                    <a:pt x="494" y="340"/>
                  </a:lnTo>
                  <a:lnTo>
                    <a:pt x="503" y="333"/>
                  </a:lnTo>
                  <a:lnTo>
                    <a:pt x="461" y="333"/>
                  </a:lnTo>
                  <a:lnTo>
                    <a:pt x="451" y="330"/>
                  </a:lnTo>
                  <a:lnTo>
                    <a:pt x="442" y="330"/>
                  </a:lnTo>
                  <a:lnTo>
                    <a:pt x="431" y="328"/>
                  </a:lnTo>
                  <a:lnTo>
                    <a:pt x="423" y="326"/>
                  </a:lnTo>
                  <a:lnTo>
                    <a:pt x="414" y="323"/>
                  </a:lnTo>
                  <a:lnTo>
                    <a:pt x="409" y="314"/>
                  </a:lnTo>
                  <a:lnTo>
                    <a:pt x="407" y="300"/>
                  </a:lnTo>
                  <a:lnTo>
                    <a:pt x="428" y="297"/>
                  </a:lnTo>
                  <a:lnTo>
                    <a:pt x="447" y="290"/>
                  </a:lnTo>
                  <a:lnTo>
                    <a:pt x="463" y="283"/>
                  </a:lnTo>
                  <a:lnTo>
                    <a:pt x="480" y="276"/>
                  </a:lnTo>
                  <a:lnTo>
                    <a:pt x="515" y="276"/>
                  </a:lnTo>
                  <a:lnTo>
                    <a:pt x="529" y="230"/>
                  </a:lnTo>
                  <a:lnTo>
                    <a:pt x="496" y="230"/>
                  </a:lnTo>
                  <a:lnTo>
                    <a:pt x="487" y="218"/>
                  </a:lnTo>
                  <a:lnTo>
                    <a:pt x="498" y="211"/>
                  </a:lnTo>
                  <a:lnTo>
                    <a:pt x="506" y="204"/>
                  </a:lnTo>
                  <a:lnTo>
                    <a:pt x="517" y="199"/>
                  </a:lnTo>
                  <a:lnTo>
                    <a:pt x="529" y="195"/>
                  </a:lnTo>
                  <a:lnTo>
                    <a:pt x="529" y="183"/>
                  </a:lnTo>
                  <a:lnTo>
                    <a:pt x="543" y="176"/>
                  </a:lnTo>
                  <a:lnTo>
                    <a:pt x="550" y="168"/>
                  </a:lnTo>
                  <a:lnTo>
                    <a:pt x="557" y="157"/>
                  </a:lnTo>
                  <a:lnTo>
                    <a:pt x="568" y="150"/>
                  </a:lnTo>
                  <a:lnTo>
                    <a:pt x="580" y="145"/>
                  </a:lnTo>
                  <a:lnTo>
                    <a:pt x="590" y="145"/>
                  </a:lnTo>
                  <a:lnTo>
                    <a:pt x="599" y="148"/>
                  </a:lnTo>
                  <a:lnTo>
                    <a:pt x="611" y="147"/>
                  </a:lnTo>
                  <a:lnTo>
                    <a:pt x="602" y="143"/>
                  </a:lnTo>
                  <a:lnTo>
                    <a:pt x="597" y="141"/>
                  </a:lnTo>
                  <a:lnTo>
                    <a:pt x="592" y="140"/>
                  </a:lnTo>
                  <a:lnTo>
                    <a:pt x="587" y="134"/>
                  </a:lnTo>
                  <a:lnTo>
                    <a:pt x="604" y="131"/>
                  </a:lnTo>
                  <a:lnTo>
                    <a:pt x="620" y="126"/>
                  </a:lnTo>
                  <a:lnTo>
                    <a:pt x="634" y="122"/>
                  </a:lnTo>
                  <a:lnTo>
                    <a:pt x="650" y="119"/>
                  </a:lnTo>
                  <a:lnTo>
                    <a:pt x="651" y="126"/>
                  </a:lnTo>
                  <a:lnTo>
                    <a:pt x="653" y="129"/>
                  </a:lnTo>
                  <a:lnTo>
                    <a:pt x="655" y="134"/>
                  </a:lnTo>
                  <a:lnTo>
                    <a:pt x="657" y="138"/>
                  </a:lnTo>
                  <a:lnTo>
                    <a:pt x="662" y="140"/>
                  </a:lnTo>
                  <a:lnTo>
                    <a:pt x="669" y="141"/>
                  </a:lnTo>
                  <a:lnTo>
                    <a:pt x="669" y="136"/>
                  </a:lnTo>
                  <a:lnTo>
                    <a:pt x="672" y="131"/>
                  </a:lnTo>
                  <a:lnTo>
                    <a:pt x="674" y="124"/>
                  </a:lnTo>
                  <a:lnTo>
                    <a:pt x="676" y="119"/>
                  </a:lnTo>
                  <a:lnTo>
                    <a:pt x="679" y="124"/>
                  </a:lnTo>
                  <a:lnTo>
                    <a:pt x="685" y="129"/>
                  </a:lnTo>
                  <a:lnTo>
                    <a:pt x="688" y="133"/>
                  </a:lnTo>
                  <a:lnTo>
                    <a:pt x="695" y="136"/>
                  </a:lnTo>
                  <a:lnTo>
                    <a:pt x="702" y="138"/>
                  </a:lnTo>
                  <a:lnTo>
                    <a:pt x="698" y="115"/>
                  </a:lnTo>
                  <a:lnTo>
                    <a:pt x="711" y="112"/>
                  </a:lnTo>
                  <a:lnTo>
                    <a:pt x="721" y="108"/>
                  </a:lnTo>
                  <a:lnTo>
                    <a:pt x="737" y="112"/>
                  </a:lnTo>
                  <a:lnTo>
                    <a:pt x="754" y="119"/>
                  </a:lnTo>
                  <a:lnTo>
                    <a:pt x="772" y="129"/>
                  </a:lnTo>
                  <a:lnTo>
                    <a:pt x="791" y="138"/>
                  </a:lnTo>
                  <a:lnTo>
                    <a:pt x="807" y="145"/>
                  </a:lnTo>
                  <a:lnTo>
                    <a:pt x="822" y="150"/>
                  </a:lnTo>
                  <a:lnTo>
                    <a:pt x="822" y="147"/>
                  </a:lnTo>
                  <a:lnTo>
                    <a:pt x="812" y="138"/>
                  </a:lnTo>
                  <a:lnTo>
                    <a:pt x="805" y="131"/>
                  </a:lnTo>
                  <a:lnTo>
                    <a:pt x="801" y="122"/>
                  </a:lnTo>
                  <a:lnTo>
                    <a:pt x="807" y="112"/>
                  </a:lnTo>
                  <a:lnTo>
                    <a:pt x="803" y="108"/>
                  </a:lnTo>
                  <a:lnTo>
                    <a:pt x="798" y="103"/>
                  </a:lnTo>
                  <a:lnTo>
                    <a:pt x="793" y="99"/>
                  </a:lnTo>
                  <a:lnTo>
                    <a:pt x="788" y="96"/>
                  </a:lnTo>
                  <a:lnTo>
                    <a:pt x="784" y="92"/>
                  </a:lnTo>
                  <a:lnTo>
                    <a:pt x="788" y="84"/>
                  </a:lnTo>
                  <a:lnTo>
                    <a:pt x="798" y="87"/>
                  </a:lnTo>
                  <a:lnTo>
                    <a:pt x="812" y="89"/>
                  </a:lnTo>
                  <a:lnTo>
                    <a:pt x="824" y="87"/>
                  </a:lnTo>
                  <a:lnTo>
                    <a:pt x="833" y="80"/>
                  </a:lnTo>
                  <a:lnTo>
                    <a:pt x="791" y="80"/>
                  </a:lnTo>
                  <a:lnTo>
                    <a:pt x="791" y="77"/>
                  </a:lnTo>
                  <a:lnTo>
                    <a:pt x="788" y="77"/>
                  </a:lnTo>
                  <a:lnTo>
                    <a:pt x="788" y="73"/>
                  </a:lnTo>
                  <a:lnTo>
                    <a:pt x="793" y="70"/>
                  </a:lnTo>
                  <a:lnTo>
                    <a:pt x="798" y="66"/>
                  </a:lnTo>
                  <a:lnTo>
                    <a:pt x="803" y="63"/>
                  </a:lnTo>
                  <a:lnTo>
                    <a:pt x="808" y="59"/>
                  </a:lnTo>
                  <a:lnTo>
                    <a:pt x="814" y="58"/>
                  </a:lnTo>
                  <a:lnTo>
                    <a:pt x="836" y="61"/>
                  </a:lnTo>
                  <a:lnTo>
                    <a:pt x="842" y="45"/>
                  </a:lnTo>
                  <a:lnTo>
                    <a:pt x="868" y="49"/>
                  </a:lnTo>
                  <a:lnTo>
                    <a:pt x="870" y="49"/>
                  </a:lnTo>
                  <a:lnTo>
                    <a:pt x="871" y="45"/>
                  </a:lnTo>
                  <a:lnTo>
                    <a:pt x="873" y="44"/>
                  </a:lnTo>
                  <a:lnTo>
                    <a:pt x="875" y="40"/>
                  </a:lnTo>
                  <a:lnTo>
                    <a:pt x="880" y="38"/>
                  </a:lnTo>
                  <a:lnTo>
                    <a:pt x="884" y="44"/>
                  </a:lnTo>
                  <a:lnTo>
                    <a:pt x="889" y="49"/>
                  </a:lnTo>
                  <a:lnTo>
                    <a:pt x="894" y="54"/>
                  </a:lnTo>
                  <a:lnTo>
                    <a:pt x="894" y="45"/>
                  </a:lnTo>
                  <a:lnTo>
                    <a:pt x="896" y="44"/>
                  </a:lnTo>
                  <a:lnTo>
                    <a:pt x="896" y="42"/>
                  </a:lnTo>
                  <a:lnTo>
                    <a:pt x="896" y="40"/>
                  </a:lnTo>
                  <a:lnTo>
                    <a:pt x="896" y="38"/>
                  </a:lnTo>
                  <a:lnTo>
                    <a:pt x="897" y="35"/>
                  </a:lnTo>
                  <a:lnTo>
                    <a:pt x="899" y="33"/>
                  </a:lnTo>
                  <a:lnTo>
                    <a:pt x="903" y="31"/>
                  </a:lnTo>
                  <a:lnTo>
                    <a:pt x="920" y="23"/>
                  </a:lnTo>
                  <a:lnTo>
                    <a:pt x="943" y="19"/>
                  </a:lnTo>
                  <a:close/>
                  <a:moveTo>
                    <a:pt x="2205" y="16"/>
                  </a:moveTo>
                  <a:lnTo>
                    <a:pt x="2215" y="19"/>
                  </a:lnTo>
                  <a:lnTo>
                    <a:pt x="2215" y="26"/>
                  </a:lnTo>
                  <a:lnTo>
                    <a:pt x="2200" y="26"/>
                  </a:lnTo>
                  <a:lnTo>
                    <a:pt x="2205" y="16"/>
                  </a:lnTo>
                  <a:close/>
                  <a:moveTo>
                    <a:pt x="2676" y="0"/>
                  </a:moveTo>
                  <a:lnTo>
                    <a:pt x="2681" y="3"/>
                  </a:lnTo>
                  <a:lnTo>
                    <a:pt x="2685" y="7"/>
                  </a:lnTo>
                  <a:lnTo>
                    <a:pt x="2687" y="10"/>
                  </a:lnTo>
                  <a:lnTo>
                    <a:pt x="2688" y="16"/>
                  </a:lnTo>
                  <a:lnTo>
                    <a:pt x="2690" y="19"/>
                  </a:lnTo>
                  <a:lnTo>
                    <a:pt x="2692" y="24"/>
                  </a:lnTo>
                  <a:lnTo>
                    <a:pt x="2695" y="26"/>
                  </a:lnTo>
                  <a:lnTo>
                    <a:pt x="2706" y="31"/>
                  </a:lnTo>
                  <a:lnTo>
                    <a:pt x="2716" y="33"/>
                  </a:lnTo>
                  <a:lnTo>
                    <a:pt x="2723" y="33"/>
                  </a:lnTo>
                  <a:lnTo>
                    <a:pt x="2728" y="37"/>
                  </a:lnTo>
                  <a:lnTo>
                    <a:pt x="2732" y="44"/>
                  </a:lnTo>
                  <a:lnTo>
                    <a:pt x="2734" y="58"/>
                  </a:lnTo>
                  <a:lnTo>
                    <a:pt x="2732" y="59"/>
                  </a:lnTo>
                  <a:lnTo>
                    <a:pt x="2732" y="59"/>
                  </a:lnTo>
                  <a:lnTo>
                    <a:pt x="2732" y="61"/>
                  </a:lnTo>
                  <a:lnTo>
                    <a:pt x="2732" y="63"/>
                  </a:lnTo>
                  <a:lnTo>
                    <a:pt x="2730" y="65"/>
                  </a:lnTo>
                  <a:lnTo>
                    <a:pt x="2708" y="65"/>
                  </a:lnTo>
                  <a:lnTo>
                    <a:pt x="2685" y="65"/>
                  </a:lnTo>
                  <a:lnTo>
                    <a:pt x="2666" y="73"/>
                  </a:lnTo>
                  <a:lnTo>
                    <a:pt x="2662" y="75"/>
                  </a:lnTo>
                  <a:lnTo>
                    <a:pt x="2660" y="79"/>
                  </a:lnTo>
                  <a:lnTo>
                    <a:pt x="2659" y="80"/>
                  </a:lnTo>
                  <a:lnTo>
                    <a:pt x="2657" y="82"/>
                  </a:lnTo>
                  <a:lnTo>
                    <a:pt x="2655" y="84"/>
                  </a:lnTo>
                  <a:lnTo>
                    <a:pt x="2652" y="86"/>
                  </a:lnTo>
                  <a:lnTo>
                    <a:pt x="2646" y="89"/>
                  </a:lnTo>
                  <a:lnTo>
                    <a:pt x="2643" y="84"/>
                  </a:lnTo>
                  <a:lnTo>
                    <a:pt x="2641" y="80"/>
                  </a:lnTo>
                  <a:lnTo>
                    <a:pt x="2638" y="77"/>
                  </a:lnTo>
                  <a:lnTo>
                    <a:pt x="2650" y="47"/>
                  </a:lnTo>
                  <a:lnTo>
                    <a:pt x="2662" y="23"/>
                  </a:lnTo>
                  <a:lnTo>
                    <a:pt x="2676" y="0"/>
                  </a:lnTo>
                  <a:close/>
                  <a:moveTo>
                    <a:pt x="2554" y="0"/>
                  </a:moveTo>
                  <a:lnTo>
                    <a:pt x="2563" y="9"/>
                  </a:lnTo>
                  <a:lnTo>
                    <a:pt x="2568" y="19"/>
                  </a:lnTo>
                  <a:lnTo>
                    <a:pt x="2573" y="31"/>
                  </a:lnTo>
                  <a:lnTo>
                    <a:pt x="2564" y="31"/>
                  </a:lnTo>
                  <a:lnTo>
                    <a:pt x="2564" y="26"/>
                  </a:lnTo>
                  <a:lnTo>
                    <a:pt x="2561" y="23"/>
                  </a:lnTo>
                  <a:lnTo>
                    <a:pt x="2557" y="19"/>
                  </a:lnTo>
                  <a:lnTo>
                    <a:pt x="2556" y="14"/>
                  </a:lnTo>
                  <a:lnTo>
                    <a:pt x="2554" y="9"/>
                  </a:lnTo>
                  <a:lnTo>
                    <a:pt x="2554" y="0"/>
                  </a:lnTo>
                  <a:close/>
                </a:path>
              </a:pathLst>
            </a:custGeom>
            <a:grpFill/>
            <a:ln w="317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>
                <a:solidFill>
                  <a:schemeClr val="accent1">
                    <a:lumMod val="40000"/>
                    <a:lumOff val="60000"/>
                  </a:schemeClr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405050B-2E30-4F11-BD46-B241CF74C76B}"/>
              </a:ext>
            </a:extLst>
          </p:cNvPr>
          <p:cNvSpPr/>
          <p:nvPr/>
        </p:nvSpPr>
        <p:spPr>
          <a:xfrm>
            <a:off x="10050998" y="2607414"/>
            <a:ext cx="716484" cy="71648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F84928-D380-445A-93D3-B598F3245DB8}"/>
              </a:ext>
            </a:extLst>
          </p:cNvPr>
          <p:cNvSpPr txBox="1"/>
          <p:nvPr/>
        </p:nvSpPr>
        <p:spPr>
          <a:xfrm>
            <a:off x="9780028" y="3580107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3EEC56D-B984-482F-817E-16C4A849C6CD}"/>
              </a:ext>
            </a:extLst>
          </p:cNvPr>
          <p:cNvSpPr txBox="1"/>
          <p:nvPr/>
        </p:nvSpPr>
        <p:spPr>
          <a:xfrm>
            <a:off x="9780028" y="4507051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9376489-3AFD-4E95-A68B-15B072B4BD9A}"/>
              </a:ext>
            </a:extLst>
          </p:cNvPr>
          <p:cNvSpPr txBox="1"/>
          <p:nvPr/>
        </p:nvSpPr>
        <p:spPr>
          <a:xfrm>
            <a:off x="9780028" y="5433995"/>
            <a:ext cx="1258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Text  Here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E84D41-2A2C-45CA-B637-03C0912F2234}"/>
              </a:ext>
            </a:extLst>
          </p:cNvPr>
          <p:cNvSpPr txBox="1"/>
          <p:nvPr/>
        </p:nvSpPr>
        <p:spPr>
          <a:xfrm>
            <a:off x="7072247" y="2412058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40</a:t>
            </a:r>
            <a:r>
              <a:rPr lang="en-US" altLang="ko-KR" sz="16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2708B1-4EE1-41E1-BFA3-4BD4B5A9B002}"/>
              </a:ext>
            </a:extLst>
          </p:cNvPr>
          <p:cNvSpPr txBox="1"/>
          <p:nvPr/>
        </p:nvSpPr>
        <p:spPr>
          <a:xfrm>
            <a:off x="7072247" y="3362949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3"/>
                </a:solidFill>
                <a:cs typeface="Arial" pitchFamily="34" charset="0"/>
              </a:rPr>
              <a:t>30</a:t>
            </a:r>
            <a:r>
              <a:rPr lang="en-US" altLang="ko-KR" sz="1600" b="1" dirty="0"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310CB94-6532-44D7-8EC8-EB57A08936FD}"/>
              </a:ext>
            </a:extLst>
          </p:cNvPr>
          <p:cNvSpPr txBox="1"/>
          <p:nvPr/>
        </p:nvSpPr>
        <p:spPr>
          <a:xfrm>
            <a:off x="7072247" y="4313840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20</a:t>
            </a:r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5DC79E8-5105-47CD-8FA9-2B555833EFCE}"/>
              </a:ext>
            </a:extLst>
          </p:cNvPr>
          <p:cNvSpPr txBox="1"/>
          <p:nvPr/>
        </p:nvSpPr>
        <p:spPr>
          <a:xfrm>
            <a:off x="7072247" y="5264732"/>
            <a:ext cx="76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b="1" dirty="0">
                <a:solidFill>
                  <a:schemeClr val="accent2"/>
                </a:solidFill>
                <a:cs typeface="Arial" pitchFamily="34" charset="0"/>
              </a:rPr>
              <a:t>10</a:t>
            </a:r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88" name="Group 24">
            <a:extLst>
              <a:ext uri="{FF2B5EF4-FFF2-40B4-BE49-F238E27FC236}">
                <a16:creationId xmlns:a16="http://schemas.microsoft.com/office/drawing/2014/main" id="{E5059148-7963-4D4B-A2C6-4B41D2619D7F}"/>
              </a:ext>
            </a:extLst>
          </p:cNvPr>
          <p:cNvGrpSpPr/>
          <p:nvPr/>
        </p:nvGrpSpPr>
        <p:grpSpPr>
          <a:xfrm>
            <a:off x="9530481" y="686746"/>
            <a:ext cx="1706356" cy="1987652"/>
            <a:chOff x="4619223" y="3443908"/>
            <a:chExt cx="2929511" cy="3412446"/>
          </a:xfrm>
        </p:grpSpPr>
        <p:sp>
          <p:nvSpPr>
            <p:cNvPr id="89" name="Freeform: Shape 25">
              <a:extLst>
                <a:ext uri="{FF2B5EF4-FFF2-40B4-BE49-F238E27FC236}">
                  <a16:creationId xmlns:a16="http://schemas.microsoft.com/office/drawing/2014/main" id="{BC06FC62-73EC-4BC4-98BE-EEBE2E0DCEA9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26">
              <a:extLst>
                <a:ext uri="{FF2B5EF4-FFF2-40B4-BE49-F238E27FC236}">
                  <a16:creationId xmlns:a16="http://schemas.microsoft.com/office/drawing/2014/main" id="{3B98E6BC-3E2F-464A-A2FC-E84F3CB10274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1" name="Freeform: Shape 27">
              <a:extLst>
                <a:ext uri="{FF2B5EF4-FFF2-40B4-BE49-F238E27FC236}">
                  <a16:creationId xmlns:a16="http://schemas.microsoft.com/office/drawing/2014/main" id="{42AFF29E-B410-4571-A6FD-26CFD0D78A3F}"/>
                </a:ext>
              </a:extLst>
            </p:cNvPr>
            <p:cNvSpPr/>
            <p:nvPr/>
          </p:nvSpPr>
          <p:spPr>
            <a:xfrm>
              <a:off x="4619223" y="6433610"/>
              <a:ext cx="779087" cy="407792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2" name="Freeform: Shape 28">
              <a:extLst>
                <a:ext uri="{FF2B5EF4-FFF2-40B4-BE49-F238E27FC236}">
                  <a16:creationId xmlns:a16="http://schemas.microsoft.com/office/drawing/2014/main" id="{806D8BCF-5CDD-44A4-8AE1-2400E1B0148E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93" name="Freeform: Shape 29">
              <a:extLst>
                <a:ext uri="{FF2B5EF4-FFF2-40B4-BE49-F238E27FC236}">
                  <a16:creationId xmlns:a16="http://schemas.microsoft.com/office/drawing/2014/main" id="{1C326232-A04C-4035-9CE7-A0CD8511A394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30">
              <a:extLst>
                <a:ext uri="{FF2B5EF4-FFF2-40B4-BE49-F238E27FC236}">
                  <a16:creationId xmlns:a16="http://schemas.microsoft.com/office/drawing/2014/main" id="{BFE4D1FC-F246-480B-ACB8-53743608239C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95" name="그룹 94">
            <a:extLst>
              <a:ext uri="{FF2B5EF4-FFF2-40B4-BE49-F238E27FC236}">
                <a16:creationId xmlns:a16="http://schemas.microsoft.com/office/drawing/2014/main" id="{68C2E1DE-2382-4BB1-AB8A-666B272D2337}"/>
              </a:ext>
            </a:extLst>
          </p:cNvPr>
          <p:cNvGrpSpPr/>
          <p:nvPr/>
        </p:nvGrpSpPr>
        <p:grpSpPr>
          <a:xfrm>
            <a:off x="8335419" y="3296489"/>
            <a:ext cx="649772" cy="647629"/>
            <a:chOff x="8836105" y="312162"/>
            <a:chExt cx="483622" cy="482027"/>
          </a:xfrm>
        </p:grpSpPr>
        <p:sp>
          <p:nvSpPr>
            <p:cNvPr id="96" name="자유형: 도형 95">
              <a:extLst>
                <a:ext uri="{FF2B5EF4-FFF2-40B4-BE49-F238E27FC236}">
                  <a16:creationId xmlns:a16="http://schemas.microsoft.com/office/drawing/2014/main" id="{B9613406-505F-4C99-84C9-427BA0BD2444}"/>
                </a:ext>
              </a:extLst>
            </p:cNvPr>
            <p:cNvSpPr/>
            <p:nvPr/>
          </p:nvSpPr>
          <p:spPr>
            <a:xfrm>
              <a:off x="8836105" y="312162"/>
              <a:ext cx="483622" cy="482027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713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0000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7" name="자유형: 도형 96">
              <a:extLst>
                <a:ext uri="{FF2B5EF4-FFF2-40B4-BE49-F238E27FC236}">
                  <a16:creationId xmlns:a16="http://schemas.microsoft.com/office/drawing/2014/main" id="{017B7FEA-6BBE-4A42-9D7F-330C30D7FBF1}"/>
                </a:ext>
              </a:extLst>
            </p:cNvPr>
            <p:cNvSpPr/>
            <p:nvPr/>
          </p:nvSpPr>
          <p:spPr>
            <a:xfrm>
              <a:off x="8959438" y="477575"/>
              <a:ext cx="294825" cy="282163"/>
            </a:xfrm>
            <a:custGeom>
              <a:avLst/>
              <a:gdLst>
                <a:gd name="connsiteX0" fmla="*/ 751736 w 792312"/>
                <a:gd name="connsiteY0" fmla="*/ 0 h 758285"/>
                <a:gd name="connsiteX1" fmla="*/ 790217 w 792312"/>
                <a:gd name="connsiteY1" fmla="*/ 4477 h 758285"/>
                <a:gd name="connsiteX2" fmla="*/ 792217 w 792312"/>
                <a:gd name="connsiteY2" fmla="*/ 6382 h 758285"/>
                <a:gd name="connsiteX3" fmla="*/ 792217 w 792312"/>
                <a:gd name="connsiteY3" fmla="*/ 8858 h 758285"/>
                <a:gd name="connsiteX4" fmla="*/ 792313 w 792312"/>
                <a:gd name="connsiteY4" fmla="*/ 171260 h 758285"/>
                <a:gd name="connsiteX5" fmla="*/ 787550 w 792312"/>
                <a:gd name="connsiteY5" fmla="*/ 175832 h 758285"/>
                <a:gd name="connsiteX6" fmla="*/ 722018 w 792312"/>
                <a:gd name="connsiteY6" fmla="*/ 167545 h 758285"/>
                <a:gd name="connsiteX7" fmla="*/ 608575 w 792312"/>
                <a:gd name="connsiteY7" fmla="*/ 128492 h 758285"/>
                <a:gd name="connsiteX8" fmla="*/ 558569 w 792312"/>
                <a:gd name="connsiteY8" fmla="*/ 94774 h 758285"/>
                <a:gd name="connsiteX9" fmla="*/ 556093 w 792312"/>
                <a:gd name="connsiteY9" fmla="*/ 92678 h 758285"/>
                <a:gd name="connsiteX10" fmla="*/ 555521 w 792312"/>
                <a:gd name="connsiteY10" fmla="*/ 96869 h 758285"/>
                <a:gd name="connsiteX11" fmla="*/ 555045 w 792312"/>
                <a:gd name="connsiteY11" fmla="*/ 429673 h 758285"/>
                <a:gd name="connsiteX12" fmla="*/ 504086 w 792312"/>
                <a:gd name="connsiteY12" fmla="*/ 619697 h 758285"/>
                <a:gd name="connsiteX13" fmla="*/ 344923 w 792312"/>
                <a:gd name="connsiteY13" fmla="*/ 745331 h 758285"/>
                <a:gd name="connsiteX14" fmla="*/ 278439 w 792312"/>
                <a:gd name="connsiteY14" fmla="*/ 757523 h 758285"/>
                <a:gd name="connsiteX15" fmla="*/ 270152 w 792312"/>
                <a:gd name="connsiteY15" fmla="*/ 758285 h 758285"/>
                <a:gd name="connsiteX16" fmla="*/ 239863 w 792312"/>
                <a:gd name="connsiteY16" fmla="*/ 758285 h 758285"/>
                <a:gd name="connsiteX17" fmla="*/ 226147 w 792312"/>
                <a:gd name="connsiteY17" fmla="*/ 757619 h 758285"/>
                <a:gd name="connsiteX18" fmla="*/ 173283 w 792312"/>
                <a:gd name="connsiteY18" fmla="*/ 749618 h 758285"/>
                <a:gd name="connsiteX19" fmla="*/ 101369 w 792312"/>
                <a:gd name="connsiteY19" fmla="*/ 722185 h 758285"/>
                <a:gd name="connsiteX20" fmla="*/ 36504 w 792312"/>
                <a:gd name="connsiteY20" fmla="*/ 678371 h 758285"/>
                <a:gd name="connsiteX21" fmla="*/ 1833 w 792312"/>
                <a:gd name="connsiteY21" fmla="*/ 642080 h 758285"/>
                <a:gd name="connsiteX22" fmla="*/ 690 w 792312"/>
                <a:gd name="connsiteY22" fmla="*/ 637604 h 758285"/>
                <a:gd name="connsiteX23" fmla="*/ 4309 w 792312"/>
                <a:gd name="connsiteY23" fmla="*/ 639223 h 758285"/>
                <a:gd name="connsiteX24" fmla="*/ 124705 w 792312"/>
                <a:gd name="connsiteY24" fmla="*/ 702469 h 758285"/>
                <a:gd name="connsiteX25" fmla="*/ 178998 w 792312"/>
                <a:gd name="connsiteY25" fmla="*/ 712089 h 758285"/>
                <a:gd name="connsiteX26" fmla="*/ 217288 w 792312"/>
                <a:gd name="connsiteY26" fmla="*/ 714470 h 758285"/>
                <a:gd name="connsiteX27" fmla="*/ 352734 w 792312"/>
                <a:gd name="connsiteY27" fmla="*/ 681609 h 758285"/>
                <a:gd name="connsiteX28" fmla="*/ 408741 w 792312"/>
                <a:gd name="connsiteY28" fmla="*/ 642176 h 758285"/>
                <a:gd name="connsiteX29" fmla="*/ 498466 w 792312"/>
                <a:gd name="connsiteY29" fmla="*/ 493490 h 758285"/>
                <a:gd name="connsiteX30" fmla="*/ 511706 w 792312"/>
                <a:gd name="connsiteY30" fmla="*/ 422815 h 758285"/>
                <a:gd name="connsiteX31" fmla="*/ 513611 w 792312"/>
                <a:gd name="connsiteY31" fmla="*/ 384905 h 758285"/>
                <a:gd name="connsiteX32" fmla="*/ 513611 w 792312"/>
                <a:gd name="connsiteY32" fmla="*/ 58865 h 758285"/>
                <a:gd name="connsiteX33" fmla="*/ 513611 w 792312"/>
                <a:gd name="connsiteY33" fmla="*/ 53531 h 758285"/>
                <a:gd name="connsiteX34" fmla="*/ 515040 w 792312"/>
                <a:gd name="connsiteY34" fmla="*/ 49530 h 758285"/>
                <a:gd name="connsiteX35" fmla="*/ 518945 w 792312"/>
                <a:gd name="connsiteY35" fmla="*/ 51054 h 758285"/>
                <a:gd name="connsiteX36" fmla="*/ 534090 w 792312"/>
                <a:gd name="connsiteY36" fmla="*/ 62960 h 758285"/>
                <a:gd name="connsiteX37" fmla="*/ 612766 w 792312"/>
                <a:gd name="connsiteY37" fmla="*/ 104204 h 758285"/>
                <a:gd name="connsiteX38" fmla="*/ 715065 w 792312"/>
                <a:gd name="connsiteY38" fmla="*/ 129064 h 758285"/>
                <a:gd name="connsiteX39" fmla="*/ 746402 w 792312"/>
                <a:gd name="connsiteY39" fmla="*/ 131826 h 758285"/>
                <a:gd name="connsiteX40" fmla="*/ 750688 w 792312"/>
                <a:gd name="connsiteY40" fmla="*/ 127159 h 758285"/>
                <a:gd name="connsiteX41" fmla="*/ 750688 w 792312"/>
                <a:gd name="connsiteY41" fmla="*/ 82582 h 758285"/>
                <a:gd name="connsiteX42" fmla="*/ 749926 w 792312"/>
                <a:gd name="connsiteY42" fmla="*/ 5715 h 758285"/>
                <a:gd name="connsiteX43" fmla="*/ 751736 w 792312"/>
                <a:gd name="connsiteY43" fmla="*/ 0 h 75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92312" h="758285">
                  <a:moveTo>
                    <a:pt x="751736" y="0"/>
                  </a:moveTo>
                  <a:cubicBezTo>
                    <a:pt x="764500" y="1810"/>
                    <a:pt x="777263" y="3810"/>
                    <a:pt x="790217" y="4477"/>
                  </a:cubicBezTo>
                  <a:cubicBezTo>
                    <a:pt x="791551" y="4572"/>
                    <a:pt x="792217" y="4953"/>
                    <a:pt x="792217" y="6382"/>
                  </a:cubicBezTo>
                  <a:cubicBezTo>
                    <a:pt x="792122" y="7239"/>
                    <a:pt x="792217" y="8001"/>
                    <a:pt x="792217" y="8858"/>
                  </a:cubicBezTo>
                  <a:cubicBezTo>
                    <a:pt x="792217" y="62960"/>
                    <a:pt x="792217" y="117062"/>
                    <a:pt x="792313" y="171260"/>
                  </a:cubicBezTo>
                  <a:cubicBezTo>
                    <a:pt x="792313" y="175165"/>
                    <a:pt x="791170" y="175927"/>
                    <a:pt x="787550" y="175832"/>
                  </a:cubicBezTo>
                  <a:cubicBezTo>
                    <a:pt x="765452" y="174974"/>
                    <a:pt x="743640" y="171926"/>
                    <a:pt x="722018" y="167545"/>
                  </a:cubicBezTo>
                  <a:cubicBezTo>
                    <a:pt x="682489" y="159639"/>
                    <a:pt x="644389" y="147352"/>
                    <a:pt x="608575" y="128492"/>
                  </a:cubicBezTo>
                  <a:cubicBezTo>
                    <a:pt x="590668" y="119063"/>
                    <a:pt x="573904" y="107918"/>
                    <a:pt x="558569" y="94774"/>
                  </a:cubicBezTo>
                  <a:cubicBezTo>
                    <a:pt x="557807" y="94107"/>
                    <a:pt x="556950" y="93440"/>
                    <a:pt x="556093" y="92678"/>
                  </a:cubicBezTo>
                  <a:cubicBezTo>
                    <a:pt x="555045" y="94202"/>
                    <a:pt x="555521" y="95536"/>
                    <a:pt x="555521" y="96869"/>
                  </a:cubicBezTo>
                  <a:cubicBezTo>
                    <a:pt x="555331" y="207740"/>
                    <a:pt x="555331" y="318707"/>
                    <a:pt x="555045" y="429673"/>
                  </a:cubicBezTo>
                  <a:cubicBezTo>
                    <a:pt x="554854" y="497491"/>
                    <a:pt x="539329" y="561404"/>
                    <a:pt x="504086" y="619697"/>
                  </a:cubicBezTo>
                  <a:cubicBezTo>
                    <a:pt x="466843" y="681323"/>
                    <a:pt x="414361" y="724186"/>
                    <a:pt x="344923" y="745331"/>
                  </a:cubicBezTo>
                  <a:cubicBezTo>
                    <a:pt x="323206" y="751904"/>
                    <a:pt x="301013" y="755618"/>
                    <a:pt x="278439" y="757523"/>
                  </a:cubicBezTo>
                  <a:cubicBezTo>
                    <a:pt x="275772" y="758381"/>
                    <a:pt x="272819" y="757142"/>
                    <a:pt x="270152" y="758285"/>
                  </a:cubicBezTo>
                  <a:cubicBezTo>
                    <a:pt x="260056" y="758285"/>
                    <a:pt x="249959" y="758285"/>
                    <a:pt x="239863" y="758285"/>
                  </a:cubicBezTo>
                  <a:cubicBezTo>
                    <a:pt x="235291" y="757142"/>
                    <a:pt x="230719" y="757904"/>
                    <a:pt x="226147" y="757619"/>
                  </a:cubicBezTo>
                  <a:cubicBezTo>
                    <a:pt x="208240" y="756571"/>
                    <a:pt x="190714" y="753427"/>
                    <a:pt x="173283" y="749618"/>
                  </a:cubicBezTo>
                  <a:cubicBezTo>
                    <a:pt x="147946" y="744093"/>
                    <a:pt x="124324" y="733901"/>
                    <a:pt x="101369" y="722185"/>
                  </a:cubicBezTo>
                  <a:cubicBezTo>
                    <a:pt x="77938" y="710279"/>
                    <a:pt x="56316" y="695611"/>
                    <a:pt x="36504" y="678371"/>
                  </a:cubicBezTo>
                  <a:cubicBezTo>
                    <a:pt x="23836" y="667417"/>
                    <a:pt x="12215" y="655320"/>
                    <a:pt x="1833" y="642080"/>
                  </a:cubicBezTo>
                  <a:cubicBezTo>
                    <a:pt x="880" y="640842"/>
                    <a:pt x="-1025" y="639604"/>
                    <a:pt x="690" y="637604"/>
                  </a:cubicBezTo>
                  <a:cubicBezTo>
                    <a:pt x="2214" y="637318"/>
                    <a:pt x="3262" y="638366"/>
                    <a:pt x="4309" y="639223"/>
                  </a:cubicBezTo>
                  <a:cubicBezTo>
                    <a:pt x="39838" y="669036"/>
                    <a:pt x="80509" y="689420"/>
                    <a:pt x="124705" y="702469"/>
                  </a:cubicBezTo>
                  <a:cubicBezTo>
                    <a:pt x="142327" y="707708"/>
                    <a:pt x="160710" y="709994"/>
                    <a:pt x="178998" y="712089"/>
                  </a:cubicBezTo>
                  <a:cubicBezTo>
                    <a:pt x="191761" y="713613"/>
                    <a:pt x="204525" y="714756"/>
                    <a:pt x="217288" y="714470"/>
                  </a:cubicBezTo>
                  <a:cubicBezTo>
                    <a:pt x="264818" y="713327"/>
                    <a:pt x="310443" y="703993"/>
                    <a:pt x="352734" y="681609"/>
                  </a:cubicBezTo>
                  <a:cubicBezTo>
                    <a:pt x="373022" y="670846"/>
                    <a:pt x="391786" y="657701"/>
                    <a:pt x="408741" y="642176"/>
                  </a:cubicBezTo>
                  <a:cubicBezTo>
                    <a:pt x="453318" y="601409"/>
                    <a:pt x="481512" y="550926"/>
                    <a:pt x="498466" y="493490"/>
                  </a:cubicBezTo>
                  <a:cubicBezTo>
                    <a:pt x="505324" y="470440"/>
                    <a:pt x="509515" y="446818"/>
                    <a:pt x="511706" y="422815"/>
                  </a:cubicBezTo>
                  <a:cubicBezTo>
                    <a:pt x="512849" y="410242"/>
                    <a:pt x="513611" y="397574"/>
                    <a:pt x="513611" y="384905"/>
                  </a:cubicBezTo>
                  <a:cubicBezTo>
                    <a:pt x="513516" y="276225"/>
                    <a:pt x="513611" y="167545"/>
                    <a:pt x="513611" y="58865"/>
                  </a:cubicBezTo>
                  <a:cubicBezTo>
                    <a:pt x="513611" y="57055"/>
                    <a:pt x="513516" y="55340"/>
                    <a:pt x="513611" y="53531"/>
                  </a:cubicBezTo>
                  <a:cubicBezTo>
                    <a:pt x="513706" y="52102"/>
                    <a:pt x="513516" y="50292"/>
                    <a:pt x="515040" y="49530"/>
                  </a:cubicBezTo>
                  <a:cubicBezTo>
                    <a:pt x="516659" y="48768"/>
                    <a:pt x="517802" y="50102"/>
                    <a:pt x="518945" y="51054"/>
                  </a:cubicBezTo>
                  <a:cubicBezTo>
                    <a:pt x="523803" y="55245"/>
                    <a:pt x="528851" y="59150"/>
                    <a:pt x="534090" y="62960"/>
                  </a:cubicBezTo>
                  <a:cubicBezTo>
                    <a:pt x="558283" y="80677"/>
                    <a:pt x="584763" y="93821"/>
                    <a:pt x="612766" y="104204"/>
                  </a:cubicBezTo>
                  <a:cubicBezTo>
                    <a:pt x="645913" y="116491"/>
                    <a:pt x="680108" y="124397"/>
                    <a:pt x="715065" y="129064"/>
                  </a:cubicBezTo>
                  <a:cubicBezTo>
                    <a:pt x="725447" y="130493"/>
                    <a:pt x="735925" y="130969"/>
                    <a:pt x="746402" y="131826"/>
                  </a:cubicBezTo>
                  <a:cubicBezTo>
                    <a:pt x="749926" y="132112"/>
                    <a:pt x="750688" y="131255"/>
                    <a:pt x="750688" y="127159"/>
                  </a:cubicBezTo>
                  <a:cubicBezTo>
                    <a:pt x="750784" y="112300"/>
                    <a:pt x="750688" y="97441"/>
                    <a:pt x="750688" y="82582"/>
                  </a:cubicBezTo>
                  <a:cubicBezTo>
                    <a:pt x="750688" y="56959"/>
                    <a:pt x="749260" y="31337"/>
                    <a:pt x="749926" y="5715"/>
                  </a:cubicBezTo>
                  <a:cubicBezTo>
                    <a:pt x="750117" y="3810"/>
                    <a:pt x="749164" y="1334"/>
                    <a:pt x="751736" y="0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8" name="자유형: 도형 97">
              <a:extLst>
                <a:ext uri="{FF2B5EF4-FFF2-40B4-BE49-F238E27FC236}">
                  <a16:creationId xmlns:a16="http://schemas.microsoft.com/office/drawing/2014/main" id="{CC1DAFB5-2903-43EE-B536-E62AFF8BD45C}"/>
                </a:ext>
              </a:extLst>
            </p:cNvPr>
            <p:cNvSpPr/>
            <p:nvPr/>
          </p:nvSpPr>
          <p:spPr>
            <a:xfrm>
              <a:off x="8920247" y="506703"/>
              <a:ext cx="134011" cy="206837"/>
            </a:xfrm>
            <a:custGeom>
              <a:avLst/>
              <a:gdLst>
                <a:gd name="connsiteX0" fmla="*/ 0 w 360140"/>
                <a:gd name="connsiteY0" fmla="*/ 306150 h 555855"/>
                <a:gd name="connsiteX1" fmla="*/ 2477 w 360140"/>
                <a:gd name="connsiteY1" fmla="*/ 281861 h 555855"/>
                <a:gd name="connsiteX2" fmla="*/ 142399 w 360140"/>
                <a:gd name="connsiteY2" fmla="*/ 46784 h 555855"/>
                <a:gd name="connsiteX3" fmla="*/ 271844 w 360140"/>
                <a:gd name="connsiteY3" fmla="*/ 1540 h 555855"/>
                <a:gd name="connsiteX4" fmla="*/ 356616 w 360140"/>
                <a:gd name="connsiteY4" fmla="*/ 3922 h 555855"/>
                <a:gd name="connsiteX5" fmla="*/ 360140 w 360140"/>
                <a:gd name="connsiteY5" fmla="*/ 8017 h 555855"/>
                <a:gd name="connsiteX6" fmla="*/ 359950 w 360140"/>
                <a:gd name="connsiteY6" fmla="*/ 42784 h 555855"/>
                <a:gd name="connsiteX7" fmla="*/ 353282 w 360140"/>
                <a:gd name="connsiteY7" fmla="*/ 43736 h 555855"/>
                <a:gd name="connsiteX8" fmla="*/ 278606 w 360140"/>
                <a:gd name="connsiteY8" fmla="*/ 50689 h 555855"/>
                <a:gd name="connsiteX9" fmla="*/ 216789 w 360140"/>
                <a:gd name="connsiteY9" fmla="*/ 71740 h 555855"/>
                <a:gd name="connsiteX10" fmla="*/ 149542 w 360140"/>
                <a:gd name="connsiteY10" fmla="*/ 116317 h 555855"/>
                <a:gd name="connsiteX11" fmla="*/ 91345 w 360140"/>
                <a:gd name="connsiteY11" fmla="*/ 186611 h 555855"/>
                <a:gd name="connsiteX12" fmla="*/ 44482 w 360140"/>
                <a:gd name="connsiteY12" fmla="*/ 321580 h 555855"/>
                <a:gd name="connsiteX13" fmla="*/ 41434 w 360140"/>
                <a:gd name="connsiteY13" fmla="*/ 369682 h 555855"/>
                <a:gd name="connsiteX14" fmla="*/ 68961 w 360140"/>
                <a:gd name="connsiteY14" fmla="*/ 497126 h 555855"/>
                <a:gd name="connsiteX15" fmla="*/ 99917 w 360140"/>
                <a:gd name="connsiteY15" fmla="*/ 550847 h 555855"/>
                <a:gd name="connsiteX16" fmla="*/ 101822 w 360140"/>
                <a:gd name="connsiteY16" fmla="*/ 555514 h 555855"/>
                <a:gd name="connsiteX17" fmla="*/ 98108 w 360140"/>
                <a:gd name="connsiteY17" fmla="*/ 554086 h 555855"/>
                <a:gd name="connsiteX18" fmla="*/ 33623 w 360140"/>
                <a:gd name="connsiteY18" fmla="*/ 469885 h 555855"/>
                <a:gd name="connsiteX19" fmla="*/ 1810 w 360140"/>
                <a:gd name="connsiteY19" fmla="*/ 366538 h 555855"/>
                <a:gd name="connsiteX20" fmla="*/ 571 w 360140"/>
                <a:gd name="connsiteY20" fmla="*/ 344155 h 555855"/>
                <a:gd name="connsiteX21" fmla="*/ 191 w 360140"/>
                <a:gd name="connsiteY21" fmla="*/ 339773 h 555855"/>
                <a:gd name="connsiteX22" fmla="*/ 0 w 360140"/>
                <a:gd name="connsiteY22" fmla="*/ 306150 h 5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140" h="555855">
                  <a:moveTo>
                    <a:pt x="0" y="306150"/>
                  </a:moveTo>
                  <a:cubicBezTo>
                    <a:pt x="857" y="298054"/>
                    <a:pt x="1429" y="289957"/>
                    <a:pt x="2477" y="281861"/>
                  </a:cubicBezTo>
                  <a:cubicBezTo>
                    <a:pt x="16002" y="183754"/>
                    <a:pt x="59055" y="103172"/>
                    <a:pt x="142399" y="46784"/>
                  </a:cubicBezTo>
                  <a:cubicBezTo>
                    <a:pt x="181356" y="20400"/>
                    <a:pt x="224981" y="6208"/>
                    <a:pt x="271844" y="1540"/>
                  </a:cubicBezTo>
                  <a:cubicBezTo>
                    <a:pt x="300228" y="-1222"/>
                    <a:pt x="328422" y="-174"/>
                    <a:pt x="356616" y="3922"/>
                  </a:cubicBezTo>
                  <a:cubicBezTo>
                    <a:pt x="359378" y="4303"/>
                    <a:pt x="360140" y="5255"/>
                    <a:pt x="360140" y="8017"/>
                  </a:cubicBezTo>
                  <a:cubicBezTo>
                    <a:pt x="359950" y="19638"/>
                    <a:pt x="359950" y="31163"/>
                    <a:pt x="359950" y="42784"/>
                  </a:cubicBezTo>
                  <a:cubicBezTo>
                    <a:pt x="357950" y="44403"/>
                    <a:pt x="355473" y="43831"/>
                    <a:pt x="353282" y="43736"/>
                  </a:cubicBezTo>
                  <a:cubicBezTo>
                    <a:pt x="328136" y="43355"/>
                    <a:pt x="303181" y="45355"/>
                    <a:pt x="278606" y="50689"/>
                  </a:cubicBezTo>
                  <a:cubicBezTo>
                    <a:pt x="257175" y="55357"/>
                    <a:pt x="236696" y="62405"/>
                    <a:pt x="216789" y="71740"/>
                  </a:cubicBezTo>
                  <a:cubicBezTo>
                    <a:pt x="192214" y="83360"/>
                    <a:pt x="169831" y="98314"/>
                    <a:pt x="149542" y="116317"/>
                  </a:cubicBezTo>
                  <a:cubicBezTo>
                    <a:pt x="126587" y="136700"/>
                    <a:pt x="107347" y="160322"/>
                    <a:pt x="91345" y="186611"/>
                  </a:cubicBezTo>
                  <a:cubicBezTo>
                    <a:pt x="66104" y="228235"/>
                    <a:pt x="50768" y="273384"/>
                    <a:pt x="44482" y="321580"/>
                  </a:cubicBezTo>
                  <a:cubicBezTo>
                    <a:pt x="42386" y="337487"/>
                    <a:pt x="41053" y="353584"/>
                    <a:pt x="41434" y="369682"/>
                  </a:cubicBezTo>
                  <a:cubicBezTo>
                    <a:pt x="42482" y="413878"/>
                    <a:pt x="50768" y="456550"/>
                    <a:pt x="68961" y="497126"/>
                  </a:cubicBezTo>
                  <a:cubicBezTo>
                    <a:pt x="77438" y="516081"/>
                    <a:pt x="87725" y="533988"/>
                    <a:pt x="99917" y="550847"/>
                  </a:cubicBezTo>
                  <a:cubicBezTo>
                    <a:pt x="100870" y="552181"/>
                    <a:pt x="102489" y="553419"/>
                    <a:pt x="101822" y="555514"/>
                  </a:cubicBezTo>
                  <a:cubicBezTo>
                    <a:pt x="100013" y="556562"/>
                    <a:pt x="99060" y="554943"/>
                    <a:pt x="98108" y="554086"/>
                  </a:cubicBezTo>
                  <a:cubicBezTo>
                    <a:pt x="71914" y="529606"/>
                    <a:pt x="50006" y="501889"/>
                    <a:pt x="33623" y="469885"/>
                  </a:cubicBezTo>
                  <a:cubicBezTo>
                    <a:pt x="16955" y="437214"/>
                    <a:pt x="6668" y="402733"/>
                    <a:pt x="1810" y="366538"/>
                  </a:cubicBezTo>
                  <a:cubicBezTo>
                    <a:pt x="762" y="359109"/>
                    <a:pt x="571" y="351679"/>
                    <a:pt x="571" y="344155"/>
                  </a:cubicBezTo>
                  <a:cubicBezTo>
                    <a:pt x="571" y="342726"/>
                    <a:pt x="1048" y="341202"/>
                    <a:pt x="191" y="339773"/>
                  </a:cubicBezTo>
                  <a:cubicBezTo>
                    <a:pt x="0" y="328438"/>
                    <a:pt x="0" y="317294"/>
                    <a:pt x="0" y="306150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9" name="자유형: 도형 98">
              <a:extLst>
                <a:ext uri="{FF2B5EF4-FFF2-40B4-BE49-F238E27FC236}">
                  <a16:creationId xmlns:a16="http://schemas.microsoft.com/office/drawing/2014/main" id="{819786E9-D956-4012-B6A0-8AEEE7CBB372}"/>
                </a:ext>
              </a:extLst>
            </p:cNvPr>
            <p:cNvSpPr/>
            <p:nvPr/>
          </p:nvSpPr>
          <p:spPr>
            <a:xfrm>
              <a:off x="9059964" y="759384"/>
              <a:ext cx="3083" cy="354"/>
            </a:xfrm>
            <a:custGeom>
              <a:avLst/>
              <a:gdLst>
                <a:gd name="connsiteX0" fmla="*/ 0 w 8286"/>
                <a:gd name="connsiteY0" fmla="*/ 953 h 952"/>
                <a:gd name="connsiteX1" fmla="*/ 8287 w 8286"/>
                <a:gd name="connsiteY1" fmla="*/ 191 h 952"/>
                <a:gd name="connsiteX2" fmla="*/ 8191 w 8286"/>
                <a:gd name="connsiteY2" fmla="*/ 953 h 952"/>
                <a:gd name="connsiteX3" fmla="*/ 0 w 8286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" h="952">
                  <a:moveTo>
                    <a:pt x="0" y="953"/>
                  </a:moveTo>
                  <a:cubicBezTo>
                    <a:pt x="2667" y="-572"/>
                    <a:pt x="5525" y="191"/>
                    <a:pt x="8287" y="191"/>
                  </a:cubicBezTo>
                  <a:cubicBezTo>
                    <a:pt x="8191" y="381"/>
                    <a:pt x="8191" y="667"/>
                    <a:pt x="8191" y="953"/>
                  </a:cubicBezTo>
                  <a:cubicBezTo>
                    <a:pt x="5525" y="953"/>
                    <a:pt x="2762" y="953"/>
                    <a:pt x="0" y="953"/>
                  </a:cubicBezTo>
                  <a:close/>
                </a:path>
              </a:pathLst>
            </a:custGeom>
            <a:solidFill>
              <a:srgbClr val="E789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AD1F19C1-B902-42C6-8034-4F01A513DB2A}"/>
                </a:ext>
              </a:extLst>
            </p:cNvPr>
            <p:cNvSpPr/>
            <p:nvPr/>
          </p:nvSpPr>
          <p:spPr>
            <a:xfrm>
              <a:off x="8935359" y="385363"/>
              <a:ext cx="303806" cy="358390"/>
            </a:xfrm>
            <a:custGeom>
              <a:avLst/>
              <a:gdLst>
                <a:gd name="connsiteX0" fmla="*/ 64448 w 816447"/>
                <a:gd name="connsiteY0" fmla="*/ 885319 h 963138"/>
                <a:gd name="connsiteX1" fmla="*/ 61400 w 816447"/>
                <a:gd name="connsiteY1" fmla="*/ 881795 h 963138"/>
                <a:gd name="connsiteX2" fmla="*/ 27491 w 816447"/>
                <a:gd name="connsiteY2" fmla="*/ 824264 h 963138"/>
                <a:gd name="connsiteX3" fmla="*/ 2726 w 816447"/>
                <a:gd name="connsiteY3" fmla="*/ 735491 h 963138"/>
                <a:gd name="connsiteX4" fmla="*/ 68258 w 816447"/>
                <a:gd name="connsiteY4" fmla="*/ 485269 h 963138"/>
                <a:gd name="connsiteX5" fmla="*/ 237613 w 816447"/>
                <a:gd name="connsiteY5" fmla="*/ 375731 h 963138"/>
                <a:gd name="connsiteX6" fmla="*/ 316004 w 816447"/>
                <a:gd name="connsiteY6" fmla="*/ 368969 h 963138"/>
                <a:gd name="connsiteX7" fmla="*/ 319242 w 816447"/>
                <a:gd name="connsiteY7" fmla="*/ 368873 h 963138"/>
                <a:gd name="connsiteX8" fmla="*/ 319623 w 816447"/>
                <a:gd name="connsiteY8" fmla="*/ 369350 h 963138"/>
                <a:gd name="connsiteX9" fmla="*/ 320480 w 816447"/>
                <a:gd name="connsiteY9" fmla="*/ 374493 h 963138"/>
                <a:gd name="connsiteX10" fmla="*/ 320480 w 816447"/>
                <a:gd name="connsiteY10" fmla="*/ 508224 h 963138"/>
                <a:gd name="connsiteX11" fmla="*/ 313527 w 816447"/>
                <a:gd name="connsiteY11" fmla="*/ 514320 h 963138"/>
                <a:gd name="connsiteX12" fmla="*/ 226754 w 816447"/>
                <a:gd name="connsiteY12" fmla="*/ 521369 h 963138"/>
                <a:gd name="connsiteX13" fmla="*/ 152840 w 816447"/>
                <a:gd name="connsiteY13" fmla="*/ 584519 h 963138"/>
                <a:gd name="connsiteX14" fmla="*/ 137981 w 816447"/>
                <a:gd name="connsiteY14" fmla="*/ 634811 h 963138"/>
                <a:gd name="connsiteX15" fmla="*/ 150173 w 816447"/>
                <a:gd name="connsiteY15" fmla="*/ 715488 h 963138"/>
                <a:gd name="connsiteX16" fmla="*/ 186940 w 816447"/>
                <a:gd name="connsiteY16" fmla="*/ 759970 h 963138"/>
                <a:gd name="connsiteX17" fmla="*/ 191607 w 816447"/>
                <a:gd name="connsiteY17" fmla="*/ 764351 h 963138"/>
                <a:gd name="connsiteX18" fmla="*/ 193131 w 816447"/>
                <a:gd name="connsiteY18" fmla="*/ 765780 h 963138"/>
                <a:gd name="connsiteX19" fmla="*/ 197227 w 816447"/>
                <a:gd name="connsiteY19" fmla="*/ 770828 h 963138"/>
                <a:gd name="connsiteX20" fmla="*/ 264664 w 816447"/>
                <a:gd name="connsiteY20" fmla="*/ 821025 h 963138"/>
                <a:gd name="connsiteX21" fmla="*/ 315051 w 816447"/>
                <a:gd name="connsiteY21" fmla="*/ 828074 h 963138"/>
                <a:gd name="connsiteX22" fmla="*/ 408206 w 816447"/>
                <a:gd name="connsiteY22" fmla="*/ 789021 h 963138"/>
                <a:gd name="connsiteX23" fmla="*/ 437828 w 816447"/>
                <a:gd name="connsiteY23" fmla="*/ 748159 h 963138"/>
                <a:gd name="connsiteX24" fmla="*/ 442496 w 816447"/>
                <a:gd name="connsiteY24" fmla="*/ 734252 h 963138"/>
                <a:gd name="connsiteX25" fmla="*/ 448973 w 816447"/>
                <a:gd name="connsiteY25" fmla="*/ 685294 h 963138"/>
                <a:gd name="connsiteX26" fmla="*/ 449639 w 816447"/>
                <a:gd name="connsiteY26" fmla="*/ 638240 h 963138"/>
                <a:gd name="connsiteX27" fmla="*/ 449639 w 816447"/>
                <a:gd name="connsiteY27" fmla="*/ 10733 h 963138"/>
                <a:gd name="connsiteX28" fmla="*/ 460498 w 816447"/>
                <a:gd name="connsiteY28" fmla="*/ 65 h 963138"/>
                <a:gd name="connsiteX29" fmla="*/ 576608 w 816447"/>
                <a:gd name="connsiteY29" fmla="*/ 65 h 963138"/>
                <a:gd name="connsiteX30" fmla="*/ 583275 w 816447"/>
                <a:gd name="connsiteY30" fmla="*/ 1208 h 963138"/>
                <a:gd name="connsiteX31" fmla="*/ 583751 w 816447"/>
                <a:gd name="connsiteY31" fmla="*/ 1494 h 963138"/>
                <a:gd name="connsiteX32" fmla="*/ 585752 w 816447"/>
                <a:gd name="connsiteY32" fmla="*/ 7590 h 963138"/>
                <a:gd name="connsiteX33" fmla="*/ 604802 w 816447"/>
                <a:gd name="connsiteY33" fmla="*/ 69884 h 963138"/>
                <a:gd name="connsiteX34" fmla="*/ 643092 w 816447"/>
                <a:gd name="connsiteY34" fmla="*/ 131320 h 963138"/>
                <a:gd name="connsiteX35" fmla="*/ 668619 w 816447"/>
                <a:gd name="connsiteY35" fmla="*/ 157133 h 963138"/>
                <a:gd name="connsiteX36" fmla="*/ 671000 w 816447"/>
                <a:gd name="connsiteY36" fmla="*/ 159704 h 963138"/>
                <a:gd name="connsiteX37" fmla="*/ 694146 w 816447"/>
                <a:gd name="connsiteY37" fmla="*/ 185517 h 963138"/>
                <a:gd name="connsiteX38" fmla="*/ 774728 w 816447"/>
                <a:gd name="connsiteY38" fmla="*/ 235523 h 963138"/>
                <a:gd name="connsiteX39" fmla="*/ 809684 w 816447"/>
                <a:gd name="connsiteY39" fmla="*/ 245239 h 963138"/>
                <a:gd name="connsiteX40" fmla="*/ 815780 w 816447"/>
                <a:gd name="connsiteY40" fmla="*/ 247430 h 963138"/>
                <a:gd name="connsiteX41" fmla="*/ 816257 w 816447"/>
                <a:gd name="connsiteY41" fmla="*/ 247715 h 963138"/>
                <a:gd name="connsiteX42" fmla="*/ 816161 w 816447"/>
                <a:gd name="connsiteY42" fmla="*/ 303722 h 963138"/>
                <a:gd name="connsiteX43" fmla="*/ 816447 w 816447"/>
                <a:gd name="connsiteY43" fmla="*/ 377351 h 963138"/>
                <a:gd name="connsiteX44" fmla="*/ 812447 w 816447"/>
                <a:gd name="connsiteY44" fmla="*/ 380684 h 963138"/>
                <a:gd name="connsiteX45" fmla="*/ 769775 w 816447"/>
                <a:gd name="connsiteY45" fmla="*/ 376589 h 963138"/>
                <a:gd name="connsiteX46" fmla="*/ 670238 w 816447"/>
                <a:gd name="connsiteY46" fmla="*/ 350395 h 963138"/>
                <a:gd name="connsiteX47" fmla="*/ 580894 w 816447"/>
                <a:gd name="connsiteY47" fmla="*/ 298007 h 963138"/>
                <a:gd name="connsiteX48" fmla="*/ 579846 w 816447"/>
                <a:gd name="connsiteY48" fmla="*/ 297436 h 963138"/>
                <a:gd name="connsiteX49" fmla="*/ 579275 w 816447"/>
                <a:gd name="connsiteY49" fmla="*/ 300960 h 963138"/>
                <a:gd name="connsiteX50" fmla="*/ 579084 w 816447"/>
                <a:gd name="connsiteY50" fmla="*/ 633478 h 963138"/>
                <a:gd name="connsiteX51" fmla="*/ 533936 w 816447"/>
                <a:gd name="connsiteY51" fmla="*/ 814453 h 963138"/>
                <a:gd name="connsiteX52" fmla="*/ 397252 w 816447"/>
                <a:gd name="connsiteY52" fmla="*/ 939992 h 963138"/>
                <a:gd name="connsiteX53" fmla="*/ 321909 w 816447"/>
                <a:gd name="connsiteY53" fmla="*/ 960185 h 963138"/>
                <a:gd name="connsiteX54" fmla="*/ 259901 w 816447"/>
                <a:gd name="connsiteY54" fmla="*/ 962567 h 963138"/>
                <a:gd name="connsiteX55" fmla="*/ 67115 w 816447"/>
                <a:gd name="connsiteY55" fmla="*/ 887224 h 963138"/>
                <a:gd name="connsiteX56" fmla="*/ 64448 w 816447"/>
                <a:gd name="connsiteY56" fmla="*/ 885319 h 9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16447" h="963138">
                  <a:moveTo>
                    <a:pt x="64448" y="885319"/>
                  </a:moveTo>
                  <a:cubicBezTo>
                    <a:pt x="63401" y="884176"/>
                    <a:pt x="62353" y="882938"/>
                    <a:pt x="61400" y="881795"/>
                  </a:cubicBezTo>
                  <a:cubicBezTo>
                    <a:pt x="48161" y="863792"/>
                    <a:pt x="36635" y="844742"/>
                    <a:pt x="27491" y="824264"/>
                  </a:cubicBezTo>
                  <a:cubicBezTo>
                    <a:pt x="14823" y="795879"/>
                    <a:pt x="6346" y="766352"/>
                    <a:pt x="2726" y="735491"/>
                  </a:cubicBezTo>
                  <a:cubicBezTo>
                    <a:pt x="-8037" y="643574"/>
                    <a:pt x="12918" y="559659"/>
                    <a:pt x="68258" y="485269"/>
                  </a:cubicBezTo>
                  <a:cubicBezTo>
                    <a:pt x="110930" y="427928"/>
                    <a:pt x="167699" y="391257"/>
                    <a:pt x="237613" y="375731"/>
                  </a:cubicBezTo>
                  <a:cubicBezTo>
                    <a:pt x="263426" y="370016"/>
                    <a:pt x="289619" y="368111"/>
                    <a:pt x="316004" y="368969"/>
                  </a:cubicBezTo>
                  <a:cubicBezTo>
                    <a:pt x="317051" y="368969"/>
                    <a:pt x="318194" y="368969"/>
                    <a:pt x="319242" y="368873"/>
                  </a:cubicBezTo>
                  <a:cubicBezTo>
                    <a:pt x="319337" y="369064"/>
                    <a:pt x="319528" y="369159"/>
                    <a:pt x="319623" y="369350"/>
                  </a:cubicBezTo>
                  <a:cubicBezTo>
                    <a:pt x="320766" y="370874"/>
                    <a:pt x="320480" y="372779"/>
                    <a:pt x="320480" y="374493"/>
                  </a:cubicBezTo>
                  <a:cubicBezTo>
                    <a:pt x="320480" y="419070"/>
                    <a:pt x="320480" y="463647"/>
                    <a:pt x="320480" y="508224"/>
                  </a:cubicBezTo>
                  <a:cubicBezTo>
                    <a:pt x="320480" y="514415"/>
                    <a:pt x="319623" y="515082"/>
                    <a:pt x="313527" y="514320"/>
                  </a:cubicBezTo>
                  <a:cubicBezTo>
                    <a:pt x="284095" y="510605"/>
                    <a:pt x="255044" y="511748"/>
                    <a:pt x="226754" y="521369"/>
                  </a:cubicBezTo>
                  <a:cubicBezTo>
                    <a:pt x="193798" y="532608"/>
                    <a:pt x="168938" y="553563"/>
                    <a:pt x="152840" y="584519"/>
                  </a:cubicBezTo>
                  <a:cubicBezTo>
                    <a:pt x="144649" y="600236"/>
                    <a:pt x="139791" y="617095"/>
                    <a:pt x="137981" y="634811"/>
                  </a:cubicBezTo>
                  <a:cubicBezTo>
                    <a:pt x="135219" y="662720"/>
                    <a:pt x="139029" y="689675"/>
                    <a:pt x="150173" y="715488"/>
                  </a:cubicBezTo>
                  <a:cubicBezTo>
                    <a:pt x="158079" y="733871"/>
                    <a:pt x="170938" y="748254"/>
                    <a:pt x="186940" y="759970"/>
                  </a:cubicBezTo>
                  <a:cubicBezTo>
                    <a:pt x="188654" y="761208"/>
                    <a:pt x="190559" y="762351"/>
                    <a:pt x="191607" y="764351"/>
                  </a:cubicBezTo>
                  <a:cubicBezTo>
                    <a:pt x="192083" y="764828"/>
                    <a:pt x="192655" y="765304"/>
                    <a:pt x="193131" y="765780"/>
                  </a:cubicBezTo>
                  <a:cubicBezTo>
                    <a:pt x="194750" y="767304"/>
                    <a:pt x="196084" y="769019"/>
                    <a:pt x="197227" y="770828"/>
                  </a:cubicBezTo>
                  <a:cubicBezTo>
                    <a:pt x="213324" y="796165"/>
                    <a:pt x="236660" y="811786"/>
                    <a:pt x="264664" y="821025"/>
                  </a:cubicBezTo>
                  <a:cubicBezTo>
                    <a:pt x="281047" y="826359"/>
                    <a:pt x="297811" y="828836"/>
                    <a:pt x="315051" y="828074"/>
                  </a:cubicBezTo>
                  <a:cubicBezTo>
                    <a:pt x="350865" y="826550"/>
                    <a:pt x="382298" y="814262"/>
                    <a:pt x="408206" y="789021"/>
                  </a:cubicBezTo>
                  <a:cubicBezTo>
                    <a:pt x="420493" y="777115"/>
                    <a:pt x="430208" y="763399"/>
                    <a:pt x="437828" y="748159"/>
                  </a:cubicBezTo>
                  <a:cubicBezTo>
                    <a:pt x="440019" y="743682"/>
                    <a:pt x="441448" y="739015"/>
                    <a:pt x="442496" y="734252"/>
                  </a:cubicBezTo>
                  <a:cubicBezTo>
                    <a:pt x="446020" y="718060"/>
                    <a:pt x="447925" y="701772"/>
                    <a:pt x="448973" y="685294"/>
                  </a:cubicBezTo>
                  <a:cubicBezTo>
                    <a:pt x="450020" y="669578"/>
                    <a:pt x="449639" y="653957"/>
                    <a:pt x="449639" y="638240"/>
                  </a:cubicBezTo>
                  <a:cubicBezTo>
                    <a:pt x="449735" y="429071"/>
                    <a:pt x="449639" y="219902"/>
                    <a:pt x="449639" y="10733"/>
                  </a:cubicBezTo>
                  <a:cubicBezTo>
                    <a:pt x="449639" y="65"/>
                    <a:pt x="449639" y="65"/>
                    <a:pt x="460498" y="65"/>
                  </a:cubicBezTo>
                  <a:cubicBezTo>
                    <a:pt x="499169" y="65"/>
                    <a:pt x="537936" y="65"/>
                    <a:pt x="576608" y="65"/>
                  </a:cubicBezTo>
                  <a:cubicBezTo>
                    <a:pt x="578894" y="65"/>
                    <a:pt x="581275" y="-411"/>
                    <a:pt x="583275" y="1208"/>
                  </a:cubicBezTo>
                  <a:cubicBezTo>
                    <a:pt x="583466" y="1304"/>
                    <a:pt x="583561" y="1399"/>
                    <a:pt x="583751" y="1494"/>
                  </a:cubicBezTo>
                  <a:cubicBezTo>
                    <a:pt x="585371" y="3209"/>
                    <a:pt x="585371" y="5495"/>
                    <a:pt x="585752" y="7590"/>
                  </a:cubicBezTo>
                  <a:cubicBezTo>
                    <a:pt x="589752" y="29117"/>
                    <a:pt x="595943" y="49976"/>
                    <a:pt x="604802" y="69884"/>
                  </a:cubicBezTo>
                  <a:cubicBezTo>
                    <a:pt x="614612" y="92172"/>
                    <a:pt x="626900" y="112841"/>
                    <a:pt x="643092" y="131320"/>
                  </a:cubicBezTo>
                  <a:cubicBezTo>
                    <a:pt x="651093" y="140464"/>
                    <a:pt x="660332" y="148274"/>
                    <a:pt x="668619" y="157133"/>
                  </a:cubicBezTo>
                  <a:cubicBezTo>
                    <a:pt x="669381" y="157990"/>
                    <a:pt x="670238" y="158847"/>
                    <a:pt x="671000" y="159704"/>
                  </a:cubicBezTo>
                  <a:cubicBezTo>
                    <a:pt x="679192" y="167896"/>
                    <a:pt x="685859" y="177421"/>
                    <a:pt x="694146" y="185517"/>
                  </a:cubicBezTo>
                  <a:cubicBezTo>
                    <a:pt x="717387" y="208187"/>
                    <a:pt x="744248" y="224665"/>
                    <a:pt x="774728" y="235523"/>
                  </a:cubicBezTo>
                  <a:cubicBezTo>
                    <a:pt x="786158" y="239619"/>
                    <a:pt x="797778" y="242858"/>
                    <a:pt x="809684" y="245239"/>
                  </a:cubicBezTo>
                  <a:cubicBezTo>
                    <a:pt x="811780" y="245620"/>
                    <a:pt x="813971" y="246001"/>
                    <a:pt x="815780" y="247430"/>
                  </a:cubicBezTo>
                  <a:cubicBezTo>
                    <a:pt x="815971" y="247525"/>
                    <a:pt x="816066" y="247620"/>
                    <a:pt x="816257" y="247715"/>
                  </a:cubicBezTo>
                  <a:cubicBezTo>
                    <a:pt x="816257" y="266384"/>
                    <a:pt x="816161" y="285053"/>
                    <a:pt x="816161" y="303722"/>
                  </a:cubicBezTo>
                  <a:cubicBezTo>
                    <a:pt x="816161" y="328297"/>
                    <a:pt x="816257" y="352776"/>
                    <a:pt x="816447" y="377351"/>
                  </a:cubicBezTo>
                  <a:cubicBezTo>
                    <a:pt x="816447" y="380684"/>
                    <a:pt x="814923" y="380780"/>
                    <a:pt x="812447" y="380684"/>
                  </a:cubicBezTo>
                  <a:cubicBezTo>
                    <a:pt x="798159" y="380113"/>
                    <a:pt x="783872" y="378779"/>
                    <a:pt x="769775" y="376589"/>
                  </a:cubicBezTo>
                  <a:cubicBezTo>
                    <a:pt x="735675" y="371350"/>
                    <a:pt x="702338" y="363063"/>
                    <a:pt x="670238" y="350395"/>
                  </a:cubicBezTo>
                  <a:cubicBezTo>
                    <a:pt x="637758" y="337631"/>
                    <a:pt x="607373" y="321153"/>
                    <a:pt x="580894" y="298007"/>
                  </a:cubicBezTo>
                  <a:cubicBezTo>
                    <a:pt x="580608" y="297722"/>
                    <a:pt x="580227" y="297626"/>
                    <a:pt x="579846" y="297436"/>
                  </a:cubicBezTo>
                  <a:cubicBezTo>
                    <a:pt x="578798" y="298484"/>
                    <a:pt x="579275" y="299817"/>
                    <a:pt x="579275" y="300960"/>
                  </a:cubicBezTo>
                  <a:cubicBezTo>
                    <a:pt x="579179" y="411831"/>
                    <a:pt x="579275" y="522702"/>
                    <a:pt x="579084" y="633478"/>
                  </a:cubicBezTo>
                  <a:cubicBezTo>
                    <a:pt x="578989" y="697486"/>
                    <a:pt x="565178" y="758255"/>
                    <a:pt x="533936" y="814453"/>
                  </a:cubicBezTo>
                  <a:cubicBezTo>
                    <a:pt x="502313" y="871317"/>
                    <a:pt x="457545" y="914275"/>
                    <a:pt x="397252" y="939992"/>
                  </a:cubicBezTo>
                  <a:cubicBezTo>
                    <a:pt x="373058" y="950279"/>
                    <a:pt x="347817" y="956566"/>
                    <a:pt x="321909" y="960185"/>
                  </a:cubicBezTo>
                  <a:cubicBezTo>
                    <a:pt x="301335" y="963043"/>
                    <a:pt x="280666" y="963805"/>
                    <a:pt x="259901" y="962567"/>
                  </a:cubicBezTo>
                  <a:cubicBezTo>
                    <a:pt x="187511" y="958185"/>
                    <a:pt x="123218" y="933420"/>
                    <a:pt x="67115" y="887224"/>
                  </a:cubicBezTo>
                  <a:cubicBezTo>
                    <a:pt x="66449" y="886557"/>
                    <a:pt x="65401" y="885986"/>
                    <a:pt x="64448" y="885319"/>
                  </a:cubicBezTo>
                  <a:close/>
                </a:path>
              </a:pathLst>
            </a:custGeom>
            <a:solidFill>
              <a:srgbClr val="EEF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0563EE94-C270-4201-9788-5EC89495ADE5}"/>
                </a:ext>
              </a:extLst>
            </p:cNvPr>
            <p:cNvSpPr/>
            <p:nvPr/>
          </p:nvSpPr>
          <p:spPr>
            <a:xfrm>
              <a:off x="9007260" y="369970"/>
              <a:ext cx="145211" cy="323991"/>
            </a:xfrm>
            <a:custGeom>
              <a:avLst/>
              <a:gdLst>
                <a:gd name="connsiteX0" fmla="*/ 390239 w 390239"/>
                <a:gd name="connsiteY0" fmla="*/ 42672 h 870693"/>
                <a:gd name="connsiteX1" fmla="*/ 375571 w 390239"/>
                <a:gd name="connsiteY1" fmla="*/ 42863 h 870693"/>
                <a:gd name="connsiteX2" fmla="*/ 262700 w 390239"/>
                <a:gd name="connsiteY2" fmla="*/ 42767 h 870693"/>
                <a:gd name="connsiteX3" fmla="*/ 257842 w 390239"/>
                <a:gd name="connsiteY3" fmla="*/ 47625 h 870693"/>
                <a:gd name="connsiteX4" fmla="*/ 257937 w 390239"/>
                <a:gd name="connsiteY4" fmla="*/ 699992 h 870693"/>
                <a:gd name="connsiteX5" fmla="*/ 249841 w 390239"/>
                <a:gd name="connsiteY5" fmla="*/ 779431 h 870693"/>
                <a:gd name="connsiteX6" fmla="*/ 236315 w 390239"/>
                <a:gd name="connsiteY6" fmla="*/ 806672 h 870693"/>
                <a:gd name="connsiteX7" fmla="*/ 135065 w 390239"/>
                <a:gd name="connsiteY7" fmla="*/ 869537 h 870693"/>
                <a:gd name="connsiteX8" fmla="*/ 24194 w 390239"/>
                <a:gd name="connsiteY8" fmla="*/ 837438 h 870693"/>
                <a:gd name="connsiteX9" fmla="*/ 0 w 390239"/>
                <a:gd name="connsiteY9" fmla="*/ 806958 h 870693"/>
                <a:gd name="connsiteX10" fmla="*/ 40672 w 390239"/>
                <a:gd name="connsiteY10" fmla="*/ 823532 h 870693"/>
                <a:gd name="connsiteX11" fmla="*/ 207264 w 390239"/>
                <a:gd name="connsiteY11" fmla="*/ 743331 h 870693"/>
                <a:gd name="connsiteX12" fmla="*/ 213550 w 390239"/>
                <a:gd name="connsiteY12" fmla="*/ 715137 h 870693"/>
                <a:gd name="connsiteX13" fmla="*/ 217551 w 390239"/>
                <a:gd name="connsiteY13" fmla="*/ 655225 h 870693"/>
                <a:gd name="connsiteX14" fmla="*/ 217551 w 390239"/>
                <a:gd name="connsiteY14" fmla="*/ 5620 h 870693"/>
                <a:gd name="connsiteX15" fmla="*/ 222885 w 390239"/>
                <a:gd name="connsiteY15" fmla="*/ 95 h 870693"/>
                <a:gd name="connsiteX16" fmla="*/ 381953 w 390239"/>
                <a:gd name="connsiteY16" fmla="*/ 0 h 870693"/>
                <a:gd name="connsiteX17" fmla="*/ 386525 w 390239"/>
                <a:gd name="connsiteY17" fmla="*/ 4382 h 870693"/>
                <a:gd name="connsiteX18" fmla="*/ 389858 w 390239"/>
                <a:gd name="connsiteY18" fmla="*/ 38576 h 870693"/>
                <a:gd name="connsiteX19" fmla="*/ 390239 w 390239"/>
                <a:gd name="connsiteY19" fmla="*/ 42672 h 8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239" h="870693">
                  <a:moveTo>
                    <a:pt x="390239" y="42672"/>
                  </a:moveTo>
                  <a:cubicBezTo>
                    <a:pt x="385382" y="42767"/>
                    <a:pt x="380429" y="42863"/>
                    <a:pt x="375571" y="42863"/>
                  </a:cubicBezTo>
                  <a:cubicBezTo>
                    <a:pt x="337947" y="42863"/>
                    <a:pt x="300323" y="42958"/>
                    <a:pt x="262700" y="42767"/>
                  </a:cubicBezTo>
                  <a:cubicBezTo>
                    <a:pt x="258794" y="42767"/>
                    <a:pt x="257842" y="43720"/>
                    <a:pt x="257842" y="47625"/>
                  </a:cubicBezTo>
                  <a:cubicBezTo>
                    <a:pt x="257937" y="265081"/>
                    <a:pt x="257937" y="482536"/>
                    <a:pt x="257937" y="699992"/>
                  </a:cubicBezTo>
                  <a:cubicBezTo>
                    <a:pt x="257937" y="726758"/>
                    <a:pt x="256032" y="753332"/>
                    <a:pt x="249841" y="779431"/>
                  </a:cubicBezTo>
                  <a:cubicBezTo>
                    <a:pt x="247459" y="789527"/>
                    <a:pt x="241935" y="798195"/>
                    <a:pt x="236315" y="806672"/>
                  </a:cubicBezTo>
                  <a:cubicBezTo>
                    <a:pt x="212217" y="843058"/>
                    <a:pt x="178308" y="864489"/>
                    <a:pt x="135065" y="869537"/>
                  </a:cubicBezTo>
                  <a:cubicBezTo>
                    <a:pt x="93917" y="874300"/>
                    <a:pt x="56388" y="864489"/>
                    <a:pt x="24194" y="837438"/>
                  </a:cubicBezTo>
                  <a:cubicBezTo>
                    <a:pt x="14097" y="828961"/>
                    <a:pt x="5715" y="818960"/>
                    <a:pt x="0" y="806958"/>
                  </a:cubicBezTo>
                  <a:cubicBezTo>
                    <a:pt x="12954" y="814102"/>
                    <a:pt x="26289" y="820007"/>
                    <a:pt x="40672" y="823532"/>
                  </a:cubicBezTo>
                  <a:cubicBezTo>
                    <a:pt x="105823" y="839248"/>
                    <a:pt x="175546" y="812483"/>
                    <a:pt x="207264" y="743331"/>
                  </a:cubicBezTo>
                  <a:cubicBezTo>
                    <a:pt x="211265" y="734473"/>
                    <a:pt x="212122" y="724662"/>
                    <a:pt x="213550" y="715137"/>
                  </a:cubicBezTo>
                  <a:cubicBezTo>
                    <a:pt x="216694" y="695325"/>
                    <a:pt x="217551" y="675323"/>
                    <a:pt x="217551" y="655225"/>
                  </a:cubicBezTo>
                  <a:cubicBezTo>
                    <a:pt x="217551" y="438722"/>
                    <a:pt x="217551" y="222123"/>
                    <a:pt x="217551" y="5620"/>
                  </a:cubicBezTo>
                  <a:cubicBezTo>
                    <a:pt x="217551" y="95"/>
                    <a:pt x="217551" y="95"/>
                    <a:pt x="222885" y="95"/>
                  </a:cubicBezTo>
                  <a:cubicBezTo>
                    <a:pt x="275939" y="95"/>
                    <a:pt x="328994" y="95"/>
                    <a:pt x="381953" y="0"/>
                  </a:cubicBezTo>
                  <a:cubicBezTo>
                    <a:pt x="385477" y="0"/>
                    <a:pt x="386525" y="667"/>
                    <a:pt x="386525" y="4382"/>
                  </a:cubicBezTo>
                  <a:cubicBezTo>
                    <a:pt x="386715" y="15811"/>
                    <a:pt x="387953" y="27242"/>
                    <a:pt x="389858" y="38576"/>
                  </a:cubicBezTo>
                  <a:cubicBezTo>
                    <a:pt x="390144" y="40005"/>
                    <a:pt x="390144" y="41339"/>
                    <a:pt x="390239" y="42672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2" name="자유형: 도형 101">
              <a:extLst>
                <a:ext uri="{FF2B5EF4-FFF2-40B4-BE49-F238E27FC236}">
                  <a16:creationId xmlns:a16="http://schemas.microsoft.com/office/drawing/2014/main" id="{9583FC3A-4BF6-4F41-AFAC-B8B60A1D8984}"/>
                </a:ext>
              </a:extLst>
            </p:cNvPr>
            <p:cNvSpPr/>
            <p:nvPr/>
          </p:nvSpPr>
          <p:spPr>
            <a:xfrm>
              <a:off x="8985865" y="522729"/>
              <a:ext cx="83350" cy="147018"/>
            </a:xfrm>
            <a:custGeom>
              <a:avLst/>
              <a:gdLst>
                <a:gd name="connsiteX0" fmla="*/ 55974 w 223995"/>
                <a:gd name="connsiteY0" fmla="*/ 395097 h 395097"/>
                <a:gd name="connsiteX1" fmla="*/ 7397 w 223995"/>
                <a:gd name="connsiteY1" fmla="*/ 330327 h 395097"/>
                <a:gd name="connsiteX2" fmla="*/ 20065 w 223995"/>
                <a:gd name="connsiteY2" fmla="*/ 207740 h 395097"/>
                <a:gd name="connsiteX3" fmla="*/ 107981 w 223995"/>
                <a:gd name="connsiteY3" fmla="*/ 146113 h 395097"/>
                <a:gd name="connsiteX4" fmla="*/ 179418 w 223995"/>
                <a:gd name="connsiteY4" fmla="*/ 144209 h 395097"/>
                <a:gd name="connsiteX5" fmla="*/ 183609 w 223995"/>
                <a:gd name="connsiteY5" fmla="*/ 140303 h 395097"/>
                <a:gd name="connsiteX6" fmla="*/ 183514 w 223995"/>
                <a:gd name="connsiteY6" fmla="*/ 4477 h 395097"/>
                <a:gd name="connsiteX7" fmla="*/ 183800 w 223995"/>
                <a:gd name="connsiteY7" fmla="*/ 0 h 395097"/>
                <a:gd name="connsiteX8" fmla="*/ 221900 w 223995"/>
                <a:gd name="connsiteY8" fmla="*/ 3619 h 395097"/>
                <a:gd name="connsiteX9" fmla="*/ 223900 w 223995"/>
                <a:gd name="connsiteY9" fmla="*/ 6096 h 395097"/>
                <a:gd name="connsiteX10" fmla="*/ 223900 w 223995"/>
                <a:gd name="connsiteY10" fmla="*/ 8954 h 395097"/>
                <a:gd name="connsiteX11" fmla="*/ 223995 w 223995"/>
                <a:gd name="connsiteY11" fmla="*/ 183928 h 395097"/>
                <a:gd name="connsiteX12" fmla="*/ 220376 w 223995"/>
                <a:gd name="connsiteY12" fmla="*/ 186976 h 395097"/>
                <a:gd name="connsiteX13" fmla="*/ 140175 w 223995"/>
                <a:gd name="connsiteY13" fmla="*/ 190881 h 395097"/>
                <a:gd name="connsiteX14" fmla="*/ 43496 w 223995"/>
                <a:gd name="connsiteY14" fmla="*/ 294704 h 395097"/>
                <a:gd name="connsiteX15" fmla="*/ 54831 w 223995"/>
                <a:gd name="connsiteY15" fmla="*/ 391954 h 395097"/>
                <a:gd name="connsiteX16" fmla="*/ 55974 w 223995"/>
                <a:gd name="connsiteY16" fmla="*/ 395097 h 39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3995" h="395097">
                  <a:moveTo>
                    <a:pt x="55974" y="395097"/>
                  </a:moveTo>
                  <a:cubicBezTo>
                    <a:pt x="31400" y="379857"/>
                    <a:pt x="15398" y="358045"/>
                    <a:pt x="7397" y="330327"/>
                  </a:cubicBezTo>
                  <a:cubicBezTo>
                    <a:pt x="-4986" y="287750"/>
                    <a:pt x="-2509" y="246507"/>
                    <a:pt x="20065" y="207740"/>
                  </a:cubicBezTo>
                  <a:cubicBezTo>
                    <a:pt x="39782" y="173927"/>
                    <a:pt x="70262" y="154496"/>
                    <a:pt x="107981" y="146113"/>
                  </a:cubicBezTo>
                  <a:cubicBezTo>
                    <a:pt x="131603" y="140875"/>
                    <a:pt x="155510" y="140779"/>
                    <a:pt x="179418" y="144209"/>
                  </a:cubicBezTo>
                  <a:cubicBezTo>
                    <a:pt x="183038" y="144780"/>
                    <a:pt x="183704" y="143732"/>
                    <a:pt x="183609" y="140303"/>
                  </a:cubicBezTo>
                  <a:cubicBezTo>
                    <a:pt x="183514" y="95060"/>
                    <a:pt x="183514" y="49721"/>
                    <a:pt x="183514" y="4477"/>
                  </a:cubicBezTo>
                  <a:cubicBezTo>
                    <a:pt x="183514" y="2953"/>
                    <a:pt x="183704" y="1524"/>
                    <a:pt x="183800" y="0"/>
                  </a:cubicBezTo>
                  <a:cubicBezTo>
                    <a:pt x="196563" y="190"/>
                    <a:pt x="209231" y="1810"/>
                    <a:pt x="221900" y="3619"/>
                  </a:cubicBezTo>
                  <a:cubicBezTo>
                    <a:pt x="223519" y="3810"/>
                    <a:pt x="223995" y="4667"/>
                    <a:pt x="223900" y="6096"/>
                  </a:cubicBezTo>
                  <a:cubicBezTo>
                    <a:pt x="223900" y="7048"/>
                    <a:pt x="223900" y="8001"/>
                    <a:pt x="223900" y="8954"/>
                  </a:cubicBezTo>
                  <a:cubicBezTo>
                    <a:pt x="223900" y="67246"/>
                    <a:pt x="223900" y="125635"/>
                    <a:pt x="223995" y="183928"/>
                  </a:cubicBezTo>
                  <a:cubicBezTo>
                    <a:pt x="223995" y="186976"/>
                    <a:pt x="223328" y="187452"/>
                    <a:pt x="220376" y="186976"/>
                  </a:cubicBezTo>
                  <a:cubicBezTo>
                    <a:pt x="193420" y="183261"/>
                    <a:pt x="166559" y="183356"/>
                    <a:pt x="140175" y="190881"/>
                  </a:cubicBezTo>
                  <a:cubicBezTo>
                    <a:pt x="87311" y="206121"/>
                    <a:pt x="55022" y="240983"/>
                    <a:pt x="43496" y="294704"/>
                  </a:cubicBezTo>
                  <a:cubicBezTo>
                    <a:pt x="36353" y="328232"/>
                    <a:pt x="40829" y="360712"/>
                    <a:pt x="54831" y="391954"/>
                  </a:cubicBezTo>
                  <a:cubicBezTo>
                    <a:pt x="55498" y="393002"/>
                    <a:pt x="56355" y="393954"/>
                    <a:pt x="55974" y="395097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3" name="자유형: 도형 102">
              <a:extLst>
                <a:ext uri="{FF2B5EF4-FFF2-40B4-BE49-F238E27FC236}">
                  <a16:creationId xmlns:a16="http://schemas.microsoft.com/office/drawing/2014/main" id="{66C17477-8F11-43FF-90FF-64D2F3010B55}"/>
                </a:ext>
              </a:extLst>
            </p:cNvPr>
            <p:cNvSpPr/>
            <p:nvPr/>
          </p:nvSpPr>
          <p:spPr>
            <a:xfrm>
              <a:off x="9152683" y="385919"/>
              <a:ext cx="31544" cy="57949"/>
            </a:xfrm>
            <a:custGeom>
              <a:avLst/>
              <a:gdLst>
                <a:gd name="connsiteX0" fmla="*/ 84773 w 84772"/>
                <a:gd name="connsiteY0" fmla="*/ 155734 h 155733"/>
                <a:gd name="connsiteX1" fmla="*/ 55435 w 84772"/>
                <a:gd name="connsiteY1" fmla="*/ 126968 h 155733"/>
                <a:gd name="connsiteX2" fmla="*/ 2953 w 84772"/>
                <a:gd name="connsiteY2" fmla="*/ 15716 h 155733"/>
                <a:gd name="connsiteX3" fmla="*/ 0 w 84772"/>
                <a:gd name="connsiteY3" fmla="*/ 191 h 155733"/>
                <a:gd name="connsiteX4" fmla="*/ 33909 w 84772"/>
                <a:gd name="connsiteY4" fmla="*/ 0 h 155733"/>
                <a:gd name="connsiteX5" fmla="*/ 36385 w 84772"/>
                <a:gd name="connsiteY5" fmla="*/ 3524 h 155733"/>
                <a:gd name="connsiteX6" fmla="*/ 52673 w 84772"/>
                <a:gd name="connsiteY6" fmla="*/ 91440 h 155733"/>
                <a:gd name="connsiteX7" fmla="*/ 82772 w 84772"/>
                <a:gd name="connsiteY7" fmla="*/ 152400 h 155733"/>
                <a:gd name="connsiteX8" fmla="*/ 84773 w 84772"/>
                <a:gd name="connsiteY8" fmla="*/ 155734 h 15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" h="155733">
                  <a:moveTo>
                    <a:pt x="84773" y="155734"/>
                  </a:moveTo>
                  <a:cubicBezTo>
                    <a:pt x="73723" y="147447"/>
                    <a:pt x="64198" y="137541"/>
                    <a:pt x="55435" y="126968"/>
                  </a:cubicBezTo>
                  <a:cubicBezTo>
                    <a:pt x="28385" y="94393"/>
                    <a:pt x="12097" y="56674"/>
                    <a:pt x="2953" y="15716"/>
                  </a:cubicBezTo>
                  <a:cubicBezTo>
                    <a:pt x="1810" y="10573"/>
                    <a:pt x="952" y="5334"/>
                    <a:pt x="0" y="191"/>
                  </a:cubicBezTo>
                  <a:cubicBezTo>
                    <a:pt x="11335" y="95"/>
                    <a:pt x="22574" y="95"/>
                    <a:pt x="33909" y="0"/>
                  </a:cubicBezTo>
                  <a:cubicBezTo>
                    <a:pt x="36862" y="0"/>
                    <a:pt x="36385" y="1810"/>
                    <a:pt x="36385" y="3524"/>
                  </a:cubicBezTo>
                  <a:cubicBezTo>
                    <a:pt x="37338" y="33623"/>
                    <a:pt x="42958" y="62960"/>
                    <a:pt x="52673" y="91440"/>
                  </a:cubicBezTo>
                  <a:cubicBezTo>
                    <a:pt x="60008" y="113062"/>
                    <a:pt x="69914" y="133445"/>
                    <a:pt x="82772" y="152400"/>
                  </a:cubicBezTo>
                  <a:cubicBezTo>
                    <a:pt x="83439" y="153257"/>
                    <a:pt x="84106" y="154496"/>
                    <a:pt x="84773" y="155734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35489CC5-1F32-4EDB-A32D-1DAC53EF5C09}"/>
                </a:ext>
              </a:extLst>
            </p:cNvPr>
            <p:cNvSpPr/>
            <p:nvPr/>
          </p:nvSpPr>
          <p:spPr>
            <a:xfrm>
              <a:off x="9185114" y="444826"/>
              <a:ext cx="53982" cy="32643"/>
            </a:xfrm>
            <a:custGeom>
              <a:avLst/>
              <a:gdLst>
                <a:gd name="connsiteX0" fmla="*/ 144780 w 145071"/>
                <a:gd name="connsiteY0" fmla="*/ 87725 h 87725"/>
                <a:gd name="connsiteX1" fmla="*/ 762 w 145071"/>
                <a:gd name="connsiteY1" fmla="*/ 1429 h 87725"/>
                <a:gd name="connsiteX2" fmla="*/ 0 w 145071"/>
                <a:gd name="connsiteY2" fmla="*/ 0 h 87725"/>
                <a:gd name="connsiteX3" fmla="*/ 39529 w 145071"/>
                <a:gd name="connsiteY3" fmla="*/ 24289 h 87725"/>
                <a:gd name="connsiteX4" fmla="*/ 128778 w 145071"/>
                <a:gd name="connsiteY4" fmla="*/ 48673 h 87725"/>
                <a:gd name="connsiteX5" fmla="*/ 142589 w 145071"/>
                <a:gd name="connsiteY5" fmla="*/ 49911 h 87725"/>
                <a:gd name="connsiteX6" fmla="*/ 145066 w 145071"/>
                <a:gd name="connsiteY6" fmla="*/ 52292 h 87725"/>
                <a:gd name="connsiteX7" fmla="*/ 144780 w 145071"/>
                <a:gd name="connsiteY7" fmla="*/ 87725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071" h="87725">
                  <a:moveTo>
                    <a:pt x="144780" y="87725"/>
                  </a:moveTo>
                  <a:cubicBezTo>
                    <a:pt x="86011" y="76962"/>
                    <a:pt x="36957" y="49816"/>
                    <a:pt x="762" y="1429"/>
                  </a:cubicBezTo>
                  <a:cubicBezTo>
                    <a:pt x="476" y="1048"/>
                    <a:pt x="286" y="476"/>
                    <a:pt x="0" y="0"/>
                  </a:cubicBezTo>
                  <a:cubicBezTo>
                    <a:pt x="12573" y="9049"/>
                    <a:pt x="25527" y="17526"/>
                    <a:pt x="39529" y="24289"/>
                  </a:cubicBezTo>
                  <a:cubicBezTo>
                    <a:pt x="67818" y="37909"/>
                    <a:pt x="97727" y="45339"/>
                    <a:pt x="128778" y="48673"/>
                  </a:cubicBezTo>
                  <a:cubicBezTo>
                    <a:pt x="133350" y="49149"/>
                    <a:pt x="138017" y="49530"/>
                    <a:pt x="142589" y="49911"/>
                  </a:cubicBezTo>
                  <a:cubicBezTo>
                    <a:pt x="144113" y="50006"/>
                    <a:pt x="145161" y="50387"/>
                    <a:pt x="145066" y="52292"/>
                  </a:cubicBezTo>
                  <a:cubicBezTo>
                    <a:pt x="144875" y="64103"/>
                    <a:pt x="144875" y="75914"/>
                    <a:pt x="144780" y="87725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5" name="그룹 104">
            <a:extLst>
              <a:ext uri="{FF2B5EF4-FFF2-40B4-BE49-F238E27FC236}">
                <a16:creationId xmlns:a16="http://schemas.microsoft.com/office/drawing/2014/main" id="{5B6ECFB1-69D0-4015-8044-1CB44E30A599}"/>
              </a:ext>
            </a:extLst>
          </p:cNvPr>
          <p:cNvGrpSpPr/>
          <p:nvPr/>
        </p:nvGrpSpPr>
        <p:grpSpPr>
          <a:xfrm>
            <a:off x="8335982" y="2438835"/>
            <a:ext cx="648646" cy="453708"/>
            <a:chOff x="10005588" y="755095"/>
            <a:chExt cx="648646" cy="453708"/>
          </a:xfrm>
        </p:grpSpPr>
        <p:sp>
          <p:nvSpPr>
            <p:cNvPr id="106" name="자유형: 도형 105">
              <a:extLst>
                <a:ext uri="{FF2B5EF4-FFF2-40B4-BE49-F238E27FC236}">
                  <a16:creationId xmlns:a16="http://schemas.microsoft.com/office/drawing/2014/main" id="{6E4BF8B6-DE37-4FCC-B970-2021AC7E2FB4}"/>
                </a:ext>
              </a:extLst>
            </p:cNvPr>
            <p:cNvSpPr/>
            <p:nvPr/>
          </p:nvSpPr>
          <p:spPr>
            <a:xfrm>
              <a:off x="10005588" y="755095"/>
              <a:ext cx="648646" cy="453708"/>
            </a:xfrm>
            <a:custGeom>
              <a:avLst/>
              <a:gdLst>
                <a:gd name="connsiteX0" fmla="*/ 1269873 w 1743170"/>
                <a:gd name="connsiteY0" fmla="*/ 1219295 h 1219295"/>
                <a:gd name="connsiteX1" fmla="*/ 473297 w 1743170"/>
                <a:gd name="connsiteY1" fmla="*/ 1219295 h 1219295"/>
                <a:gd name="connsiteX2" fmla="*/ 0 w 1743170"/>
                <a:gd name="connsiteY2" fmla="*/ 745998 h 1219295"/>
                <a:gd name="connsiteX3" fmla="*/ 0 w 1743170"/>
                <a:gd name="connsiteY3" fmla="*/ 473297 h 1219295"/>
                <a:gd name="connsiteX4" fmla="*/ 473297 w 1743170"/>
                <a:gd name="connsiteY4" fmla="*/ 0 h 1219295"/>
                <a:gd name="connsiteX5" fmla="*/ 1269873 w 1743170"/>
                <a:gd name="connsiteY5" fmla="*/ 0 h 1219295"/>
                <a:gd name="connsiteX6" fmla="*/ 1743170 w 1743170"/>
                <a:gd name="connsiteY6" fmla="*/ 473297 h 1219295"/>
                <a:gd name="connsiteX7" fmla="*/ 1743170 w 1743170"/>
                <a:gd name="connsiteY7" fmla="*/ 745998 h 1219295"/>
                <a:gd name="connsiteX8" fmla="*/ 1269873 w 1743170"/>
                <a:gd name="connsiteY8" fmla="*/ 1219295 h 121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170" h="1219295">
                  <a:moveTo>
                    <a:pt x="1269873" y="1219295"/>
                  </a:moveTo>
                  <a:lnTo>
                    <a:pt x="473297" y="1219295"/>
                  </a:lnTo>
                  <a:cubicBezTo>
                    <a:pt x="211931" y="1219295"/>
                    <a:pt x="0" y="1007364"/>
                    <a:pt x="0" y="745998"/>
                  </a:cubicBezTo>
                  <a:lnTo>
                    <a:pt x="0" y="473297"/>
                  </a:lnTo>
                  <a:cubicBezTo>
                    <a:pt x="0" y="211931"/>
                    <a:pt x="211931" y="0"/>
                    <a:pt x="473297" y="0"/>
                  </a:cubicBezTo>
                  <a:lnTo>
                    <a:pt x="1269873" y="0"/>
                  </a:lnTo>
                  <a:cubicBezTo>
                    <a:pt x="1531239" y="0"/>
                    <a:pt x="1743170" y="211931"/>
                    <a:pt x="1743170" y="473297"/>
                  </a:cubicBezTo>
                  <a:lnTo>
                    <a:pt x="1743170" y="745998"/>
                  </a:lnTo>
                  <a:cubicBezTo>
                    <a:pt x="1743170" y="1007364"/>
                    <a:pt x="1531334" y="1219295"/>
                    <a:pt x="1269873" y="1219295"/>
                  </a:cubicBezTo>
                  <a:close/>
                </a:path>
              </a:pathLst>
            </a:custGeom>
            <a:solidFill>
              <a:srgbClr val="D32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7" name="자유형: 도형 106">
              <a:extLst>
                <a:ext uri="{FF2B5EF4-FFF2-40B4-BE49-F238E27FC236}">
                  <a16:creationId xmlns:a16="http://schemas.microsoft.com/office/drawing/2014/main" id="{85EC61CB-47DA-44E2-9113-B55730E47C3D}"/>
                </a:ext>
              </a:extLst>
            </p:cNvPr>
            <p:cNvSpPr/>
            <p:nvPr/>
          </p:nvSpPr>
          <p:spPr>
            <a:xfrm>
              <a:off x="10260814" y="865004"/>
              <a:ext cx="221874" cy="234421"/>
            </a:xfrm>
            <a:custGeom>
              <a:avLst/>
              <a:gdLst>
                <a:gd name="connsiteX0" fmla="*/ 596265 w 596265"/>
                <a:gd name="connsiteY0" fmla="*/ 314992 h 629983"/>
                <a:gd name="connsiteX1" fmla="*/ 0 w 596265"/>
                <a:gd name="connsiteY1" fmla="*/ 629984 h 629983"/>
                <a:gd name="connsiteX2" fmla="*/ 0 w 596265"/>
                <a:gd name="connsiteY2" fmla="*/ 0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265" h="629983">
                  <a:moveTo>
                    <a:pt x="596265" y="314992"/>
                  </a:moveTo>
                  <a:lnTo>
                    <a:pt x="0" y="629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F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534E4554-5A75-41FA-AC60-DE64E6D2C3E1}"/>
              </a:ext>
            </a:extLst>
          </p:cNvPr>
          <p:cNvGrpSpPr/>
          <p:nvPr/>
        </p:nvGrpSpPr>
        <p:grpSpPr>
          <a:xfrm>
            <a:off x="8335419" y="4254542"/>
            <a:ext cx="649773" cy="647629"/>
            <a:chOff x="9375054" y="313189"/>
            <a:chExt cx="483622" cy="482027"/>
          </a:xfrm>
        </p:grpSpPr>
        <p:sp>
          <p:nvSpPr>
            <p:cNvPr id="110" name="자유형: 도형 109">
              <a:extLst>
                <a:ext uri="{FF2B5EF4-FFF2-40B4-BE49-F238E27FC236}">
                  <a16:creationId xmlns:a16="http://schemas.microsoft.com/office/drawing/2014/main" id="{32D8FD5E-9D22-4365-9E21-98CC1070903D}"/>
                </a:ext>
              </a:extLst>
            </p:cNvPr>
            <p:cNvSpPr/>
            <p:nvPr/>
          </p:nvSpPr>
          <p:spPr>
            <a:xfrm>
              <a:off x="9375054" y="313189"/>
              <a:ext cx="483622" cy="482027"/>
            </a:xfrm>
            <a:custGeom>
              <a:avLst/>
              <a:gdLst>
                <a:gd name="connsiteX0" fmla="*/ 927545 w 1299686"/>
                <a:gd name="connsiteY0" fmla="*/ 1295400 h 1295399"/>
                <a:gd name="connsiteX1" fmla="*/ 372142 w 1299686"/>
                <a:gd name="connsiteY1" fmla="*/ 1295400 h 1295399"/>
                <a:gd name="connsiteX2" fmla="*/ 0 w 1299686"/>
                <a:gd name="connsiteY2" fmla="*/ 923258 h 1295399"/>
                <a:gd name="connsiteX3" fmla="*/ 0 w 1299686"/>
                <a:gd name="connsiteY3" fmla="*/ 372142 h 1295399"/>
                <a:gd name="connsiteX4" fmla="*/ 372142 w 1299686"/>
                <a:gd name="connsiteY4" fmla="*/ 0 h 1295399"/>
                <a:gd name="connsiteX5" fmla="*/ 927545 w 1299686"/>
                <a:gd name="connsiteY5" fmla="*/ 0 h 1295399"/>
                <a:gd name="connsiteX6" fmla="*/ 1299686 w 1299686"/>
                <a:gd name="connsiteY6" fmla="*/ 372142 h 1295399"/>
                <a:gd name="connsiteX7" fmla="*/ 1299686 w 1299686"/>
                <a:gd name="connsiteY7" fmla="*/ 923258 h 1295399"/>
                <a:gd name="connsiteX8" fmla="*/ 927545 w 1299686"/>
                <a:gd name="connsiteY8" fmla="*/ 1295400 h 1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399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173A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1" name="자유형: 도형 110">
              <a:extLst>
                <a:ext uri="{FF2B5EF4-FFF2-40B4-BE49-F238E27FC236}">
                  <a16:creationId xmlns:a16="http://schemas.microsoft.com/office/drawing/2014/main" id="{2EEC2621-2A77-442B-AF99-96ECF70B30A2}"/>
                </a:ext>
              </a:extLst>
            </p:cNvPr>
            <p:cNvSpPr/>
            <p:nvPr/>
          </p:nvSpPr>
          <p:spPr>
            <a:xfrm>
              <a:off x="9531516" y="393743"/>
              <a:ext cx="188064" cy="352034"/>
            </a:xfrm>
            <a:custGeom>
              <a:avLst/>
              <a:gdLst>
                <a:gd name="connsiteX0" fmla="*/ 346953 w 505402"/>
                <a:gd name="connsiteY0" fmla="*/ 214 h 946057"/>
                <a:gd name="connsiteX1" fmla="*/ 475445 w 505402"/>
                <a:gd name="connsiteY1" fmla="*/ 4976 h 946057"/>
                <a:gd name="connsiteX2" fmla="*/ 505354 w 505402"/>
                <a:gd name="connsiteY2" fmla="*/ 38600 h 946057"/>
                <a:gd name="connsiteX3" fmla="*/ 502115 w 505402"/>
                <a:gd name="connsiteY3" fmla="*/ 124610 h 946057"/>
                <a:gd name="connsiteX4" fmla="*/ 468492 w 505402"/>
                <a:gd name="connsiteY4" fmla="*/ 152995 h 946057"/>
                <a:gd name="connsiteX5" fmla="*/ 402103 w 505402"/>
                <a:gd name="connsiteY5" fmla="*/ 150518 h 946057"/>
                <a:gd name="connsiteX6" fmla="*/ 324283 w 505402"/>
                <a:gd name="connsiteY6" fmla="*/ 228147 h 946057"/>
                <a:gd name="connsiteX7" fmla="*/ 321331 w 505402"/>
                <a:gd name="connsiteY7" fmla="*/ 307109 h 946057"/>
                <a:gd name="connsiteX8" fmla="*/ 359335 w 505402"/>
                <a:gd name="connsiteY8" fmla="*/ 349496 h 946057"/>
                <a:gd name="connsiteX9" fmla="*/ 462396 w 505402"/>
                <a:gd name="connsiteY9" fmla="*/ 353306 h 946057"/>
                <a:gd name="connsiteX10" fmla="*/ 485446 w 505402"/>
                <a:gd name="connsiteY10" fmla="*/ 381023 h 946057"/>
                <a:gd name="connsiteX11" fmla="*/ 467444 w 505402"/>
                <a:gd name="connsiteY11" fmla="*/ 484846 h 946057"/>
                <a:gd name="connsiteX12" fmla="*/ 429535 w 505402"/>
                <a:gd name="connsiteY12" fmla="*/ 514469 h 946057"/>
                <a:gd name="connsiteX13" fmla="*/ 360383 w 505402"/>
                <a:gd name="connsiteY13" fmla="*/ 511897 h 946057"/>
                <a:gd name="connsiteX14" fmla="*/ 313615 w 505402"/>
                <a:gd name="connsiteY14" fmla="*/ 553902 h 946057"/>
                <a:gd name="connsiteX15" fmla="*/ 300661 w 505402"/>
                <a:gd name="connsiteY15" fmla="*/ 903565 h 946057"/>
                <a:gd name="connsiteX16" fmla="*/ 253894 w 505402"/>
                <a:gd name="connsiteY16" fmla="*/ 945570 h 946057"/>
                <a:gd name="connsiteX17" fmla="*/ 170550 w 505402"/>
                <a:gd name="connsiteY17" fmla="*/ 942522 h 946057"/>
                <a:gd name="connsiteX18" fmla="*/ 129688 w 505402"/>
                <a:gd name="connsiteY18" fmla="*/ 900041 h 946057"/>
                <a:gd name="connsiteX19" fmla="*/ 136355 w 505402"/>
                <a:gd name="connsiteY19" fmla="*/ 720971 h 946057"/>
                <a:gd name="connsiteX20" fmla="*/ 145785 w 505402"/>
                <a:gd name="connsiteY20" fmla="*/ 541996 h 946057"/>
                <a:gd name="connsiteX21" fmla="*/ 110447 w 505402"/>
                <a:gd name="connsiteY21" fmla="*/ 503991 h 946057"/>
                <a:gd name="connsiteX22" fmla="*/ 31390 w 505402"/>
                <a:gd name="connsiteY22" fmla="*/ 501038 h 946057"/>
                <a:gd name="connsiteX23" fmla="*/ 52 w 505402"/>
                <a:gd name="connsiteY23" fmla="*/ 468844 h 946057"/>
                <a:gd name="connsiteX24" fmla="*/ 4053 w 505402"/>
                <a:gd name="connsiteY24" fmla="*/ 360259 h 946057"/>
                <a:gd name="connsiteX25" fmla="*/ 28913 w 505402"/>
                <a:gd name="connsiteY25" fmla="*/ 338637 h 946057"/>
                <a:gd name="connsiteX26" fmla="*/ 117877 w 505402"/>
                <a:gd name="connsiteY26" fmla="*/ 341971 h 946057"/>
                <a:gd name="connsiteX27" fmla="*/ 154453 w 505402"/>
                <a:gd name="connsiteY27" fmla="*/ 308062 h 946057"/>
                <a:gd name="connsiteX28" fmla="*/ 166073 w 505402"/>
                <a:gd name="connsiteY28" fmla="*/ 147566 h 946057"/>
                <a:gd name="connsiteX29" fmla="*/ 346953 w 505402"/>
                <a:gd name="connsiteY29" fmla="*/ 214 h 946057"/>
                <a:gd name="connsiteX30" fmla="*/ 346953 w 505402"/>
                <a:gd name="connsiteY30" fmla="*/ 214 h 94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5402" h="946057">
                  <a:moveTo>
                    <a:pt x="346953" y="214"/>
                  </a:moveTo>
                  <a:cubicBezTo>
                    <a:pt x="389434" y="-1024"/>
                    <a:pt x="433059" y="3452"/>
                    <a:pt x="475445" y="4976"/>
                  </a:cubicBezTo>
                  <a:cubicBezTo>
                    <a:pt x="498019" y="5834"/>
                    <a:pt x="506116" y="16025"/>
                    <a:pt x="505354" y="38600"/>
                  </a:cubicBezTo>
                  <a:cubicBezTo>
                    <a:pt x="502877" y="66698"/>
                    <a:pt x="501829" y="96321"/>
                    <a:pt x="502115" y="124610"/>
                  </a:cubicBezTo>
                  <a:cubicBezTo>
                    <a:pt x="501258" y="148613"/>
                    <a:pt x="491066" y="155281"/>
                    <a:pt x="468492" y="152995"/>
                  </a:cubicBezTo>
                  <a:cubicBezTo>
                    <a:pt x="445918" y="150709"/>
                    <a:pt x="424772" y="149947"/>
                    <a:pt x="402103" y="150518"/>
                  </a:cubicBezTo>
                  <a:cubicBezTo>
                    <a:pt x="349715" y="151376"/>
                    <a:pt x="327712" y="174617"/>
                    <a:pt x="324283" y="228147"/>
                  </a:cubicBezTo>
                  <a:cubicBezTo>
                    <a:pt x="323331" y="254912"/>
                    <a:pt x="323712" y="280344"/>
                    <a:pt x="321331" y="307109"/>
                  </a:cubicBezTo>
                  <a:cubicBezTo>
                    <a:pt x="318854" y="336637"/>
                    <a:pt x="328189" y="349686"/>
                    <a:pt x="359335" y="349496"/>
                  </a:cubicBezTo>
                  <a:cubicBezTo>
                    <a:pt x="394673" y="349400"/>
                    <a:pt x="428487" y="352067"/>
                    <a:pt x="462396" y="353306"/>
                  </a:cubicBezTo>
                  <a:cubicBezTo>
                    <a:pt x="482208" y="354068"/>
                    <a:pt x="488875" y="362735"/>
                    <a:pt x="485446" y="381023"/>
                  </a:cubicBezTo>
                  <a:cubicBezTo>
                    <a:pt x="478588" y="414647"/>
                    <a:pt x="472969" y="449699"/>
                    <a:pt x="467444" y="484846"/>
                  </a:cubicBezTo>
                  <a:cubicBezTo>
                    <a:pt x="463825" y="505896"/>
                    <a:pt x="453538" y="516755"/>
                    <a:pt x="429535" y="514469"/>
                  </a:cubicBezTo>
                  <a:cubicBezTo>
                    <a:pt x="406960" y="512183"/>
                    <a:pt x="382957" y="512754"/>
                    <a:pt x="360383" y="511897"/>
                  </a:cubicBezTo>
                  <a:cubicBezTo>
                    <a:pt x="315235" y="510182"/>
                    <a:pt x="315235" y="510182"/>
                    <a:pt x="313615" y="553902"/>
                  </a:cubicBezTo>
                  <a:cubicBezTo>
                    <a:pt x="309329" y="669536"/>
                    <a:pt x="304948" y="786503"/>
                    <a:pt x="300661" y="903565"/>
                  </a:cubicBezTo>
                  <a:cubicBezTo>
                    <a:pt x="299042" y="947285"/>
                    <a:pt x="297613" y="947189"/>
                    <a:pt x="253894" y="945570"/>
                  </a:cubicBezTo>
                  <a:cubicBezTo>
                    <a:pt x="225700" y="944522"/>
                    <a:pt x="197506" y="942046"/>
                    <a:pt x="170550" y="942522"/>
                  </a:cubicBezTo>
                  <a:cubicBezTo>
                    <a:pt x="139403" y="944141"/>
                    <a:pt x="127116" y="932426"/>
                    <a:pt x="129688" y="900041"/>
                  </a:cubicBezTo>
                  <a:cubicBezTo>
                    <a:pt x="133307" y="839462"/>
                    <a:pt x="134164" y="780216"/>
                    <a:pt x="136355" y="720971"/>
                  </a:cubicBezTo>
                  <a:cubicBezTo>
                    <a:pt x="138641" y="660296"/>
                    <a:pt x="140832" y="599717"/>
                    <a:pt x="145785" y="541996"/>
                  </a:cubicBezTo>
                  <a:cubicBezTo>
                    <a:pt x="146737" y="516659"/>
                    <a:pt x="138736" y="503610"/>
                    <a:pt x="110447" y="503991"/>
                  </a:cubicBezTo>
                  <a:cubicBezTo>
                    <a:pt x="85015" y="504467"/>
                    <a:pt x="58250" y="500657"/>
                    <a:pt x="31390" y="501038"/>
                  </a:cubicBezTo>
                  <a:cubicBezTo>
                    <a:pt x="8815" y="500181"/>
                    <a:pt x="-805" y="491418"/>
                    <a:pt x="52" y="468844"/>
                  </a:cubicBezTo>
                  <a:cubicBezTo>
                    <a:pt x="2815" y="433601"/>
                    <a:pt x="4148" y="397025"/>
                    <a:pt x="4053" y="360259"/>
                  </a:cubicBezTo>
                  <a:cubicBezTo>
                    <a:pt x="4720" y="343304"/>
                    <a:pt x="11959" y="337970"/>
                    <a:pt x="28913" y="338637"/>
                  </a:cubicBezTo>
                  <a:cubicBezTo>
                    <a:pt x="58536" y="339780"/>
                    <a:pt x="88254" y="339399"/>
                    <a:pt x="117877" y="341971"/>
                  </a:cubicBezTo>
                  <a:cubicBezTo>
                    <a:pt x="143213" y="344352"/>
                    <a:pt x="153500" y="333398"/>
                    <a:pt x="154453" y="308062"/>
                  </a:cubicBezTo>
                  <a:cubicBezTo>
                    <a:pt x="156453" y="254531"/>
                    <a:pt x="152738" y="200715"/>
                    <a:pt x="166073" y="147566"/>
                  </a:cubicBezTo>
                  <a:cubicBezTo>
                    <a:pt x="187790" y="59269"/>
                    <a:pt x="256370" y="2500"/>
                    <a:pt x="346953" y="214"/>
                  </a:cubicBezTo>
                  <a:lnTo>
                    <a:pt x="346953" y="214"/>
                  </a:lnTo>
                  <a:close/>
                </a:path>
              </a:pathLst>
            </a:custGeom>
            <a:solidFill>
              <a:srgbClr val="F8FF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12" name="그룹 111">
            <a:extLst>
              <a:ext uri="{FF2B5EF4-FFF2-40B4-BE49-F238E27FC236}">
                <a16:creationId xmlns:a16="http://schemas.microsoft.com/office/drawing/2014/main" id="{537E7F45-D4C3-45B9-8A37-3DC4484F497B}"/>
              </a:ext>
            </a:extLst>
          </p:cNvPr>
          <p:cNvGrpSpPr/>
          <p:nvPr/>
        </p:nvGrpSpPr>
        <p:grpSpPr>
          <a:xfrm>
            <a:off x="8335419" y="5197259"/>
            <a:ext cx="649772" cy="647629"/>
            <a:chOff x="11321097" y="865465"/>
            <a:chExt cx="483622" cy="482027"/>
          </a:xfrm>
        </p:grpSpPr>
        <p:sp>
          <p:nvSpPr>
            <p:cNvPr id="114" name="자유형: 도형 113">
              <a:extLst>
                <a:ext uri="{FF2B5EF4-FFF2-40B4-BE49-F238E27FC236}">
                  <a16:creationId xmlns:a16="http://schemas.microsoft.com/office/drawing/2014/main" id="{358CC488-1CC2-4DFF-8C00-95A521BF0729}"/>
                </a:ext>
              </a:extLst>
            </p:cNvPr>
            <p:cNvSpPr/>
            <p:nvPr/>
          </p:nvSpPr>
          <p:spPr>
            <a:xfrm>
              <a:off x="11321097" y="865465"/>
              <a:ext cx="483622" cy="482027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DD2568"/>
                </a:gs>
                <a:gs pos="85000">
                  <a:srgbClr val="5C39CB"/>
                </a:gs>
                <a:gs pos="0">
                  <a:srgbClr val="FFC057"/>
                </a:gs>
                <a:gs pos="61000">
                  <a:srgbClr val="D767C1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115" name="그래픽 23">
              <a:extLst>
                <a:ext uri="{FF2B5EF4-FFF2-40B4-BE49-F238E27FC236}">
                  <a16:creationId xmlns:a16="http://schemas.microsoft.com/office/drawing/2014/main" id="{14E166AC-3C77-44C9-A45C-8396566C7697}"/>
                </a:ext>
              </a:extLst>
            </p:cNvPr>
            <p:cNvGrpSpPr/>
            <p:nvPr/>
          </p:nvGrpSpPr>
          <p:grpSpPr>
            <a:xfrm>
              <a:off x="11422890" y="964706"/>
              <a:ext cx="280036" cy="283581"/>
              <a:chOff x="9056751" y="2977800"/>
              <a:chExt cx="752569" cy="762095"/>
            </a:xfrm>
            <a:solidFill>
              <a:srgbClr val="FBF8FB"/>
            </a:solidFill>
          </p:grpSpPr>
          <p:sp>
            <p:nvSpPr>
              <p:cNvPr id="116" name="자유형: 도형 115">
                <a:extLst>
                  <a:ext uri="{FF2B5EF4-FFF2-40B4-BE49-F238E27FC236}">
                    <a16:creationId xmlns:a16="http://schemas.microsoft.com/office/drawing/2014/main" id="{50B08E01-595D-4372-BDDC-539413A30D25}"/>
                  </a:ext>
                </a:extLst>
              </p:cNvPr>
              <p:cNvSpPr/>
              <p:nvPr/>
            </p:nvSpPr>
            <p:spPr>
              <a:xfrm>
                <a:off x="9056751" y="2977800"/>
                <a:ext cx="752569" cy="762095"/>
              </a:xfrm>
              <a:custGeom>
                <a:avLst/>
                <a:gdLst>
                  <a:gd name="connsiteX0" fmla="*/ 563213 w 752569"/>
                  <a:gd name="connsiteY0" fmla="*/ 0 h 762095"/>
                  <a:gd name="connsiteX1" fmla="*/ 189356 w 752569"/>
                  <a:gd name="connsiteY1" fmla="*/ 0 h 762095"/>
                  <a:gd name="connsiteX2" fmla="*/ 0 w 752569"/>
                  <a:gd name="connsiteY2" fmla="*/ 189357 h 762095"/>
                  <a:gd name="connsiteX3" fmla="*/ 0 w 752569"/>
                  <a:gd name="connsiteY3" fmla="*/ 572738 h 762095"/>
                  <a:gd name="connsiteX4" fmla="*/ 189356 w 752569"/>
                  <a:gd name="connsiteY4" fmla="*/ 762095 h 762095"/>
                  <a:gd name="connsiteX5" fmla="*/ 563213 w 752569"/>
                  <a:gd name="connsiteY5" fmla="*/ 762095 h 762095"/>
                  <a:gd name="connsiteX6" fmla="*/ 752570 w 752569"/>
                  <a:gd name="connsiteY6" fmla="*/ 572738 h 762095"/>
                  <a:gd name="connsiteX7" fmla="*/ 752570 w 752569"/>
                  <a:gd name="connsiteY7" fmla="*/ 189262 h 762095"/>
                  <a:gd name="connsiteX8" fmla="*/ 563213 w 752569"/>
                  <a:gd name="connsiteY8" fmla="*/ 0 h 762095"/>
                  <a:gd name="connsiteX9" fmla="*/ 676370 w 752569"/>
                  <a:gd name="connsiteY9" fmla="*/ 560737 h 762095"/>
                  <a:gd name="connsiteX10" fmla="*/ 551306 w 752569"/>
                  <a:gd name="connsiteY10" fmla="*/ 685800 h 762095"/>
                  <a:gd name="connsiteX11" fmla="*/ 201263 w 752569"/>
                  <a:gd name="connsiteY11" fmla="*/ 685800 h 762095"/>
                  <a:gd name="connsiteX12" fmla="*/ 76200 w 752569"/>
                  <a:gd name="connsiteY12" fmla="*/ 560737 h 762095"/>
                  <a:gd name="connsiteX13" fmla="*/ 76200 w 752569"/>
                  <a:gd name="connsiteY13" fmla="*/ 201168 h 762095"/>
                  <a:gd name="connsiteX14" fmla="*/ 201263 w 752569"/>
                  <a:gd name="connsiteY14" fmla="*/ 76105 h 762095"/>
                  <a:gd name="connsiteX15" fmla="*/ 551306 w 752569"/>
                  <a:gd name="connsiteY15" fmla="*/ 76105 h 762095"/>
                  <a:gd name="connsiteX16" fmla="*/ 676370 w 752569"/>
                  <a:gd name="connsiteY16" fmla="*/ 201168 h 762095"/>
                  <a:gd name="connsiteX17" fmla="*/ 676370 w 752569"/>
                  <a:gd name="connsiteY17" fmla="*/ 560737 h 7620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2569" h="762095">
                    <a:moveTo>
                      <a:pt x="563213" y="0"/>
                    </a:moveTo>
                    <a:lnTo>
                      <a:pt x="189356" y="0"/>
                    </a:lnTo>
                    <a:cubicBezTo>
                      <a:pt x="84772" y="0"/>
                      <a:pt x="0" y="84772"/>
                      <a:pt x="0" y="189357"/>
                    </a:cubicBezTo>
                    <a:lnTo>
                      <a:pt x="0" y="572738"/>
                    </a:lnTo>
                    <a:cubicBezTo>
                      <a:pt x="0" y="677323"/>
                      <a:pt x="84772" y="762095"/>
                      <a:pt x="189356" y="762095"/>
                    </a:cubicBezTo>
                    <a:lnTo>
                      <a:pt x="563213" y="762095"/>
                    </a:lnTo>
                    <a:cubicBezTo>
                      <a:pt x="667798" y="762095"/>
                      <a:pt x="752570" y="677323"/>
                      <a:pt x="752570" y="572738"/>
                    </a:cubicBezTo>
                    <a:lnTo>
                      <a:pt x="752570" y="189262"/>
                    </a:lnTo>
                    <a:cubicBezTo>
                      <a:pt x="752570" y="84677"/>
                      <a:pt x="667798" y="0"/>
                      <a:pt x="563213" y="0"/>
                    </a:cubicBezTo>
                    <a:close/>
                    <a:moveTo>
                      <a:pt x="676370" y="560737"/>
                    </a:moveTo>
                    <a:cubicBezTo>
                      <a:pt x="676370" y="629793"/>
                      <a:pt x="620363" y="685800"/>
                      <a:pt x="551306" y="685800"/>
                    </a:cubicBezTo>
                    <a:lnTo>
                      <a:pt x="201263" y="685800"/>
                    </a:lnTo>
                    <a:cubicBezTo>
                      <a:pt x="132206" y="685800"/>
                      <a:pt x="76200" y="629793"/>
                      <a:pt x="76200" y="560737"/>
                    </a:cubicBezTo>
                    <a:lnTo>
                      <a:pt x="76200" y="201168"/>
                    </a:lnTo>
                    <a:cubicBezTo>
                      <a:pt x="76200" y="132112"/>
                      <a:pt x="132206" y="76105"/>
                      <a:pt x="201263" y="76105"/>
                    </a:cubicBezTo>
                    <a:lnTo>
                      <a:pt x="551306" y="76105"/>
                    </a:lnTo>
                    <a:cubicBezTo>
                      <a:pt x="620363" y="76105"/>
                      <a:pt x="676370" y="132112"/>
                      <a:pt x="676370" y="201168"/>
                    </a:cubicBezTo>
                    <a:lnTo>
                      <a:pt x="676370" y="560737"/>
                    </a:ln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7" name="자유형: 도형 116">
                <a:extLst>
                  <a:ext uri="{FF2B5EF4-FFF2-40B4-BE49-F238E27FC236}">
                    <a16:creationId xmlns:a16="http://schemas.microsoft.com/office/drawing/2014/main" id="{50CB5D87-E8F1-4392-B80A-6EEAE1792362}"/>
                  </a:ext>
                </a:extLst>
              </p:cNvPr>
              <p:cNvSpPr/>
              <p:nvPr/>
            </p:nvSpPr>
            <p:spPr>
              <a:xfrm>
                <a:off x="9252108" y="3177825"/>
                <a:ext cx="361950" cy="361950"/>
              </a:xfrm>
              <a:custGeom>
                <a:avLst/>
                <a:gdLst>
                  <a:gd name="connsiteX0" fmla="*/ 180975 w 361950"/>
                  <a:gd name="connsiteY0" fmla="*/ 0 h 361950"/>
                  <a:gd name="connsiteX1" fmla="*/ 0 w 361950"/>
                  <a:gd name="connsiteY1" fmla="*/ 180975 h 361950"/>
                  <a:gd name="connsiteX2" fmla="*/ 180975 w 361950"/>
                  <a:gd name="connsiteY2" fmla="*/ 361950 h 361950"/>
                  <a:gd name="connsiteX3" fmla="*/ 361950 w 361950"/>
                  <a:gd name="connsiteY3" fmla="*/ 180975 h 361950"/>
                  <a:gd name="connsiteX4" fmla="*/ 180975 w 361950"/>
                  <a:gd name="connsiteY4" fmla="*/ 0 h 361950"/>
                  <a:gd name="connsiteX5" fmla="*/ 180975 w 361950"/>
                  <a:gd name="connsiteY5" fmla="*/ 283369 h 361950"/>
                  <a:gd name="connsiteX6" fmla="*/ 78581 w 361950"/>
                  <a:gd name="connsiteY6" fmla="*/ 180975 h 361950"/>
                  <a:gd name="connsiteX7" fmla="*/ 180975 w 361950"/>
                  <a:gd name="connsiteY7" fmla="*/ 78581 h 361950"/>
                  <a:gd name="connsiteX8" fmla="*/ 283369 w 361950"/>
                  <a:gd name="connsiteY8" fmla="*/ 180975 h 361950"/>
                  <a:gd name="connsiteX9" fmla="*/ 180975 w 361950"/>
                  <a:gd name="connsiteY9" fmla="*/ 283369 h 361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1950" h="361950">
                    <a:moveTo>
                      <a:pt x="180975" y="0"/>
                    </a:moveTo>
                    <a:cubicBezTo>
                      <a:pt x="81058" y="0"/>
                      <a:pt x="0" y="81058"/>
                      <a:pt x="0" y="180975"/>
                    </a:cubicBezTo>
                    <a:cubicBezTo>
                      <a:pt x="0" y="280892"/>
                      <a:pt x="81058" y="361950"/>
                      <a:pt x="180975" y="361950"/>
                    </a:cubicBezTo>
                    <a:cubicBezTo>
                      <a:pt x="280893" y="361950"/>
                      <a:pt x="361950" y="280892"/>
                      <a:pt x="361950" y="180975"/>
                    </a:cubicBezTo>
                    <a:cubicBezTo>
                      <a:pt x="361950" y="81058"/>
                      <a:pt x="280893" y="0"/>
                      <a:pt x="180975" y="0"/>
                    </a:cubicBezTo>
                    <a:close/>
                    <a:moveTo>
                      <a:pt x="180975" y="283369"/>
                    </a:moveTo>
                    <a:cubicBezTo>
                      <a:pt x="124396" y="283369"/>
                      <a:pt x="78581" y="237554"/>
                      <a:pt x="78581" y="180975"/>
                    </a:cubicBezTo>
                    <a:cubicBezTo>
                      <a:pt x="78581" y="124396"/>
                      <a:pt x="124396" y="78581"/>
                      <a:pt x="180975" y="78581"/>
                    </a:cubicBezTo>
                    <a:cubicBezTo>
                      <a:pt x="237554" y="78581"/>
                      <a:pt x="283369" y="124396"/>
                      <a:pt x="283369" y="180975"/>
                    </a:cubicBezTo>
                    <a:cubicBezTo>
                      <a:pt x="283369" y="237554"/>
                      <a:pt x="237459" y="283369"/>
                      <a:pt x="180975" y="283369"/>
                    </a:cubicBez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118" name="자유형: 도형 117">
                <a:extLst>
                  <a:ext uri="{FF2B5EF4-FFF2-40B4-BE49-F238E27FC236}">
                    <a16:creationId xmlns:a16="http://schemas.microsoft.com/office/drawing/2014/main" id="{D62A789C-C286-422B-B191-37FE28043EDC}"/>
                  </a:ext>
                </a:extLst>
              </p:cNvPr>
              <p:cNvSpPr/>
              <p:nvPr/>
            </p:nvSpPr>
            <p:spPr>
              <a:xfrm>
                <a:off x="9601485" y="3135534"/>
                <a:ext cx="57150" cy="57150"/>
              </a:xfrm>
              <a:custGeom>
                <a:avLst/>
                <a:gdLst>
                  <a:gd name="connsiteX0" fmla="*/ 57150 w 57150"/>
                  <a:gd name="connsiteY0" fmla="*/ 28575 h 57150"/>
                  <a:gd name="connsiteX1" fmla="*/ 28575 w 57150"/>
                  <a:gd name="connsiteY1" fmla="*/ 57150 h 57150"/>
                  <a:gd name="connsiteX2" fmla="*/ 0 w 57150"/>
                  <a:gd name="connsiteY2" fmla="*/ 28575 h 57150"/>
                  <a:gd name="connsiteX3" fmla="*/ 28575 w 57150"/>
                  <a:gd name="connsiteY3" fmla="*/ 0 h 57150"/>
                  <a:gd name="connsiteX4" fmla="*/ 57150 w 57150"/>
                  <a:gd name="connsiteY4" fmla="*/ 28575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7150" h="57150">
                    <a:moveTo>
                      <a:pt x="57150" y="28575"/>
                    </a:moveTo>
                    <a:cubicBezTo>
                      <a:pt x="57150" y="44357"/>
                      <a:pt x="44357" y="57150"/>
                      <a:pt x="28575" y="57150"/>
                    </a:cubicBezTo>
                    <a:cubicBezTo>
                      <a:pt x="12794" y="57150"/>
                      <a:pt x="0" y="44357"/>
                      <a:pt x="0" y="28575"/>
                    </a:cubicBezTo>
                    <a:cubicBezTo>
                      <a:pt x="0" y="12793"/>
                      <a:pt x="12794" y="0"/>
                      <a:pt x="28575" y="0"/>
                    </a:cubicBezTo>
                    <a:cubicBezTo>
                      <a:pt x="44357" y="0"/>
                      <a:pt x="57150" y="12793"/>
                      <a:pt x="57150" y="28575"/>
                    </a:cubicBezTo>
                    <a:close/>
                  </a:path>
                </a:pathLst>
              </a:custGeom>
              <a:solidFill>
                <a:srgbClr val="FBF8F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grpSp>
        <p:nvGrpSpPr>
          <p:cNvPr id="119" name="그룹 118">
            <a:extLst>
              <a:ext uri="{FF2B5EF4-FFF2-40B4-BE49-F238E27FC236}">
                <a16:creationId xmlns:a16="http://schemas.microsoft.com/office/drawing/2014/main" id="{3635EB46-5C62-441B-8BAC-5F3DBAA2D16B}"/>
              </a:ext>
            </a:extLst>
          </p:cNvPr>
          <p:cNvGrpSpPr/>
          <p:nvPr/>
        </p:nvGrpSpPr>
        <p:grpSpPr>
          <a:xfrm flipH="1">
            <a:off x="10141202" y="2741006"/>
            <a:ext cx="526670" cy="484579"/>
            <a:chOff x="10530999" y="300005"/>
            <a:chExt cx="421880" cy="388165"/>
          </a:xfrm>
        </p:grpSpPr>
        <p:sp>
          <p:nvSpPr>
            <p:cNvPr id="120" name="자유형: 도형 119">
              <a:extLst>
                <a:ext uri="{FF2B5EF4-FFF2-40B4-BE49-F238E27FC236}">
                  <a16:creationId xmlns:a16="http://schemas.microsoft.com/office/drawing/2014/main" id="{DF6FD7AB-F950-4C78-A491-5087A29C7009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C27F79C2-15CE-4DFD-A391-018ED1580971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2" name="자유형: 도형 121">
              <a:extLst>
                <a:ext uri="{FF2B5EF4-FFF2-40B4-BE49-F238E27FC236}">
                  <a16:creationId xmlns:a16="http://schemas.microsoft.com/office/drawing/2014/main" id="{F84C7795-E4C2-475B-9998-D692F406BDFC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4" name="그룹 123">
            <a:extLst>
              <a:ext uri="{FF2B5EF4-FFF2-40B4-BE49-F238E27FC236}">
                <a16:creationId xmlns:a16="http://schemas.microsoft.com/office/drawing/2014/main" id="{739E6B10-2AEC-4AE3-B011-B4528154D9F4}"/>
              </a:ext>
            </a:extLst>
          </p:cNvPr>
          <p:cNvGrpSpPr/>
          <p:nvPr/>
        </p:nvGrpSpPr>
        <p:grpSpPr>
          <a:xfrm flipH="1">
            <a:off x="2003042" y="3886169"/>
            <a:ext cx="526670" cy="484579"/>
            <a:chOff x="10530999" y="300005"/>
            <a:chExt cx="421880" cy="388165"/>
          </a:xfrm>
        </p:grpSpPr>
        <p:sp>
          <p:nvSpPr>
            <p:cNvPr id="125" name="자유형: 도형 124">
              <a:extLst>
                <a:ext uri="{FF2B5EF4-FFF2-40B4-BE49-F238E27FC236}">
                  <a16:creationId xmlns:a16="http://schemas.microsoft.com/office/drawing/2014/main" id="{85930250-C93B-48BF-B962-D92FFF3B71B3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26" name="자유형: 도형 125">
              <a:extLst>
                <a:ext uri="{FF2B5EF4-FFF2-40B4-BE49-F238E27FC236}">
                  <a16:creationId xmlns:a16="http://schemas.microsoft.com/office/drawing/2014/main" id="{04431C6F-049F-40B2-A0F3-42B84A9FE5C2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7" name="자유형: 도형 126">
              <a:extLst>
                <a:ext uri="{FF2B5EF4-FFF2-40B4-BE49-F238E27FC236}">
                  <a16:creationId xmlns:a16="http://schemas.microsoft.com/office/drawing/2014/main" id="{0A10BB72-06C1-4189-8E27-CC60E8371678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8" name="그룹 127">
            <a:extLst>
              <a:ext uri="{FF2B5EF4-FFF2-40B4-BE49-F238E27FC236}">
                <a16:creationId xmlns:a16="http://schemas.microsoft.com/office/drawing/2014/main" id="{FD59CE92-41D3-4632-ADFB-106CF196226F}"/>
              </a:ext>
            </a:extLst>
          </p:cNvPr>
          <p:cNvGrpSpPr/>
          <p:nvPr/>
        </p:nvGrpSpPr>
        <p:grpSpPr>
          <a:xfrm flipH="1">
            <a:off x="3537483" y="4317645"/>
            <a:ext cx="526670" cy="484579"/>
            <a:chOff x="10530999" y="300005"/>
            <a:chExt cx="421880" cy="388165"/>
          </a:xfrm>
        </p:grpSpPr>
        <p:sp>
          <p:nvSpPr>
            <p:cNvPr id="129" name="자유형: 도형 128">
              <a:extLst>
                <a:ext uri="{FF2B5EF4-FFF2-40B4-BE49-F238E27FC236}">
                  <a16:creationId xmlns:a16="http://schemas.microsoft.com/office/drawing/2014/main" id="{D7AAA29A-2658-4C53-AC6F-4D3F5AD54702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30" name="자유형: 도형 129">
              <a:extLst>
                <a:ext uri="{FF2B5EF4-FFF2-40B4-BE49-F238E27FC236}">
                  <a16:creationId xmlns:a16="http://schemas.microsoft.com/office/drawing/2014/main" id="{70D2EA41-806F-43AC-8FE8-32FCB557A9CE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1" name="자유형: 도형 130">
              <a:extLst>
                <a:ext uri="{FF2B5EF4-FFF2-40B4-BE49-F238E27FC236}">
                  <a16:creationId xmlns:a16="http://schemas.microsoft.com/office/drawing/2014/main" id="{2348901F-AEAA-4661-9BE6-22139301538C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2" name="그룹 131">
            <a:extLst>
              <a:ext uri="{FF2B5EF4-FFF2-40B4-BE49-F238E27FC236}">
                <a16:creationId xmlns:a16="http://schemas.microsoft.com/office/drawing/2014/main" id="{1B892537-5684-49FE-8E5D-11DDC31C5735}"/>
              </a:ext>
            </a:extLst>
          </p:cNvPr>
          <p:cNvGrpSpPr/>
          <p:nvPr/>
        </p:nvGrpSpPr>
        <p:grpSpPr>
          <a:xfrm flipH="1">
            <a:off x="5587142" y="5303373"/>
            <a:ext cx="526670" cy="484579"/>
            <a:chOff x="10530999" y="300005"/>
            <a:chExt cx="421880" cy="388165"/>
          </a:xfrm>
        </p:grpSpPr>
        <p:sp>
          <p:nvSpPr>
            <p:cNvPr id="133" name="자유형: 도형 132">
              <a:extLst>
                <a:ext uri="{FF2B5EF4-FFF2-40B4-BE49-F238E27FC236}">
                  <a16:creationId xmlns:a16="http://schemas.microsoft.com/office/drawing/2014/main" id="{FF30906F-742D-4001-9EC4-99C38768AE76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34" name="자유형: 도형 133">
              <a:extLst>
                <a:ext uri="{FF2B5EF4-FFF2-40B4-BE49-F238E27FC236}">
                  <a16:creationId xmlns:a16="http://schemas.microsoft.com/office/drawing/2014/main" id="{5EBF61A7-329F-4978-844D-C10184BD983C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5" name="자유형: 도형 134">
              <a:extLst>
                <a:ext uri="{FF2B5EF4-FFF2-40B4-BE49-F238E27FC236}">
                  <a16:creationId xmlns:a16="http://schemas.microsoft.com/office/drawing/2014/main" id="{1C555DD9-63CA-472E-9B4B-EE1CC43F84DA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63E6DC62-AD72-42F0-B15F-03541484A9FF}"/>
              </a:ext>
            </a:extLst>
          </p:cNvPr>
          <p:cNvGrpSpPr/>
          <p:nvPr/>
        </p:nvGrpSpPr>
        <p:grpSpPr>
          <a:xfrm flipH="1">
            <a:off x="5303336" y="3481653"/>
            <a:ext cx="526670" cy="484579"/>
            <a:chOff x="10530999" y="300005"/>
            <a:chExt cx="421880" cy="388165"/>
          </a:xfrm>
        </p:grpSpPr>
        <p:sp>
          <p:nvSpPr>
            <p:cNvPr id="137" name="자유형: 도형 136">
              <a:extLst>
                <a:ext uri="{FF2B5EF4-FFF2-40B4-BE49-F238E27FC236}">
                  <a16:creationId xmlns:a16="http://schemas.microsoft.com/office/drawing/2014/main" id="{8394D08C-035D-426B-9BAB-EECE2AD158EB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38" name="자유형: 도형 137">
              <a:extLst>
                <a:ext uri="{FF2B5EF4-FFF2-40B4-BE49-F238E27FC236}">
                  <a16:creationId xmlns:a16="http://schemas.microsoft.com/office/drawing/2014/main" id="{5B9F1E79-B782-4514-B157-A62E4338D417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9" name="자유형: 도형 138">
              <a:extLst>
                <a:ext uri="{FF2B5EF4-FFF2-40B4-BE49-F238E27FC236}">
                  <a16:creationId xmlns:a16="http://schemas.microsoft.com/office/drawing/2014/main" id="{E96D33F0-BFD3-44B3-BD89-90AB048BB861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40" name="그룹 139">
            <a:extLst>
              <a:ext uri="{FF2B5EF4-FFF2-40B4-BE49-F238E27FC236}">
                <a16:creationId xmlns:a16="http://schemas.microsoft.com/office/drawing/2014/main" id="{1FB0B100-80AD-4FBA-9F6B-3AA270E08182}"/>
              </a:ext>
            </a:extLst>
          </p:cNvPr>
          <p:cNvGrpSpPr/>
          <p:nvPr/>
        </p:nvGrpSpPr>
        <p:grpSpPr>
          <a:xfrm flipH="1">
            <a:off x="2417895" y="5135712"/>
            <a:ext cx="526670" cy="484579"/>
            <a:chOff x="10530999" y="300005"/>
            <a:chExt cx="421880" cy="388165"/>
          </a:xfrm>
        </p:grpSpPr>
        <p:sp>
          <p:nvSpPr>
            <p:cNvPr id="141" name="자유형: 도형 140">
              <a:extLst>
                <a:ext uri="{FF2B5EF4-FFF2-40B4-BE49-F238E27FC236}">
                  <a16:creationId xmlns:a16="http://schemas.microsoft.com/office/drawing/2014/main" id="{B329EEBC-F41A-432E-B239-3E558F4064FC}"/>
                </a:ext>
              </a:extLst>
            </p:cNvPr>
            <p:cNvSpPr/>
            <p:nvPr/>
          </p:nvSpPr>
          <p:spPr>
            <a:xfrm>
              <a:off x="10530999" y="321270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142" name="자유형: 도형 141">
              <a:extLst>
                <a:ext uri="{FF2B5EF4-FFF2-40B4-BE49-F238E27FC236}">
                  <a16:creationId xmlns:a16="http://schemas.microsoft.com/office/drawing/2014/main" id="{AB2037C0-612E-49CE-8226-C02F46B5E29B}"/>
                </a:ext>
              </a:extLst>
            </p:cNvPr>
            <p:cNvSpPr/>
            <p:nvPr/>
          </p:nvSpPr>
          <p:spPr>
            <a:xfrm>
              <a:off x="10555951" y="300005"/>
              <a:ext cx="396928" cy="366900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3" name="자유형: 도형 142">
              <a:extLst>
                <a:ext uri="{FF2B5EF4-FFF2-40B4-BE49-F238E27FC236}">
                  <a16:creationId xmlns:a16="http://schemas.microsoft.com/office/drawing/2014/main" id="{38E43D9F-3631-4712-97D1-FEE81E44B6B9}"/>
                </a:ext>
              </a:extLst>
            </p:cNvPr>
            <p:cNvSpPr/>
            <p:nvPr/>
          </p:nvSpPr>
          <p:spPr>
            <a:xfrm>
              <a:off x="10647832" y="381501"/>
              <a:ext cx="209420" cy="16838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rgbClr val="E00E5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 Same Side Corner Rectangle 8">
            <a:extLst>
              <a:ext uri="{FF2B5EF4-FFF2-40B4-BE49-F238E27FC236}">
                <a16:creationId xmlns:a16="http://schemas.microsoft.com/office/drawing/2014/main" id="{407E9224-8E10-4DCA-8811-CAEEABFE9E6D}"/>
              </a:ext>
            </a:extLst>
          </p:cNvPr>
          <p:cNvSpPr/>
          <p:nvPr/>
        </p:nvSpPr>
        <p:spPr>
          <a:xfrm>
            <a:off x="11144622" y="936355"/>
            <a:ext cx="1047378" cy="5511480"/>
          </a:xfrm>
          <a:custGeom>
            <a:avLst/>
            <a:gdLst/>
            <a:ahLst/>
            <a:cxnLst/>
            <a:rect l="l" t="t" r="r" b="b"/>
            <a:pathLst>
              <a:path w="609972" h="3209776">
                <a:moveTo>
                  <a:pt x="229221" y="614154"/>
                </a:moveTo>
                <a:lnTo>
                  <a:pt x="609972" y="614154"/>
                </a:lnTo>
                <a:lnTo>
                  <a:pt x="609972" y="1885666"/>
                </a:lnTo>
                <a:lnTo>
                  <a:pt x="559426" y="1885666"/>
                </a:lnTo>
                <a:lnTo>
                  <a:pt x="559426" y="3062527"/>
                </a:lnTo>
                <a:cubicBezTo>
                  <a:pt x="559426" y="3143851"/>
                  <a:pt x="493500" y="3209776"/>
                  <a:pt x="412177" y="3209776"/>
                </a:cubicBezTo>
                <a:cubicBezTo>
                  <a:pt x="330854" y="3209776"/>
                  <a:pt x="264928" y="3143851"/>
                  <a:pt x="264928" y="3062527"/>
                </a:cubicBezTo>
                <a:cubicBezTo>
                  <a:pt x="266846" y="2420899"/>
                  <a:pt x="268764" y="1779271"/>
                  <a:pt x="270682" y="1137643"/>
                </a:cubicBezTo>
                <a:lnTo>
                  <a:pt x="235625" y="1137643"/>
                </a:lnTo>
                <a:lnTo>
                  <a:pt x="235625" y="1688373"/>
                </a:lnTo>
                <a:cubicBezTo>
                  <a:pt x="235625" y="1753439"/>
                  <a:pt x="182879" y="1806185"/>
                  <a:pt x="117813" y="1806185"/>
                </a:cubicBezTo>
                <a:cubicBezTo>
                  <a:pt x="52747" y="1806185"/>
                  <a:pt x="1" y="1753439"/>
                  <a:pt x="1" y="1688373"/>
                </a:cubicBezTo>
                <a:lnTo>
                  <a:pt x="1" y="1137643"/>
                </a:lnTo>
                <a:lnTo>
                  <a:pt x="0" y="1137643"/>
                </a:lnTo>
                <a:lnTo>
                  <a:pt x="0" y="843374"/>
                </a:lnTo>
                <a:cubicBezTo>
                  <a:pt x="0" y="716779"/>
                  <a:pt x="102626" y="614154"/>
                  <a:pt x="229221" y="614154"/>
                </a:cubicBezTo>
                <a:close/>
                <a:moveTo>
                  <a:pt x="609355" y="0"/>
                </a:moveTo>
                <a:lnTo>
                  <a:pt x="609972" y="62"/>
                </a:lnTo>
                <a:lnTo>
                  <a:pt x="609972" y="551812"/>
                </a:lnTo>
                <a:cubicBezTo>
                  <a:pt x="609767" y="551874"/>
                  <a:pt x="609561" y="551874"/>
                  <a:pt x="609355" y="551874"/>
                </a:cubicBezTo>
                <a:cubicBezTo>
                  <a:pt x="456959" y="551874"/>
                  <a:pt x="333418" y="428333"/>
                  <a:pt x="333418" y="275937"/>
                </a:cubicBezTo>
                <a:cubicBezTo>
                  <a:pt x="333418" y="123541"/>
                  <a:pt x="456959" y="0"/>
                  <a:pt x="609355" y="0"/>
                </a:cubicBezTo>
                <a:close/>
              </a:path>
            </a:pathLst>
          </a:custGeom>
          <a:solidFill>
            <a:schemeClr val="accent4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aphicFrame>
        <p:nvGraphicFramePr>
          <p:cNvPr id="4" name="Chart 2">
            <a:extLst>
              <a:ext uri="{FF2B5EF4-FFF2-40B4-BE49-F238E27FC236}">
                <a16:creationId xmlns:a16="http://schemas.microsoft.com/office/drawing/2014/main" id="{03D08EDD-4EC8-454E-A853-F53A3FC9C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74091674"/>
              </p:ext>
            </p:extLst>
          </p:nvPr>
        </p:nvGraphicFramePr>
        <p:xfrm>
          <a:off x="6095999" y="1662433"/>
          <a:ext cx="3767403" cy="320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3">
            <a:extLst>
              <a:ext uri="{FF2B5EF4-FFF2-40B4-BE49-F238E27FC236}">
                <a16:creationId xmlns:a16="http://schemas.microsoft.com/office/drawing/2014/main" id="{E86DF014-EF7C-4E3C-BB40-06E8FA54BB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6584263"/>
              </p:ext>
            </p:extLst>
          </p:nvPr>
        </p:nvGraphicFramePr>
        <p:xfrm>
          <a:off x="2328598" y="1662433"/>
          <a:ext cx="3767402" cy="32031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EB0EC0D-81AC-468F-AF86-3C3A6F2A816E}"/>
              </a:ext>
            </a:extLst>
          </p:cNvPr>
          <p:cNvSpPr txBox="1">
            <a:spLocks/>
          </p:cNvSpPr>
          <p:nvPr/>
        </p:nvSpPr>
        <p:spPr>
          <a:xfrm>
            <a:off x="1200149" y="1952267"/>
            <a:ext cx="1052247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1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D74B6A0F-205E-4926-885C-0B86F302BB71}"/>
              </a:ext>
            </a:extLst>
          </p:cNvPr>
          <p:cNvSpPr txBox="1">
            <a:spLocks/>
          </p:cNvSpPr>
          <p:nvPr/>
        </p:nvSpPr>
        <p:spPr>
          <a:xfrm>
            <a:off x="1200149" y="2701528"/>
            <a:ext cx="1052247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2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C6C69284-A1A9-43E2-93EE-896B8A792209}"/>
              </a:ext>
            </a:extLst>
          </p:cNvPr>
          <p:cNvSpPr txBox="1">
            <a:spLocks/>
          </p:cNvSpPr>
          <p:nvPr/>
        </p:nvSpPr>
        <p:spPr>
          <a:xfrm>
            <a:off x="1200149" y="3450789"/>
            <a:ext cx="1052247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3</a:t>
            </a:r>
          </a:p>
        </p:txBody>
      </p:sp>
      <p:sp>
        <p:nvSpPr>
          <p:cNvPr id="9" name="Text Placeholder 10">
            <a:extLst>
              <a:ext uri="{FF2B5EF4-FFF2-40B4-BE49-F238E27FC236}">
                <a16:creationId xmlns:a16="http://schemas.microsoft.com/office/drawing/2014/main" id="{FB43C3DE-E696-47A4-B1D5-19C1B9B506FF}"/>
              </a:ext>
            </a:extLst>
          </p:cNvPr>
          <p:cNvSpPr txBox="1">
            <a:spLocks/>
          </p:cNvSpPr>
          <p:nvPr/>
        </p:nvSpPr>
        <p:spPr>
          <a:xfrm>
            <a:off x="1200149" y="4200051"/>
            <a:ext cx="1052247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4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35D9A300-AC2B-433C-A0CB-6D0DBDEBBFC2}"/>
              </a:ext>
            </a:extLst>
          </p:cNvPr>
          <p:cNvSpPr txBox="1">
            <a:spLocks/>
          </p:cNvSpPr>
          <p:nvPr/>
        </p:nvSpPr>
        <p:spPr>
          <a:xfrm>
            <a:off x="9778254" y="1952267"/>
            <a:ext cx="1051200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1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493036-04E9-4A04-9BCB-B27924C5C618}"/>
              </a:ext>
            </a:extLst>
          </p:cNvPr>
          <p:cNvSpPr txBox="1">
            <a:spLocks/>
          </p:cNvSpPr>
          <p:nvPr/>
        </p:nvSpPr>
        <p:spPr>
          <a:xfrm>
            <a:off x="9778254" y="2701528"/>
            <a:ext cx="1051200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2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EA75D09A-1BB5-4363-840E-A6BE39AD806F}"/>
              </a:ext>
            </a:extLst>
          </p:cNvPr>
          <p:cNvSpPr txBox="1">
            <a:spLocks/>
          </p:cNvSpPr>
          <p:nvPr/>
        </p:nvSpPr>
        <p:spPr>
          <a:xfrm>
            <a:off x="9778254" y="3450789"/>
            <a:ext cx="1051200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3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0D36108D-98DA-467A-B6E6-AE359AB34297}"/>
              </a:ext>
            </a:extLst>
          </p:cNvPr>
          <p:cNvSpPr txBox="1">
            <a:spLocks/>
          </p:cNvSpPr>
          <p:nvPr/>
        </p:nvSpPr>
        <p:spPr>
          <a:xfrm>
            <a:off x="9778254" y="4200051"/>
            <a:ext cx="1051200" cy="360040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Category 4</a:t>
            </a:r>
          </a:p>
        </p:txBody>
      </p:sp>
      <p:grpSp>
        <p:nvGrpSpPr>
          <p:cNvPr id="74" name="그룹 73">
            <a:extLst>
              <a:ext uri="{FF2B5EF4-FFF2-40B4-BE49-F238E27FC236}">
                <a16:creationId xmlns:a16="http://schemas.microsoft.com/office/drawing/2014/main" id="{11757B37-6F78-457B-9E62-81C3A52D14F6}"/>
              </a:ext>
            </a:extLst>
          </p:cNvPr>
          <p:cNvGrpSpPr/>
          <p:nvPr/>
        </p:nvGrpSpPr>
        <p:grpSpPr>
          <a:xfrm>
            <a:off x="1200149" y="4733902"/>
            <a:ext cx="9629305" cy="1569661"/>
            <a:chOff x="1200149" y="4733902"/>
            <a:chExt cx="9629305" cy="1569661"/>
          </a:xfrm>
        </p:grpSpPr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2BA1E751-E2E8-4321-9948-AAC7E728465B}"/>
                </a:ext>
              </a:extLst>
            </p:cNvPr>
            <p:cNvGrpSpPr/>
            <p:nvPr/>
          </p:nvGrpSpPr>
          <p:grpSpPr>
            <a:xfrm>
              <a:off x="1200149" y="4733902"/>
              <a:ext cx="1921104" cy="1569661"/>
              <a:chOff x="1291843" y="4733902"/>
              <a:chExt cx="1921104" cy="1569661"/>
            </a:xfrm>
          </p:grpSpPr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DE58035-B28E-42E3-A242-4A832B39CC93}"/>
                  </a:ext>
                </a:extLst>
              </p:cNvPr>
              <p:cNvSpPr txBox="1"/>
              <p:nvPr/>
            </p:nvSpPr>
            <p:spPr>
              <a:xfrm>
                <a:off x="1291843" y="4733902"/>
                <a:ext cx="61522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2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grpSp>
            <p:nvGrpSpPr>
              <p:cNvPr id="16" name="Group 9">
                <a:extLst>
                  <a:ext uri="{FF2B5EF4-FFF2-40B4-BE49-F238E27FC236}">
                    <a16:creationId xmlns:a16="http://schemas.microsoft.com/office/drawing/2014/main" id="{0B7D2828-CE34-4F73-9BBC-81AD348325FF}"/>
                  </a:ext>
                </a:extLst>
              </p:cNvPr>
              <p:cNvGrpSpPr/>
              <p:nvPr/>
            </p:nvGrpSpPr>
            <p:grpSpPr>
              <a:xfrm>
                <a:off x="1291844" y="5195567"/>
                <a:ext cx="1921103" cy="1107996"/>
                <a:chOff x="2551706" y="4283314"/>
                <a:chExt cx="1480091" cy="1107996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2D8D402-DDAF-41DE-9FBB-E1BD41BF09BD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14800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I hope and I believe that this Template will your Time, Money and Reputation.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B8219C42-F77E-463B-8AB7-EC29530B0799}"/>
                    </a:ext>
                  </a:extLst>
                </p:cNvPr>
                <p:cNvSpPr txBox="1"/>
                <p:nvPr/>
              </p:nvSpPr>
              <p:spPr>
                <a:xfrm>
                  <a:off x="2551706" y="4283314"/>
                  <a:ext cx="14675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19" name="그룹 18">
              <a:extLst>
                <a:ext uri="{FF2B5EF4-FFF2-40B4-BE49-F238E27FC236}">
                  <a16:creationId xmlns:a16="http://schemas.microsoft.com/office/drawing/2014/main" id="{DEB94FDD-98AD-46B5-9031-67B1A56ADA28}"/>
                </a:ext>
              </a:extLst>
            </p:cNvPr>
            <p:cNvGrpSpPr/>
            <p:nvPr/>
          </p:nvGrpSpPr>
          <p:grpSpPr>
            <a:xfrm>
              <a:off x="3769549" y="4733902"/>
              <a:ext cx="1921104" cy="1569661"/>
              <a:chOff x="1291843" y="4733902"/>
              <a:chExt cx="1921104" cy="1569661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2F471BB-827D-4C3C-862E-661E4865081D}"/>
                  </a:ext>
                </a:extLst>
              </p:cNvPr>
              <p:cNvSpPr txBox="1"/>
              <p:nvPr/>
            </p:nvSpPr>
            <p:spPr>
              <a:xfrm>
                <a:off x="1291843" y="4733902"/>
                <a:ext cx="61522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3"/>
                    </a:solidFill>
                    <a:cs typeface="Arial" pitchFamily="34" charset="0"/>
                  </a:rPr>
                  <a:t>02</a:t>
                </a:r>
                <a:endParaRPr lang="ko-KR" altLang="en-US" sz="2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grpSp>
            <p:nvGrpSpPr>
              <p:cNvPr id="21" name="Group 9">
                <a:extLst>
                  <a:ext uri="{FF2B5EF4-FFF2-40B4-BE49-F238E27FC236}">
                    <a16:creationId xmlns:a16="http://schemas.microsoft.com/office/drawing/2014/main" id="{100EEF8C-5ED1-46BF-B6EF-E75F4FB44D27}"/>
                  </a:ext>
                </a:extLst>
              </p:cNvPr>
              <p:cNvGrpSpPr/>
              <p:nvPr/>
            </p:nvGrpSpPr>
            <p:grpSpPr>
              <a:xfrm>
                <a:off x="1291844" y="5195567"/>
                <a:ext cx="1921103" cy="1107996"/>
                <a:chOff x="2551706" y="4283314"/>
                <a:chExt cx="1480091" cy="1107996"/>
              </a:xfrm>
            </p:grpSpPr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709EAE3C-3C79-4489-9E95-86A6D9A77582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14800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I hope and I believe that this Template will your Time, Money and Reputation.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88C63B-2DCE-4BA2-8A26-713CF136B02D}"/>
                    </a:ext>
                  </a:extLst>
                </p:cNvPr>
                <p:cNvSpPr txBox="1"/>
                <p:nvPr/>
              </p:nvSpPr>
              <p:spPr>
                <a:xfrm>
                  <a:off x="2551706" y="4283314"/>
                  <a:ext cx="14675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4" name="그룹 23">
              <a:extLst>
                <a:ext uri="{FF2B5EF4-FFF2-40B4-BE49-F238E27FC236}">
                  <a16:creationId xmlns:a16="http://schemas.microsoft.com/office/drawing/2014/main" id="{E6391B28-7B60-45B6-A206-01AD585A3CD0}"/>
                </a:ext>
              </a:extLst>
            </p:cNvPr>
            <p:cNvGrpSpPr/>
            <p:nvPr/>
          </p:nvGrpSpPr>
          <p:grpSpPr>
            <a:xfrm>
              <a:off x="6338949" y="4733902"/>
              <a:ext cx="1921104" cy="1569661"/>
              <a:chOff x="1291843" y="4733902"/>
              <a:chExt cx="1921104" cy="1569661"/>
            </a:xfrm>
          </p:grpSpPr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603D0548-8B03-4A00-8A68-992B06999A8D}"/>
                  </a:ext>
                </a:extLst>
              </p:cNvPr>
              <p:cNvSpPr txBox="1"/>
              <p:nvPr/>
            </p:nvSpPr>
            <p:spPr>
              <a:xfrm>
                <a:off x="1291843" y="4733902"/>
                <a:ext cx="61522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1"/>
                    </a:solidFill>
                    <a:cs typeface="Arial" pitchFamily="34" charset="0"/>
                  </a:rPr>
                  <a:t>03</a:t>
                </a:r>
                <a:endParaRPr lang="ko-KR" altLang="en-US" sz="24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  <p:grpSp>
            <p:nvGrpSpPr>
              <p:cNvPr id="26" name="Group 9">
                <a:extLst>
                  <a:ext uri="{FF2B5EF4-FFF2-40B4-BE49-F238E27FC236}">
                    <a16:creationId xmlns:a16="http://schemas.microsoft.com/office/drawing/2014/main" id="{1CE90D88-BDA9-43BF-80D0-5BA28D86F62A}"/>
                  </a:ext>
                </a:extLst>
              </p:cNvPr>
              <p:cNvGrpSpPr/>
              <p:nvPr/>
            </p:nvGrpSpPr>
            <p:grpSpPr>
              <a:xfrm>
                <a:off x="1291844" y="5195567"/>
                <a:ext cx="1921103" cy="1107996"/>
                <a:chOff x="2551706" y="4283314"/>
                <a:chExt cx="1480091" cy="1107996"/>
              </a:xfrm>
            </p:grpSpPr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6E270C9C-47F1-4C9B-84F0-96DEC017203F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14800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I hope and I believe that this Template will your Time, Money and Reputation.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4EE6105E-D6AA-4DDC-A83E-3A55F815A11F}"/>
                    </a:ext>
                  </a:extLst>
                </p:cNvPr>
                <p:cNvSpPr txBox="1"/>
                <p:nvPr/>
              </p:nvSpPr>
              <p:spPr>
                <a:xfrm>
                  <a:off x="2551706" y="4283314"/>
                  <a:ext cx="14675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26BC99E7-B4DC-44C4-B8C1-6C6A76E163C7}"/>
                </a:ext>
              </a:extLst>
            </p:cNvPr>
            <p:cNvGrpSpPr/>
            <p:nvPr/>
          </p:nvGrpSpPr>
          <p:grpSpPr>
            <a:xfrm>
              <a:off x="8908350" y="4733902"/>
              <a:ext cx="1921104" cy="1569661"/>
              <a:chOff x="1291843" y="4733902"/>
              <a:chExt cx="1921104" cy="1569661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8258706-C327-4FF4-8CF6-3F1CE93EDADD}"/>
                  </a:ext>
                </a:extLst>
              </p:cNvPr>
              <p:cNvSpPr txBox="1"/>
              <p:nvPr/>
            </p:nvSpPr>
            <p:spPr>
              <a:xfrm>
                <a:off x="1291843" y="4733902"/>
                <a:ext cx="615222" cy="461665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en-US" altLang="ko-KR" sz="2400" b="1" dirty="0">
                    <a:solidFill>
                      <a:schemeClr val="accent3"/>
                    </a:solidFill>
                    <a:cs typeface="Arial" pitchFamily="34" charset="0"/>
                  </a:rPr>
                  <a:t>04</a:t>
                </a:r>
                <a:endParaRPr lang="ko-KR" altLang="en-US" sz="24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  <p:grpSp>
            <p:nvGrpSpPr>
              <p:cNvPr id="31" name="Group 9">
                <a:extLst>
                  <a:ext uri="{FF2B5EF4-FFF2-40B4-BE49-F238E27FC236}">
                    <a16:creationId xmlns:a16="http://schemas.microsoft.com/office/drawing/2014/main" id="{6EE9E2A5-B4C0-4798-9DBE-3A32935ADDD2}"/>
                  </a:ext>
                </a:extLst>
              </p:cNvPr>
              <p:cNvGrpSpPr/>
              <p:nvPr/>
            </p:nvGrpSpPr>
            <p:grpSpPr>
              <a:xfrm>
                <a:off x="1291844" y="5195567"/>
                <a:ext cx="1921103" cy="1107996"/>
                <a:chOff x="2551706" y="4283314"/>
                <a:chExt cx="1480091" cy="1107996"/>
              </a:xfrm>
            </p:grpSpPr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35ED264-749F-4A9E-862F-72779611FAFD}"/>
                    </a:ext>
                  </a:extLst>
                </p:cNvPr>
                <p:cNvSpPr txBox="1"/>
                <p:nvPr/>
              </p:nvSpPr>
              <p:spPr>
                <a:xfrm>
                  <a:off x="2551706" y="4560313"/>
                  <a:ext cx="1480091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I hope and I believe that this Template will your Time, Money and Reputation.</a:t>
                  </a:r>
                  <a:r>
                    <a:rPr lang="ko-KR" altLang="en-US" sz="1200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cs typeface="Arial" pitchFamily="34" charset="0"/>
                    </a:rPr>
                    <a:t> </a:t>
                  </a:r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AA5A5A27-B3D6-4E58-A635-D458D5EB47E3}"/>
                    </a:ext>
                  </a:extLst>
                </p:cNvPr>
                <p:cNvSpPr txBox="1"/>
                <p:nvPr/>
              </p:nvSpPr>
              <p:spPr>
                <a:xfrm>
                  <a:off x="2551706" y="4283314"/>
                  <a:ext cx="1467509" cy="276999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b="1" dirty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cs typeface="Arial" pitchFamily="34" charset="0"/>
                    </a:rPr>
                    <a:t>Your Text Here</a:t>
                  </a:r>
                  <a:endParaRPr lang="ko-KR" altLang="en-US" sz="12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cs typeface="Arial" pitchFamily="34" charset="0"/>
                  </a:endParaRPr>
                </a:p>
              </p:txBody>
            </p:sp>
          </p:grpSp>
        </p:grpSp>
      </p:grpSp>
      <p:cxnSp>
        <p:nvCxnSpPr>
          <p:cNvPr id="34" name="직선 연결선 33">
            <a:extLst>
              <a:ext uri="{FF2B5EF4-FFF2-40B4-BE49-F238E27FC236}">
                <a16:creationId xmlns:a16="http://schemas.microsoft.com/office/drawing/2014/main" id="{D1EA166A-557E-4F69-93AC-050E518B3F76}"/>
              </a:ext>
            </a:extLst>
          </p:cNvPr>
          <p:cNvCxnSpPr>
            <a:cxnSpLocks/>
          </p:cNvCxnSpPr>
          <p:nvPr/>
        </p:nvCxnSpPr>
        <p:spPr>
          <a:xfrm>
            <a:off x="3445401" y="4948337"/>
            <a:ext cx="0" cy="11407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3ADD7804-2A4A-4B92-9D7A-171411DE867F}"/>
              </a:ext>
            </a:extLst>
          </p:cNvPr>
          <p:cNvCxnSpPr>
            <a:cxnSpLocks/>
          </p:cNvCxnSpPr>
          <p:nvPr/>
        </p:nvCxnSpPr>
        <p:spPr>
          <a:xfrm>
            <a:off x="6014801" y="4948337"/>
            <a:ext cx="0" cy="11407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직선 연결선 35">
            <a:extLst>
              <a:ext uri="{FF2B5EF4-FFF2-40B4-BE49-F238E27FC236}">
                <a16:creationId xmlns:a16="http://schemas.microsoft.com/office/drawing/2014/main" id="{7940F197-1621-46F1-B919-0DBA79C0BFA1}"/>
              </a:ext>
            </a:extLst>
          </p:cNvPr>
          <p:cNvCxnSpPr>
            <a:cxnSpLocks/>
          </p:cNvCxnSpPr>
          <p:nvPr/>
        </p:nvCxnSpPr>
        <p:spPr>
          <a:xfrm>
            <a:off x="8584201" y="4948337"/>
            <a:ext cx="0" cy="114079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ound Same Side Corner Rectangle 20">
            <a:extLst>
              <a:ext uri="{FF2B5EF4-FFF2-40B4-BE49-F238E27FC236}">
                <a16:creationId xmlns:a16="http://schemas.microsoft.com/office/drawing/2014/main" id="{0E123A32-51E2-48B3-B256-381FC5CAE981}"/>
              </a:ext>
            </a:extLst>
          </p:cNvPr>
          <p:cNvSpPr/>
          <p:nvPr/>
        </p:nvSpPr>
        <p:spPr>
          <a:xfrm rot="10800000">
            <a:off x="1" y="885475"/>
            <a:ext cx="1309216" cy="5562360"/>
          </a:xfrm>
          <a:custGeom>
            <a:avLst/>
            <a:gdLst/>
            <a:ahLst/>
            <a:cxnLst/>
            <a:rect l="l" t="t" r="r" b="b"/>
            <a:pathLst>
              <a:path w="762461" h="3239410">
                <a:moveTo>
                  <a:pt x="652210" y="2594500"/>
                </a:moveTo>
                <a:cubicBezTo>
                  <a:pt x="531045" y="2596482"/>
                  <a:pt x="392020" y="2595783"/>
                  <a:pt x="369081" y="2530792"/>
                </a:cubicBezTo>
                <a:lnTo>
                  <a:pt x="6792" y="1588708"/>
                </a:lnTo>
                <a:cubicBezTo>
                  <a:pt x="-13490" y="1535517"/>
                  <a:pt x="13185" y="1475955"/>
                  <a:pt x="66376" y="1455672"/>
                </a:cubicBezTo>
                <a:cubicBezTo>
                  <a:pt x="119566" y="1435389"/>
                  <a:pt x="179128" y="1462065"/>
                  <a:pt x="199411" y="1515255"/>
                </a:cubicBezTo>
                <a:lnTo>
                  <a:pt x="412927" y="2075173"/>
                </a:lnTo>
                <a:lnTo>
                  <a:pt x="454538" y="2075173"/>
                </a:lnTo>
                <a:lnTo>
                  <a:pt x="185124" y="990180"/>
                </a:lnTo>
                <a:lnTo>
                  <a:pt x="451386" y="990180"/>
                </a:lnTo>
                <a:lnTo>
                  <a:pt x="451386" y="137706"/>
                </a:lnTo>
                <a:cubicBezTo>
                  <a:pt x="451386" y="61653"/>
                  <a:pt x="513039" y="0"/>
                  <a:pt x="589093" y="0"/>
                </a:cubicBezTo>
                <a:cubicBezTo>
                  <a:pt x="665146" y="0"/>
                  <a:pt x="726799" y="61653"/>
                  <a:pt x="726799" y="137706"/>
                </a:cubicBezTo>
                <a:lnTo>
                  <a:pt x="726799" y="990180"/>
                </a:lnTo>
                <a:lnTo>
                  <a:pt x="759286" y="990180"/>
                </a:lnTo>
                <a:cubicBezTo>
                  <a:pt x="760344" y="1524756"/>
                  <a:pt x="761403" y="2059332"/>
                  <a:pt x="762461" y="2593908"/>
                </a:cubicBezTo>
                <a:cubicBezTo>
                  <a:pt x="731002" y="2592882"/>
                  <a:pt x="692598" y="2593840"/>
                  <a:pt x="652210" y="2594500"/>
                </a:cubicBezTo>
                <a:close/>
                <a:moveTo>
                  <a:pt x="758668" y="3209775"/>
                </a:moveTo>
                <a:cubicBezTo>
                  <a:pt x="606272" y="3209775"/>
                  <a:pt x="482731" y="3086234"/>
                  <a:pt x="482731" y="2933838"/>
                </a:cubicBezTo>
                <a:cubicBezTo>
                  <a:pt x="482731" y="2781442"/>
                  <a:pt x="606272" y="2657901"/>
                  <a:pt x="758668" y="2657901"/>
                </a:cubicBezTo>
                <a:cubicBezTo>
                  <a:pt x="758874" y="2657901"/>
                  <a:pt x="759080" y="2657901"/>
                  <a:pt x="759285" y="2657963"/>
                </a:cubicBezTo>
                <a:lnTo>
                  <a:pt x="759285" y="3209713"/>
                </a:lnTo>
                <a:close/>
                <a:moveTo>
                  <a:pt x="757205" y="3239410"/>
                </a:moveTo>
                <a:lnTo>
                  <a:pt x="746690" y="3238350"/>
                </a:lnTo>
                <a:lnTo>
                  <a:pt x="759286" y="3238350"/>
                </a:lnTo>
                <a:lnTo>
                  <a:pt x="759286" y="3239200"/>
                </a:lnTo>
                <a:cubicBezTo>
                  <a:pt x="758594" y="3239407"/>
                  <a:pt x="757900" y="3239410"/>
                  <a:pt x="757205" y="3239410"/>
                </a:cubicBez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B52B1246-0694-44EA-83D5-F45528F2F8E8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5" name="Rectangle: Rounded Corners 8">
            <a:extLst>
              <a:ext uri="{FF2B5EF4-FFF2-40B4-BE49-F238E27FC236}">
                <a16:creationId xmlns:a16="http://schemas.microsoft.com/office/drawing/2014/main" id="{AD460DBB-6D5E-466D-B3E9-D37DB24ABC99}"/>
              </a:ext>
            </a:extLst>
          </p:cNvPr>
          <p:cNvSpPr/>
          <p:nvPr/>
        </p:nvSpPr>
        <p:spPr>
          <a:xfrm>
            <a:off x="4058434" y="5436296"/>
            <a:ext cx="7503090" cy="1089764"/>
          </a:xfrm>
          <a:prstGeom prst="roundRect">
            <a:avLst>
              <a:gd name="adj" fmla="val 143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3AA954A-345F-4C86-9ABD-9225CF6CF15A}"/>
              </a:ext>
            </a:extLst>
          </p:cNvPr>
          <p:cNvSpPr txBox="1"/>
          <p:nvPr/>
        </p:nvSpPr>
        <p:spPr>
          <a:xfrm>
            <a:off x="6204709" y="2650333"/>
            <a:ext cx="494255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ea typeface="FZShuTi" pitchFamily="2" charset="-122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Easy to change colors, photos.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C47295-2AF0-480E-9DC0-7420CE02CD58}"/>
              </a:ext>
            </a:extLst>
          </p:cNvPr>
          <p:cNvSpPr txBox="1"/>
          <p:nvPr/>
        </p:nvSpPr>
        <p:spPr>
          <a:xfrm>
            <a:off x="6190808" y="1733618"/>
            <a:ext cx="3905822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altLang="ko-KR" sz="3200" dirty="0">
                <a:solidFill>
                  <a:schemeClr val="accent4"/>
                </a:solidFill>
                <a:ea typeface="FZShuTi" pitchFamily="2" charset="-122"/>
                <a:cs typeface="Arial" pitchFamily="34" charset="0"/>
              </a:rPr>
              <a:t>Network Service</a:t>
            </a:r>
            <a:endParaRPr lang="ko-KR" altLang="en-US" sz="32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" name="자유형: 도형 13">
            <a:extLst>
              <a:ext uri="{FF2B5EF4-FFF2-40B4-BE49-F238E27FC236}">
                <a16:creationId xmlns:a16="http://schemas.microsoft.com/office/drawing/2014/main" id="{67C9F930-73A9-42E8-8B69-4A4CD62B0FE9}"/>
              </a:ext>
            </a:extLst>
          </p:cNvPr>
          <p:cNvSpPr/>
          <p:nvPr/>
        </p:nvSpPr>
        <p:spPr>
          <a:xfrm>
            <a:off x="5397321" y="977641"/>
            <a:ext cx="2689854" cy="794742"/>
          </a:xfrm>
          <a:custGeom>
            <a:avLst/>
            <a:gdLst/>
            <a:ahLst/>
            <a:cxnLst/>
            <a:rect l="l" t="t" r="r" b="b"/>
            <a:pathLst>
              <a:path w="2689854" h="794742">
                <a:moveTo>
                  <a:pt x="1052661" y="387548"/>
                </a:moveTo>
                <a:cubicBezTo>
                  <a:pt x="1032923" y="405767"/>
                  <a:pt x="1011792" y="422641"/>
                  <a:pt x="989270" y="438168"/>
                </a:cubicBezTo>
                <a:cubicBezTo>
                  <a:pt x="966747" y="453696"/>
                  <a:pt x="948036" y="469032"/>
                  <a:pt x="933138" y="484175"/>
                </a:cubicBezTo>
                <a:cubicBezTo>
                  <a:pt x="918240" y="499318"/>
                  <a:pt x="908428" y="514003"/>
                  <a:pt x="903703" y="528228"/>
                </a:cubicBezTo>
                <a:cubicBezTo>
                  <a:pt x="894320" y="570477"/>
                  <a:pt x="889629" y="593074"/>
                  <a:pt x="889629" y="596019"/>
                </a:cubicBezTo>
                <a:cubicBezTo>
                  <a:pt x="889629" y="613804"/>
                  <a:pt x="903303" y="622697"/>
                  <a:pt x="930650" y="622697"/>
                </a:cubicBezTo>
                <a:cubicBezTo>
                  <a:pt x="944807" y="622697"/>
                  <a:pt x="968766" y="610865"/>
                  <a:pt x="1002524" y="587201"/>
                </a:cubicBezTo>
                <a:cubicBezTo>
                  <a:pt x="995920" y="573354"/>
                  <a:pt x="992618" y="557200"/>
                  <a:pt x="992618" y="538739"/>
                </a:cubicBezTo>
                <a:cubicBezTo>
                  <a:pt x="992618" y="512582"/>
                  <a:pt x="997816" y="486372"/>
                  <a:pt x="1008213" y="460107"/>
                </a:cubicBezTo>
                <a:cubicBezTo>
                  <a:pt x="1018609" y="433841"/>
                  <a:pt x="1033425" y="409655"/>
                  <a:pt x="1052661" y="387548"/>
                </a:cubicBezTo>
                <a:close/>
                <a:moveTo>
                  <a:pt x="2183932" y="373856"/>
                </a:moveTo>
                <a:cubicBezTo>
                  <a:pt x="2095218" y="419038"/>
                  <a:pt x="2030360" y="457032"/>
                  <a:pt x="1989358" y="487840"/>
                </a:cubicBezTo>
                <a:cubicBezTo>
                  <a:pt x="1948355" y="518647"/>
                  <a:pt x="1927854" y="549207"/>
                  <a:pt x="1927854" y="579518"/>
                </a:cubicBezTo>
                <a:cubicBezTo>
                  <a:pt x="1927854" y="590184"/>
                  <a:pt x="1929166" y="597963"/>
                  <a:pt x="1931789" y="602856"/>
                </a:cubicBezTo>
                <a:cubicBezTo>
                  <a:pt x="1934412" y="607749"/>
                  <a:pt x="1936902" y="610195"/>
                  <a:pt x="1939258" y="610195"/>
                </a:cubicBezTo>
                <a:cubicBezTo>
                  <a:pt x="1941670" y="610195"/>
                  <a:pt x="1947202" y="608031"/>
                  <a:pt x="1955852" y="603702"/>
                </a:cubicBezTo>
                <a:cubicBezTo>
                  <a:pt x="1995484" y="580293"/>
                  <a:pt x="2031936" y="549557"/>
                  <a:pt x="2065208" y="511494"/>
                </a:cubicBezTo>
                <a:cubicBezTo>
                  <a:pt x="2098481" y="473431"/>
                  <a:pt x="2138055" y="427552"/>
                  <a:pt x="2183932" y="373856"/>
                </a:cubicBezTo>
                <a:close/>
                <a:moveTo>
                  <a:pt x="2601718" y="141111"/>
                </a:moveTo>
                <a:lnTo>
                  <a:pt x="2598734" y="143070"/>
                </a:lnTo>
                <a:cubicBezTo>
                  <a:pt x="2576298" y="161432"/>
                  <a:pt x="2550598" y="198288"/>
                  <a:pt x="2521632" y="253640"/>
                </a:cubicBezTo>
                <a:cubicBezTo>
                  <a:pt x="2492666" y="308992"/>
                  <a:pt x="2472168" y="360207"/>
                  <a:pt x="2460138" y="407287"/>
                </a:cubicBezTo>
                <a:cubicBezTo>
                  <a:pt x="2465669" y="390599"/>
                  <a:pt x="2477804" y="369721"/>
                  <a:pt x="2496540" y="344653"/>
                </a:cubicBezTo>
                <a:cubicBezTo>
                  <a:pt x="2515277" y="319585"/>
                  <a:pt x="2532898" y="292877"/>
                  <a:pt x="2549402" y="264528"/>
                </a:cubicBezTo>
                <a:cubicBezTo>
                  <a:pt x="2565907" y="236179"/>
                  <a:pt x="2578757" y="210945"/>
                  <a:pt x="2587954" y="188825"/>
                </a:cubicBezTo>
                <a:cubicBezTo>
                  <a:pt x="2594851" y="172236"/>
                  <a:pt x="2599162" y="159087"/>
                  <a:pt x="2600886" y="149380"/>
                </a:cubicBezTo>
                <a:close/>
                <a:moveTo>
                  <a:pt x="1835822" y="129778"/>
                </a:moveTo>
                <a:cubicBezTo>
                  <a:pt x="1850680" y="129778"/>
                  <a:pt x="1863284" y="134575"/>
                  <a:pt x="1873634" y="144168"/>
                </a:cubicBezTo>
                <a:cubicBezTo>
                  <a:pt x="1883984" y="153761"/>
                  <a:pt x="1889159" y="166960"/>
                  <a:pt x="1889159" y="183765"/>
                </a:cubicBezTo>
                <a:cubicBezTo>
                  <a:pt x="1889159" y="203163"/>
                  <a:pt x="1880144" y="224315"/>
                  <a:pt x="1862114" y="247222"/>
                </a:cubicBezTo>
                <a:cubicBezTo>
                  <a:pt x="1844084" y="270129"/>
                  <a:pt x="1823848" y="281583"/>
                  <a:pt x="1801406" y="281583"/>
                </a:cubicBezTo>
                <a:cubicBezTo>
                  <a:pt x="1788675" y="281583"/>
                  <a:pt x="1776702" y="276839"/>
                  <a:pt x="1765487" y="267351"/>
                </a:cubicBezTo>
                <a:cubicBezTo>
                  <a:pt x="1754272" y="257863"/>
                  <a:pt x="1748665" y="245585"/>
                  <a:pt x="1748665" y="230516"/>
                </a:cubicBezTo>
                <a:cubicBezTo>
                  <a:pt x="1748665" y="210616"/>
                  <a:pt x="1757837" y="188852"/>
                  <a:pt x="1776180" y="165222"/>
                </a:cubicBezTo>
                <a:cubicBezTo>
                  <a:pt x="1794523" y="141593"/>
                  <a:pt x="1814404" y="129778"/>
                  <a:pt x="1835822" y="129778"/>
                </a:cubicBezTo>
                <a:close/>
                <a:moveTo>
                  <a:pt x="649597" y="1190"/>
                </a:moveTo>
                <a:cubicBezTo>
                  <a:pt x="706518" y="1190"/>
                  <a:pt x="752114" y="5987"/>
                  <a:pt x="786384" y="15580"/>
                </a:cubicBezTo>
                <a:cubicBezTo>
                  <a:pt x="820655" y="25173"/>
                  <a:pt x="837790" y="41839"/>
                  <a:pt x="837790" y="65577"/>
                </a:cubicBezTo>
                <a:cubicBezTo>
                  <a:pt x="837790" y="96509"/>
                  <a:pt x="833327" y="120892"/>
                  <a:pt x="824401" y="138726"/>
                </a:cubicBezTo>
                <a:cubicBezTo>
                  <a:pt x="815474" y="156561"/>
                  <a:pt x="805713" y="168518"/>
                  <a:pt x="795119" y="174598"/>
                </a:cubicBezTo>
                <a:cubicBezTo>
                  <a:pt x="784524" y="180679"/>
                  <a:pt x="767041" y="188466"/>
                  <a:pt x="742671" y="197960"/>
                </a:cubicBezTo>
                <a:cubicBezTo>
                  <a:pt x="719026" y="206207"/>
                  <a:pt x="698599" y="214773"/>
                  <a:pt x="681391" y="223656"/>
                </a:cubicBezTo>
                <a:cubicBezTo>
                  <a:pt x="664182" y="232539"/>
                  <a:pt x="648641" y="241604"/>
                  <a:pt x="634766" y="250850"/>
                </a:cubicBezTo>
                <a:cubicBezTo>
                  <a:pt x="620890" y="260096"/>
                  <a:pt x="611048" y="264719"/>
                  <a:pt x="605237" y="264719"/>
                </a:cubicBezTo>
                <a:cubicBezTo>
                  <a:pt x="593412" y="264719"/>
                  <a:pt x="587499" y="259193"/>
                  <a:pt x="587499" y="248143"/>
                </a:cubicBezTo>
                <a:cubicBezTo>
                  <a:pt x="587499" y="238239"/>
                  <a:pt x="595235" y="225749"/>
                  <a:pt x="610707" y="210671"/>
                </a:cubicBezTo>
                <a:cubicBezTo>
                  <a:pt x="626178" y="195592"/>
                  <a:pt x="645557" y="182327"/>
                  <a:pt x="668843" y="170873"/>
                </a:cubicBezTo>
                <a:cubicBezTo>
                  <a:pt x="672554" y="168856"/>
                  <a:pt x="675802" y="167142"/>
                  <a:pt x="678585" y="165729"/>
                </a:cubicBezTo>
                <a:lnTo>
                  <a:pt x="680765" y="164686"/>
                </a:lnTo>
                <a:lnTo>
                  <a:pt x="667410" y="165497"/>
                </a:lnTo>
                <a:cubicBezTo>
                  <a:pt x="596524" y="165497"/>
                  <a:pt x="530997" y="171820"/>
                  <a:pt x="470827" y="184468"/>
                </a:cubicBezTo>
                <a:cubicBezTo>
                  <a:pt x="410657" y="197115"/>
                  <a:pt x="364311" y="213143"/>
                  <a:pt x="331789" y="232553"/>
                </a:cubicBezTo>
                <a:cubicBezTo>
                  <a:pt x="299267" y="251963"/>
                  <a:pt x="283006" y="270399"/>
                  <a:pt x="283006" y="287861"/>
                </a:cubicBezTo>
                <a:cubicBezTo>
                  <a:pt x="283006" y="296233"/>
                  <a:pt x="288964" y="302719"/>
                  <a:pt x="300879" y="307321"/>
                </a:cubicBezTo>
                <a:cubicBezTo>
                  <a:pt x="312795" y="311922"/>
                  <a:pt x="343661" y="320835"/>
                  <a:pt x="393478" y="334058"/>
                </a:cubicBezTo>
                <a:cubicBezTo>
                  <a:pt x="443295" y="347282"/>
                  <a:pt x="488054" y="362536"/>
                  <a:pt x="527754" y="379818"/>
                </a:cubicBezTo>
                <a:cubicBezTo>
                  <a:pt x="585772" y="404667"/>
                  <a:pt x="629236" y="430947"/>
                  <a:pt x="658146" y="458660"/>
                </a:cubicBezTo>
                <a:cubicBezTo>
                  <a:pt x="687056" y="486373"/>
                  <a:pt x="701510" y="517987"/>
                  <a:pt x="701510" y="553501"/>
                </a:cubicBezTo>
                <a:cubicBezTo>
                  <a:pt x="701510" y="577251"/>
                  <a:pt x="695768" y="601158"/>
                  <a:pt x="684284" y="625222"/>
                </a:cubicBezTo>
                <a:cubicBezTo>
                  <a:pt x="672799" y="649286"/>
                  <a:pt x="656279" y="671097"/>
                  <a:pt x="634724" y="690655"/>
                </a:cubicBezTo>
                <a:cubicBezTo>
                  <a:pt x="613169" y="710214"/>
                  <a:pt x="590296" y="725438"/>
                  <a:pt x="566105" y="736327"/>
                </a:cubicBezTo>
                <a:cubicBezTo>
                  <a:pt x="537679" y="748345"/>
                  <a:pt x="506040" y="758626"/>
                  <a:pt x="471190" y="767172"/>
                </a:cubicBezTo>
                <a:cubicBezTo>
                  <a:pt x="436339" y="775717"/>
                  <a:pt x="398315" y="782448"/>
                  <a:pt x="357118" y="787366"/>
                </a:cubicBezTo>
                <a:cubicBezTo>
                  <a:pt x="315920" y="792283"/>
                  <a:pt x="276358" y="794742"/>
                  <a:pt x="238432" y="794742"/>
                </a:cubicBezTo>
                <a:cubicBezTo>
                  <a:pt x="168743" y="794742"/>
                  <a:pt x="111582" y="787828"/>
                  <a:pt x="66949" y="773999"/>
                </a:cubicBezTo>
                <a:cubicBezTo>
                  <a:pt x="22316" y="760170"/>
                  <a:pt x="0" y="737245"/>
                  <a:pt x="0" y="705222"/>
                </a:cubicBezTo>
                <a:cubicBezTo>
                  <a:pt x="0" y="691455"/>
                  <a:pt x="7582" y="671201"/>
                  <a:pt x="22747" y="644458"/>
                </a:cubicBezTo>
                <a:cubicBezTo>
                  <a:pt x="37912" y="617716"/>
                  <a:pt x="55950" y="599650"/>
                  <a:pt x="76860" y="590261"/>
                </a:cubicBezTo>
                <a:cubicBezTo>
                  <a:pt x="95420" y="582932"/>
                  <a:pt x="115055" y="578726"/>
                  <a:pt x="135764" y="577644"/>
                </a:cubicBezTo>
                <a:cubicBezTo>
                  <a:pt x="156472" y="576561"/>
                  <a:pt x="166827" y="582324"/>
                  <a:pt x="166827" y="594931"/>
                </a:cubicBezTo>
                <a:cubicBezTo>
                  <a:pt x="166827" y="599328"/>
                  <a:pt x="165433" y="602920"/>
                  <a:pt x="162646" y="605707"/>
                </a:cubicBezTo>
                <a:cubicBezTo>
                  <a:pt x="159858" y="608494"/>
                  <a:pt x="157324" y="610459"/>
                  <a:pt x="155042" y="611600"/>
                </a:cubicBezTo>
                <a:cubicBezTo>
                  <a:pt x="152759" y="612741"/>
                  <a:pt x="150893" y="613671"/>
                  <a:pt x="149442" y="614390"/>
                </a:cubicBezTo>
                <a:cubicBezTo>
                  <a:pt x="140177" y="618098"/>
                  <a:pt x="133348" y="620745"/>
                  <a:pt x="128955" y="622329"/>
                </a:cubicBezTo>
                <a:lnTo>
                  <a:pt x="125518" y="623630"/>
                </a:lnTo>
                <a:lnTo>
                  <a:pt x="128069" y="623688"/>
                </a:lnTo>
                <a:cubicBezTo>
                  <a:pt x="141618" y="623821"/>
                  <a:pt x="175491" y="623887"/>
                  <a:pt x="229688" y="623887"/>
                </a:cubicBezTo>
                <a:cubicBezTo>
                  <a:pt x="299885" y="623887"/>
                  <a:pt x="356851" y="621416"/>
                  <a:pt x="400585" y="616474"/>
                </a:cubicBezTo>
                <a:cubicBezTo>
                  <a:pt x="444318" y="611531"/>
                  <a:pt x="482780" y="602651"/>
                  <a:pt x="515968" y="589834"/>
                </a:cubicBezTo>
                <a:cubicBezTo>
                  <a:pt x="549157" y="577016"/>
                  <a:pt x="577865" y="561448"/>
                  <a:pt x="602093" y="543129"/>
                </a:cubicBezTo>
                <a:cubicBezTo>
                  <a:pt x="594088" y="532507"/>
                  <a:pt x="580929" y="520424"/>
                  <a:pt x="562617" y="506880"/>
                </a:cubicBezTo>
                <a:cubicBezTo>
                  <a:pt x="544304" y="493337"/>
                  <a:pt x="523461" y="482359"/>
                  <a:pt x="500086" y="473948"/>
                </a:cubicBezTo>
                <a:cubicBezTo>
                  <a:pt x="476710" y="465536"/>
                  <a:pt x="451430" y="459132"/>
                  <a:pt x="424244" y="454735"/>
                </a:cubicBezTo>
                <a:cubicBezTo>
                  <a:pt x="345656" y="443070"/>
                  <a:pt x="272234" y="417556"/>
                  <a:pt x="203978" y="378191"/>
                </a:cubicBezTo>
                <a:cubicBezTo>
                  <a:pt x="195234" y="373534"/>
                  <a:pt x="186971" y="365255"/>
                  <a:pt x="179189" y="353355"/>
                </a:cubicBezTo>
                <a:cubicBezTo>
                  <a:pt x="171406" y="341455"/>
                  <a:pt x="167515" y="329552"/>
                  <a:pt x="167515" y="317646"/>
                </a:cubicBezTo>
                <a:cubicBezTo>
                  <a:pt x="167515" y="282032"/>
                  <a:pt x="173493" y="246296"/>
                  <a:pt x="185449" y="210438"/>
                </a:cubicBezTo>
                <a:cubicBezTo>
                  <a:pt x="197405" y="174580"/>
                  <a:pt x="214722" y="145054"/>
                  <a:pt x="237399" y="121862"/>
                </a:cubicBezTo>
                <a:cubicBezTo>
                  <a:pt x="263884" y="90763"/>
                  <a:pt x="315514" y="62877"/>
                  <a:pt x="392288" y="38202"/>
                </a:cubicBezTo>
                <a:cubicBezTo>
                  <a:pt x="469061" y="13528"/>
                  <a:pt x="554831" y="1190"/>
                  <a:pt x="649597" y="1190"/>
                </a:cubicBezTo>
                <a:close/>
                <a:moveTo>
                  <a:pt x="2656898" y="0"/>
                </a:moveTo>
                <a:cubicBezTo>
                  <a:pt x="2670789" y="0"/>
                  <a:pt x="2679754" y="5328"/>
                  <a:pt x="2683794" y="15985"/>
                </a:cubicBezTo>
                <a:cubicBezTo>
                  <a:pt x="2687834" y="26642"/>
                  <a:pt x="2689854" y="41231"/>
                  <a:pt x="2689854" y="59754"/>
                </a:cubicBezTo>
                <a:cubicBezTo>
                  <a:pt x="2689854" y="115701"/>
                  <a:pt x="2667417" y="183818"/>
                  <a:pt x="2622542" y="264105"/>
                </a:cubicBezTo>
                <a:cubicBezTo>
                  <a:pt x="2577667" y="344391"/>
                  <a:pt x="2516376" y="425056"/>
                  <a:pt x="2438670" y="506099"/>
                </a:cubicBezTo>
                <a:cubicBezTo>
                  <a:pt x="2435470" y="522731"/>
                  <a:pt x="2433870" y="536361"/>
                  <a:pt x="2433870" y="546990"/>
                </a:cubicBezTo>
                <a:cubicBezTo>
                  <a:pt x="2433870" y="569698"/>
                  <a:pt x="2438238" y="587398"/>
                  <a:pt x="2446976" y="600089"/>
                </a:cubicBezTo>
                <a:cubicBezTo>
                  <a:pt x="2455714" y="612779"/>
                  <a:pt x="2467437" y="619125"/>
                  <a:pt x="2482146" y="619125"/>
                </a:cubicBezTo>
                <a:cubicBezTo>
                  <a:pt x="2489457" y="619125"/>
                  <a:pt x="2498208" y="615702"/>
                  <a:pt x="2508400" y="608856"/>
                </a:cubicBezTo>
                <a:cubicBezTo>
                  <a:pt x="2518592" y="602010"/>
                  <a:pt x="2529100" y="594494"/>
                  <a:pt x="2539924" y="586308"/>
                </a:cubicBezTo>
                <a:cubicBezTo>
                  <a:pt x="2550748" y="578123"/>
                  <a:pt x="2582413" y="553457"/>
                  <a:pt x="2634918" y="512313"/>
                </a:cubicBezTo>
                <a:lnTo>
                  <a:pt x="2634918" y="571304"/>
                </a:lnTo>
                <a:cubicBezTo>
                  <a:pt x="2549503" y="684544"/>
                  <a:pt x="2479138" y="741164"/>
                  <a:pt x="2423824" y="741164"/>
                </a:cubicBezTo>
                <a:cubicBezTo>
                  <a:pt x="2391317" y="741164"/>
                  <a:pt x="2366410" y="724618"/>
                  <a:pt x="2349103" y="691525"/>
                </a:cubicBezTo>
                <a:cubicBezTo>
                  <a:pt x="2336122" y="666706"/>
                  <a:pt x="2328010" y="636822"/>
                  <a:pt x="2324764" y="601875"/>
                </a:cubicBezTo>
                <a:lnTo>
                  <a:pt x="2324668" y="599688"/>
                </a:lnTo>
                <a:lnTo>
                  <a:pt x="2313463" y="611774"/>
                </a:lnTo>
                <a:cubicBezTo>
                  <a:pt x="2229549" y="699379"/>
                  <a:pt x="2167396" y="743182"/>
                  <a:pt x="2127005" y="743182"/>
                </a:cubicBezTo>
                <a:cubicBezTo>
                  <a:pt x="2107471" y="743182"/>
                  <a:pt x="2093605" y="736840"/>
                  <a:pt x="2085407" y="724156"/>
                </a:cubicBezTo>
                <a:cubicBezTo>
                  <a:pt x="2077209" y="711471"/>
                  <a:pt x="2073110" y="694190"/>
                  <a:pt x="2073110" y="672312"/>
                </a:cubicBezTo>
                <a:cubicBezTo>
                  <a:pt x="2073110" y="640153"/>
                  <a:pt x="2084192" y="599563"/>
                  <a:pt x="2106355" y="550543"/>
                </a:cubicBezTo>
                <a:cubicBezTo>
                  <a:pt x="2062773" y="611897"/>
                  <a:pt x="2026726" y="656327"/>
                  <a:pt x="1998213" y="683833"/>
                </a:cubicBezTo>
                <a:cubicBezTo>
                  <a:pt x="1969700" y="711338"/>
                  <a:pt x="1944721" y="725090"/>
                  <a:pt x="1923278" y="725090"/>
                </a:cubicBezTo>
                <a:cubicBezTo>
                  <a:pt x="1911006" y="725090"/>
                  <a:pt x="1897686" y="716818"/>
                  <a:pt x="1883317" y="700273"/>
                </a:cubicBezTo>
                <a:cubicBezTo>
                  <a:pt x="1868949" y="683729"/>
                  <a:pt x="1856508" y="662990"/>
                  <a:pt x="1845994" y="638059"/>
                </a:cubicBezTo>
                <a:lnTo>
                  <a:pt x="1834471" y="600899"/>
                </a:lnTo>
                <a:lnTo>
                  <a:pt x="1824043" y="613720"/>
                </a:lnTo>
                <a:cubicBezTo>
                  <a:pt x="1795076" y="647601"/>
                  <a:pt x="1767787" y="674212"/>
                  <a:pt x="1742177" y="693553"/>
                </a:cubicBezTo>
                <a:cubicBezTo>
                  <a:pt x="1708030" y="719340"/>
                  <a:pt x="1677993" y="732234"/>
                  <a:pt x="1652066" y="732234"/>
                </a:cubicBezTo>
                <a:cubicBezTo>
                  <a:pt x="1614996" y="732234"/>
                  <a:pt x="1587994" y="714029"/>
                  <a:pt x="1571062" y="677619"/>
                </a:cubicBezTo>
                <a:cubicBezTo>
                  <a:pt x="1562596" y="659414"/>
                  <a:pt x="1556246" y="640549"/>
                  <a:pt x="1552013" y="621024"/>
                </a:cubicBezTo>
                <a:lnTo>
                  <a:pt x="1548805" y="590427"/>
                </a:lnTo>
                <a:lnTo>
                  <a:pt x="1532569" y="606199"/>
                </a:lnTo>
                <a:cubicBezTo>
                  <a:pt x="1502520" y="635071"/>
                  <a:pt x="1477500" y="658095"/>
                  <a:pt x="1457511" y="675270"/>
                </a:cubicBezTo>
                <a:cubicBezTo>
                  <a:pt x="1430858" y="698171"/>
                  <a:pt x="1405565" y="716168"/>
                  <a:pt x="1381632" y="729262"/>
                </a:cubicBezTo>
                <a:cubicBezTo>
                  <a:pt x="1357698" y="742356"/>
                  <a:pt x="1333673" y="748903"/>
                  <a:pt x="1309557" y="748903"/>
                </a:cubicBezTo>
                <a:cubicBezTo>
                  <a:pt x="1284932" y="748903"/>
                  <a:pt x="1262709" y="739545"/>
                  <a:pt x="1242887" y="720830"/>
                </a:cubicBezTo>
                <a:cubicBezTo>
                  <a:pt x="1223065" y="702115"/>
                  <a:pt x="1207850" y="678410"/>
                  <a:pt x="1197243" y="649714"/>
                </a:cubicBezTo>
                <a:cubicBezTo>
                  <a:pt x="1191939" y="635366"/>
                  <a:pt x="1187962" y="620531"/>
                  <a:pt x="1185310" y="605208"/>
                </a:cubicBezTo>
                <a:lnTo>
                  <a:pt x="1183672" y="585670"/>
                </a:lnTo>
                <a:lnTo>
                  <a:pt x="1176539" y="591925"/>
                </a:lnTo>
                <a:cubicBezTo>
                  <a:pt x="1157000" y="608362"/>
                  <a:pt x="1140828" y="619757"/>
                  <a:pt x="1128024" y="626110"/>
                </a:cubicBezTo>
                <a:cubicBezTo>
                  <a:pt x="1110952" y="634581"/>
                  <a:pt x="1088764" y="638041"/>
                  <a:pt x="1061460" y="636491"/>
                </a:cubicBezTo>
                <a:cubicBezTo>
                  <a:pt x="1011113" y="696351"/>
                  <a:pt x="964722" y="726281"/>
                  <a:pt x="922288" y="726281"/>
                </a:cubicBezTo>
                <a:cubicBezTo>
                  <a:pt x="897588" y="726281"/>
                  <a:pt x="875393" y="718353"/>
                  <a:pt x="855701" y="702496"/>
                </a:cubicBezTo>
                <a:cubicBezTo>
                  <a:pt x="836009" y="686640"/>
                  <a:pt x="820469" y="665449"/>
                  <a:pt x="809081" y="638924"/>
                </a:cubicBezTo>
                <a:cubicBezTo>
                  <a:pt x="797692" y="612398"/>
                  <a:pt x="791998" y="582873"/>
                  <a:pt x="791998" y="550348"/>
                </a:cubicBezTo>
                <a:cubicBezTo>
                  <a:pt x="791998" y="523317"/>
                  <a:pt x="800622" y="493954"/>
                  <a:pt x="817871" y="462260"/>
                </a:cubicBezTo>
                <a:cubicBezTo>
                  <a:pt x="835119" y="430566"/>
                  <a:pt x="857253" y="401197"/>
                  <a:pt x="884271" y="374154"/>
                </a:cubicBezTo>
                <a:cubicBezTo>
                  <a:pt x="911290" y="347110"/>
                  <a:pt x="940493" y="325120"/>
                  <a:pt x="971880" y="308181"/>
                </a:cubicBezTo>
                <a:cubicBezTo>
                  <a:pt x="1003267" y="291242"/>
                  <a:pt x="1032796" y="282773"/>
                  <a:pt x="1060465" y="282773"/>
                </a:cubicBezTo>
                <a:cubicBezTo>
                  <a:pt x="1080799" y="282773"/>
                  <a:pt x="1097781" y="286440"/>
                  <a:pt x="1111411" y="293773"/>
                </a:cubicBezTo>
                <a:cubicBezTo>
                  <a:pt x="1125041" y="301105"/>
                  <a:pt x="1131856" y="312117"/>
                  <a:pt x="1131856" y="326808"/>
                </a:cubicBezTo>
                <a:cubicBezTo>
                  <a:pt x="1131856" y="337418"/>
                  <a:pt x="1127388" y="343945"/>
                  <a:pt x="1118452" y="346388"/>
                </a:cubicBezTo>
                <a:cubicBezTo>
                  <a:pt x="1129788" y="347349"/>
                  <a:pt x="1139034" y="352567"/>
                  <a:pt x="1146190" y="362043"/>
                </a:cubicBezTo>
                <a:cubicBezTo>
                  <a:pt x="1153346" y="371518"/>
                  <a:pt x="1156924" y="387034"/>
                  <a:pt x="1156924" y="408589"/>
                </a:cubicBezTo>
                <a:cubicBezTo>
                  <a:pt x="1156924" y="428371"/>
                  <a:pt x="1152399" y="452974"/>
                  <a:pt x="1143348" y="482398"/>
                </a:cubicBezTo>
                <a:cubicBezTo>
                  <a:pt x="1134298" y="511823"/>
                  <a:pt x="1122502" y="536888"/>
                  <a:pt x="1107960" y="557594"/>
                </a:cubicBezTo>
                <a:lnTo>
                  <a:pt x="1111216" y="557910"/>
                </a:lnTo>
                <a:lnTo>
                  <a:pt x="1114704" y="557910"/>
                </a:lnTo>
                <a:cubicBezTo>
                  <a:pt x="1119516" y="557910"/>
                  <a:pt x="1124524" y="556569"/>
                  <a:pt x="1129726" y="553887"/>
                </a:cubicBezTo>
                <a:cubicBezTo>
                  <a:pt x="1134929" y="551205"/>
                  <a:pt x="1139130" y="548982"/>
                  <a:pt x="1142330" y="547218"/>
                </a:cubicBezTo>
                <a:cubicBezTo>
                  <a:pt x="1144730" y="545894"/>
                  <a:pt x="1155618" y="540017"/>
                  <a:pt x="1174995" y="529584"/>
                </a:cubicBezTo>
                <a:lnTo>
                  <a:pt x="1185232" y="524075"/>
                </a:lnTo>
                <a:lnTo>
                  <a:pt x="1186003" y="517414"/>
                </a:lnTo>
                <a:cubicBezTo>
                  <a:pt x="1189117" y="504784"/>
                  <a:pt x="1193787" y="492981"/>
                  <a:pt x="1200015" y="482003"/>
                </a:cubicBezTo>
                <a:cubicBezTo>
                  <a:pt x="1212470" y="460048"/>
                  <a:pt x="1235884" y="432311"/>
                  <a:pt x="1270257" y="398794"/>
                </a:cubicBezTo>
                <a:cubicBezTo>
                  <a:pt x="1310682" y="359150"/>
                  <a:pt x="1348572" y="328315"/>
                  <a:pt x="1383924" y="306288"/>
                </a:cubicBezTo>
                <a:cubicBezTo>
                  <a:pt x="1419278" y="284262"/>
                  <a:pt x="1447800" y="273248"/>
                  <a:pt x="1469492" y="273248"/>
                </a:cubicBezTo>
                <a:cubicBezTo>
                  <a:pt x="1487004" y="273248"/>
                  <a:pt x="1501830" y="279325"/>
                  <a:pt x="1513972" y="291480"/>
                </a:cubicBezTo>
                <a:cubicBezTo>
                  <a:pt x="1526114" y="303634"/>
                  <a:pt x="1532185" y="318666"/>
                  <a:pt x="1532185" y="336575"/>
                </a:cubicBezTo>
                <a:cubicBezTo>
                  <a:pt x="1532185" y="350912"/>
                  <a:pt x="1525389" y="370245"/>
                  <a:pt x="1511796" y="394576"/>
                </a:cubicBezTo>
                <a:cubicBezTo>
                  <a:pt x="1498203" y="418906"/>
                  <a:pt x="1482635" y="440387"/>
                  <a:pt x="1465092" y="459018"/>
                </a:cubicBezTo>
                <a:cubicBezTo>
                  <a:pt x="1447548" y="477650"/>
                  <a:pt x="1432281" y="486965"/>
                  <a:pt x="1419290" y="486965"/>
                </a:cubicBezTo>
                <a:cubicBezTo>
                  <a:pt x="1401238" y="486965"/>
                  <a:pt x="1392212" y="477109"/>
                  <a:pt x="1392212" y="457395"/>
                </a:cubicBezTo>
                <a:lnTo>
                  <a:pt x="1392998" y="449787"/>
                </a:lnTo>
                <a:lnTo>
                  <a:pt x="1370259" y="465768"/>
                </a:lnTo>
                <a:cubicBezTo>
                  <a:pt x="1345336" y="483382"/>
                  <a:pt x="1327610" y="496242"/>
                  <a:pt x="1317078" y="504346"/>
                </a:cubicBezTo>
                <a:cubicBezTo>
                  <a:pt x="1303035" y="515151"/>
                  <a:pt x="1292378" y="525455"/>
                  <a:pt x="1285107" y="535256"/>
                </a:cubicBezTo>
                <a:cubicBezTo>
                  <a:pt x="1277836" y="545056"/>
                  <a:pt x="1274201" y="554899"/>
                  <a:pt x="1274201" y="564784"/>
                </a:cubicBezTo>
                <a:cubicBezTo>
                  <a:pt x="1274201" y="584677"/>
                  <a:pt x="1280337" y="600593"/>
                  <a:pt x="1292609" y="612530"/>
                </a:cubicBezTo>
                <a:cubicBezTo>
                  <a:pt x="1304881" y="624467"/>
                  <a:pt x="1321234" y="630436"/>
                  <a:pt x="1341667" y="630436"/>
                </a:cubicBezTo>
                <a:cubicBezTo>
                  <a:pt x="1364146" y="630436"/>
                  <a:pt x="1392017" y="621336"/>
                  <a:pt x="1425280" y="603135"/>
                </a:cubicBezTo>
                <a:cubicBezTo>
                  <a:pt x="1450228" y="589485"/>
                  <a:pt x="1482530" y="570426"/>
                  <a:pt x="1522186" y="545959"/>
                </a:cubicBezTo>
                <a:lnTo>
                  <a:pt x="1548950" y="529262"/>
                </a:lnTo>
                <a:lnTo>
                  <a:pt x="1550519" y="514364"/>
                </a:lnTo>
                <a:cubicBezTo>
                  <a:pt x="1553756" y="499980"/>
                  <a:pt x="1557702" y="487910"/>
                  <a:pt x="1562356" y="478152"/>
                </a:cubicBezTo>
                <a:cubicBezTo>
                  <a:pt x="1567009" y="468395"/>
                  <a:pt x="1574706" y="454735"/>
                  <a:pt x="1585447" y="437173"/>
                </a:cubicBezTo>
                <a:cubicBezTo>
                  <a:pt x="1644191" y="345352"/>
                  <a:pt x="1698671" y="299442"/>
                  <a:pt x="1748888" y="299442"/>
                </a:cubicBezTo>
                <a:cubicBezTo>
                  <a:pt x="1780954" y="299442"/>
                  <a:pt x="1796988" y="312588"/>
                  <a:pt x="1796988" y="338881"/>
                </a:cubicBezTo>
                <a:cubicBezTo>
                  <a:pt x="1796988" y="353448"/>
                  <a:pt x="1788924" y="374664"/>
                  <a:pt x="1772798" y="402529"/>
                </a:cubicBezTo>
                <a:cubicBezTo>
                  <a:pt x="1756672" y="430394"/>
                  <a:pt x="1743335" y="448307"/>
                  <a:pt x="1732787" y="456270"/>
                </a:cubicBezTo>
                <a:cubicBezTo>
                  <a:pt x="1696541" y="493284"/>
                  <a:pt x="1673854" y="517478"/>
                  <a:pt x="1664726" y="528851"/>
                </a:cubicBezTo>
                <a:cubicBezTo>
                  <a:pt x="1655598" y="540224"/>
                  <a:pt x="1651034" y="552766"/>
                  <a:pt x="1651034" y="566477"/>
                </a:cubicBezTo>
                <a:cubicBezTo>
                  <a:pt x="1651034" y="577217"/>
                  <a:pt x="1654978" y="586097"/>
                  <a:pt x="1662866" y="593117"/>
                </a:cubicBezTo>
                <a:cubicBezTo>
                  <a:pt x="1670754" y="600137"/>
                  <a:pt x="1681516" y="603647"/>
                  <a:pt x="1695152" y="603647"/>
                </a:cubicBezTo>
                <a:cubicBezTo>
                  <a:pt x="1711256" y="603647"/>
                  <a:pt x="1729691" y="597307"/>
                  <a:pt x="1750456" y="584629"/>
                </a:cubicBezTo>
                <a:cubicBezTo>
                  <a:pt x="1766029" y="575121"/>
                  <a:pt x="1789256" y="560440"/>
                  <a:pt x="1820138" y="540587"/>
                </a:cubicBezTo>
                <a:lnTo>
                  <a:pt x="1831695" y="533128"/>
                </a:lnTo>
                <a:lnTo>
                  <a:pt x="1836018" y="510764"/>
                </a:lnTo>
                <a:cubicBezTo>
                  <a:pt x="1839881" y="497286"/>
                  <a:pt x="1847158" y="483789"/>
                  <a:pt x="1857849" y="470273"/>
                </a:cubicBezTo>
                <a:cubicBezTo>
                  <a:pt x="1868540" y="456758"/>
                  <a:pt x="1887109" y="438044"/>
                  <a:pt x="1913558" y="414133"/>
                </a:cubicBezTo>
                <a:cubicBezTo>
                  <a:pt x="1969876" y="361913"/>
                  <a:pt x="2026620" y="322400"/>
                  <a:pt x="2083789" y="295596"/>
                </a:cubicBezTo>
                <a:cubicBezTo>
                  <a:pt x="2140958" y="268791"/>
                  <a:pt x="2185519" y="255389"/>
                  <a:pt x="2217474" y="255389"/>
                </a:cubicBezTo>
                <a:cubicBezTo>
                  <a:pt x="2228946" y="255389"/>
                  <a:pt x="2239124" y="259710"/>
                  <a:pt x="2248007" y="268351"/>
                </a:cubicBezTo>
                <a:cubicBezTo>
                  <a:pt x="2256890" y="276992"/>
                  <a:pt x="2263688" y="286478"/>
                  <a:pt x="2268401" y="296810"/>
                </a:cubicBezTo>
                <a:cubicBezTo>
                  <a:pt x="2273114" y="307141"/>
                  <a:pt x="2275470" y="315199"/>
                  <a:pt x="2275470" y="320985"/>
                </a:cubicBezTo>
                <a:cubicBezTo>
                  <a:pt x="2275470" y="332358"/>
                  <a:pt x="2271584" y="340405"/>
                  <a:pt x="2263810" y="345128"/>
                </a:cubicBezTo>
                <a:cubicBezTo>
                  <a:pt x="2256037" y="349850"/>
                  <a:pt x="2247664" y="353296"/>
                  <a:pt x="2238691" y="355466"/>
                </a:cubicBezTo>
                <a:cubicBezTo>
                  <a:pt x="2240632" y="353885"/>
                  <a:pt x="2243810" y="358108"/>
                  <a:pt x="2248225" y="368135"/>
                </a:cubicBezTo>
                <a:cubicBezTo>
                  <a:pt x="2252640" y="378163"/>
                  <a:pt x="2256144" y="386525"/>
                  <a:pt x="2258736" y="393222"/>
                </a:cubicBezTo>
                <a:cubicBezTo>
                  <a:pt x="2261328" y="399920"/>
                  <a:pt x="2262624" y="406186"/>
                  <a:pt x="2262624" y="412021"/>
                </a:cubicBezTo>
                <a:cubicBezTo>
                  <a:pt x="2262624" y="423903"/>
                  <a:pt x="2252898" y="442977"/>
                  <a:pt x="2233445" y="469246"/>
                </a:cubicBezTo>
                <a:cubicBezTo>
                  <a:pt x="2213992" y="495514"/>
                  <a:pt x="2200761" y="514215"/>
                  <a:pt x="2193754" y="525349"/>
                </a:cubicBezTo>
                <a:cubicBezTo>
                  <a:pt x="2186747" y="536483"/>
                  <a:pt x="2183243" y="549672"/>
                  <a:pt x="2183243" y="564914"/>
                </a:cubicBezTo>
                <a:cubicBezTo>
                  <a:pt x="2183243" y="585762"/>
                  <a:pt x="2192306" y="596187"/>
                  <a:pt x="2210432" y="596187"/>
                </a:cubicBezTo>
                <a:cubicBezTo>
                  <a:pt x="2228552" y="596187"/>
                  <a:pt x="2259393" y="581850"/>
                  <a:pt x="2302956" y="553178"/>
                </a:cubicBezTo>
                <a:lnTo>
                  <a:pt x="2324624" y="538444"/>
                </a:lnTo>
                <a:lnTo>
                  <a:pt x="2324922" y="533076"/>
                </a:lnTo>
                <a:cubicBezTo>
                  <a:pt x="2328481" y="499557"/>
                  <a:pt x="2337380" y="461969"/>
                  <a:pt x="2351619" y="420314"/>
                </a:cubicBezTo>
                <a:cubicBezTo>
                  <a:pt x="2370604" y="364773"/>
                  <a:pt x="2395956" y="308555"/>
                  <a:pt x="2427675" y="251659"/>
                </a:cubicBezTo>
                <a:cubicBezTo>
                  <a:pt x="2459394" y="194763"/>
                  <a:pt x="2492437" y="144974"/>
                  <a:pt x="2526804" y="102291"/>
                </a:cubicBezTo>
                <a:cubicBezTo>
                  <a:pt x="2561170" y="59609"/>
                  <a:pt x="2596672" y="29012"/>
                  <a:pt x="2633309" y="10501"/>
                </a:cubicBezTo>
                <a:cubicBezTo>
                  <a:pt x="2640397" y="3500"/>
                  <a:pt x="2648260" y="0"/>
                  <a:pt x="26568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Freeform: Shape 166">
            <a:extLst>
              <a:ext uri="{FF2B5EF4-FFF2-40B4-BE49-F238E27FC236}">
                <a16:creationId xmlns:a16="http://schemas.microsoft.com/office/drawing/2014/main" id="{0ADE442D-8C6A-4777-AE62-E4D901CE73D1}"/>
              </a:ext>
            </a:extLst>
          </p:cNvPr>
          <p:cNvSpPr/>
          <p:nvPr/>
        </p:nvSpPr>
        <p:spPr>
          <a:xfrm>
            <a:off x="4541501" y="5777567"/>
            <a:ext cx="647947" cy="375255"/>
          </a:xfrm>
          <a:custGeom>
            <a:avLst/>
            <a:gdLst>
              <a:gd name="connsiteX0" fmla="*/ 201037 w 866145"/>
              <a:gd name="connsiteY0" fmla="*/ 118991 h 501623"/>
              <a:gd name="connsiteX1" fmla="*/ 119639 w 866145"/>
              <a:gd name="connsiteY1" fmla="*/ 199265 h 501623"/>
              <a:gd name="connsiteX2" fmla="*/ 198791 w 866145"/>
              <a:gd name="connsiteY2" fmla="*/ 283636 h 501623"/>
              <a:gd name="connsiteX3" fmla="*/ 283624 w 866145"/>
              <a:gd name="connsiteY3" fmla="*/ 203361 h 501623"/>
              <a:gd name="connsiteX4" fmla="*/ 201037 w 866145"/>
              <a:gd name="connsiteY4" fmla="*/ 118991 h 501623"/>
              <a:gd name="connsiteX5" fmla="*/ 642050 w 866145"/>
              <a:gd name="connsiteY5" fmla="*/ 58670 h 501623"/>
              <a:gd name="connsiteX6" fmla="*/ 542153 w 866145"/>
              <a:gd name="connsiteY6" fmla="*/ 155065 h 501623"/>
              <a:gd name="connsiteX7" fmla="*/ 639341 w 866145"/>
              <a:gd name="connsiteY7" fmla="*/ 257076 h 501623"/>
              <a:gd name="connsiteX8" fmla="*/ 740625 w 866145"/>
              <a:gd name="connsiteY8" fmla="*/ 159293 h 501623"/>
              <a:gd name="connsiteX9" fmla="*/ 642050 w 866145"/>
              <a:gd name="connsiteY9" fmla="*/ 58670 h 501623"/>
              <a:gd name="connsiteX10" fmla="*/ 204670 w 866145"/>
              <a:gd name="connsiteY10" fmla="*/ 58207 h 501623"/>
              <a:gd name="connsiteX11" fmla="*/ 330665 w 866145"/>
              <a:gd name="connsiteY11" fmla="*/ 143833 h 501623"/>
              <a:gd name="connsiteX12" fmla="*/ 309126 w 866145"/>
              <a:gd name="connsiteY12" fmla="*/ 293612 h 501623"/>
              <a:gd name="connsiteX13" fmla="*/ 315799 w 866145"/>
              <a:gd name="connsiteY13" fmla="*/ 337746 h 501623"/>
              <a:gd name="connsiteX14" fmla="*/ 398122 w 866145"/>
              <a:gd name="connsiteY14" fmla="*/ 471999 h 501623"/>
              <a:gd name="connsiteX15" fmla="*/ 387154 w 866145"/>
              <a:gd name="connsiteY15" fmla="*/ 498824 h 501623"/>
              <a:gd name="connsiteX16" fmla="*/ 340047 w 866145"/>
              <a:gd name="connsiteY16" fmla="*/ 480324 h 501623"/>
              <a:gd name="connsiteX17" fmla="*/ 252241 w 866145"/>
              <a:gd name="connsiteY17" fmla="*/ 370385 h 501623"/>
              <a:gd name="connsiteX18" fmla="*/ 66123 w 866145"/>
              <a:gd name="connsiteY18" fmla="*/ 466912 h 501623"/>
              <a:gd name="connsiteX19" fmla="*/ 34608 w 866145"/>
              <a:gd name="connsiteY19" fmla="*/ 500806 h 501623"/>
              <a:gd name="connsiteX20" fmla="*/ 2697 w 866145"/>
              <a:gd name="connsiteY20" fmla="*/ 461627 h 501623"/>
              <a:gd name="connsiteX21" fmla="*/ 91560 w 866145"/>
              <a:gd name="connsiteY21" fmla="*/ 334047 h 501623"/>
              <a:gd name="connsiteX22" fmla="*/ 94666 w 866145"/>
              <a:gd name="connsiteY22" fmla="*/ 295858 h 501623"/>
              <a:gd name="connsiteX23" fmla="*/ 70946 w 866145"/>
              <a:gd name="connsiteY23" fmla="*/ 143437 h 501623"/>
              <a:gd name="connsiteX24" fmla="*/ 204670 w 866145"/>
              <a:gd name="connsiteY24" fmla="*/ 58207 h 501623"/>
              <a:gd name="connsiteX25" fmla="*/ 653050 w 866145"/>
              <a:gd name="connsiteY25" fmla="*/ 487 h 501623"/>
              <a:gd name="connsiteX26" fmla="*/ 762032 w 866145"/>
              <a:gd name="connsiteY26" fmla="*/ 52195 h 501623"/>
              <a:gd name="connsiteX27" fmla="*/ 735274 w 866145"/>
              <a:gd name="connsiteY27" fmla="*/ 289516 h 501623"/>
              <a:gd name="connsiteX28" fmla="*/ 756548 w 866145"/>
              <a:gd name="connsiteY28" fmla="*/ 307355 h 501623"/>
              <a:gd name="connsiteX29" fmla="*/ 864241 w 866145"/>
              <a:gd name="connsiteY29" fmla="*/ 471008 h 501623"/>
              <a:gd name="connsiteX30" fmla="*/ 849442 w 866145"/>
              <a:gd name="connsiteY30" fmla="*/ 499088 h 501623"/>
              <a:gd name="connsiteX31" fmla="*/ 805836 w 866145"/>
              <a:gd name="connsiteY31" fmla="*/ 479796 h 501623"/>
              <a:gd name="connsiteX32" fmla="*/ 708185 w 866145"/>
              <a:gd name="connsiteY32" fmla="*/ 349309 h 501623"/>
              <a:gd name="connsiteX33" fmla="*/ 478462 w 866145"/>
              <a:gd name="connsiteY33" fmla="*/ 472594 h 501623"/>
              <a:gd name="connsiteX34" fmla="*/ 451374 w 866145"/>
              <a:gd name="connsiteY34" fmla="*/ 500739 h 501623"/>
              <a:gd name="connsiteX35" fmla="*/ 419660 w 866145"/>
              <a:gd name="connsiteY35" fmla="*/ 461494 h 501623"/>
              <a:gd name="connsiteX36" fmla="*/ 547042 w 866145"/>
              <a:gd name="connsiteY36" fmla="*/ 293414 h 501623"/>
              <a:gd name="connsiteX37" fmla="*/ 538916 w 866145"/>
              <a:gd name="connsiteY37" fmla="*/ 35347 h 501623"/>
              <a:gd name="connsiteX38" fmla="*/ 653050 w 866145"/>
              <a:gd name="connsiteY38" fmla="*/ 487 h 501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866145" h="501623">
                <a:moveTo>
                  <a:pt x="201037" y="118991"/>
                </a:moveTo>
                <a:cubicBezTo>
                  <a:pt x="157629" y="118661"/>
                  <a:pt x="120036" y="155726"/>
                  <a:pt x="119639" y="199265"/>
                </a:cubicBezTo>
                <a:cubicBezTo>
                  <a:pt x="119177" y="249676"/>
                  <a:pt x="150758" y="283372"/>
                  <a:pt x="198791" y="283636"/>
                </a:cubicBezTo>
                <a:cubicBezTo>
                  <a:pt x="246559" y="283900"/>
                  <a:pt x="283161" y="249346"/>
                  <a:pt x="283624" y="203361"/>
                </a:cubicBezTo>
                <a:cubicBezTo>
                  <a:pt x="284152" y="158897"/>
                  <a:pt x="245501" y="119388"/>
                  <a:pt x="201037" y="118991"/>
                </a:cubicBezTo>
                <a:close/>
                <a:moveTo>
                  <a:pt x="642050" y="58670"/>
                </a:moveTo>
                <a:cubicBezTo>
                  <a:pt x="589260" y="58340"/>
                  <a:pt x="542880" y="103068"/>
                  <a:pt x="542153" y="155065"/>
                </a:cubicBezTo>
                <a:cubicBezTo>
                  <a:pt x="541360" y="211620"/>
                  <a:pt x="583975" y="256283"/>
                  <a:pt x="639341" y="257076"/>
                </a:cubicBezTo>
                <a:cubicBezTo>
                  <a:pt x="694971" y="257869"/>
                  <a:pt x="740030" y="214395"/>
                  <a:pt x="740625" y="159293"/>
                </a:cubicBezTo>
                <a:cubicBezTo>
                  <a:pt x="741286" y="104985"/>
                  <a:pt x="696292" y="59066"/>
                  <a:pt x="642050" y="58670"/>
                </a:cubicBezTo>
                <a:close/>
                <a:moveTo>
                  <a:pt x="204670" y="58207"/>
                </a:moveTo>
                <a:cubicBezTo>
                  <a:pt x="259442" y="64087"/>
                  <a:pt x="305361" y="87872"/>
                  <a:pt x="330665" y="143833"/>
                </a:cubicBezTo>
                <a:cubicBezTo>
                  <a:pt x="355375" y="198472"/>
                  <a:pt x="347578" y="249676"/>
                  <a:pt x="309126" y="293612"/>
                </a:cubicBezTo>
                <a:cubicBezTo>
                  <a:pt x="290032" y="315415"/>
                  <a:pt x="293733" y="322484"/>
                  <a:pt x="315799" y="337746"/>
                </a:cubicBezTo>
                <a:cubicBezTo>
                  <a:pt x="362114" y="369724"/>
                  <a:pt x="392241" y="414057"/>
                  <a:pt x="398122" y="471999"/>
                </a:cubicBezTo>
                <a:cubicBezTo>
                  <a:pt x="399245" y="483099"/>
                  <a:pt x="407504" y="499220"/>
                  <a:pt x="387154" y="498824"/>
                </a:cubicBezTo>
                <a:cubicBezTo>
                  <a:pt x="370373" y="498493"/>
                  <a:pt x="346323" y="512632"/>
                  <a:pt x="340047" y="480324"/>
                </a:cubicBezTo>
                <a:cubicBezTo>
                  <a:pt x="330005" y="428790"/>
                  <a:pt x="302255" y="390139"/>
                  <a:pt x="252241" y="370385"/>
                </a:cubicBezTo>
                <a:cubicBezTo>
                  <a:pt x="176526" y="340455"/>
                  <a:pt x="83103" y="382277"/>
                  <a:pt x="66123" y="466912"/>
                </a:cubicBezTo>
                <a:cubicBezTo>
                  <a:pt x="62621" y="484421"/>
                  <a:pt x="59318" y="500938"/>
                  <a:pt x="34608" y="500806"/>
                </a:cubicBezTo>
                <a:cubicBezTo>
                  <a:pt x="3556" y="500673"/>
                  <a:pt x="-5100" y="491953"/>
                  <a:pt x="2697" y="461627"/>
                </a:cubicBezTo>
                <a:cubicBezTo>
                  <a:pt x="16439" y="408176"/>
                  <a:pt x="43924" y="363579"/>
                  <a:pt x="91560" y="334047"/>
                </a:cubicBezTo>
                <a:cubicBezTo>
                  <a:pt x="112239" y="321229"/>
                  <a:pt x="110720" y="312706"/>
                  <a:pt x="94666" y="295858"/>
                </a:cubicBezTo>
                <a:cubicBezTo>
                  <a:pt x="52183" y="251328"/>
                  <a:pt x="46765" y="197019"/>
                  <a:pt x="70946" y="143437"/>
                </a:cubicBezTo>
                <a:cubicBezTo>
                  <a:pt x="95128" y="89854"/>
                  <a:pt x="140848" y="61378"/>
                  <a:pt x="204670" y="58207"/>
                </a:cubicBezTo>
                <a:close/>
                <a:moveTo>
                  <a:pt x="653050" y="487"/>
                </a:moveTo>
                <a:cubicBezTo>
                  <a:pt x="693617" y="3551"/>
                  <a:pt x="733325" y="21043"/>
                  <a:pt x="762032" y="52195"/>
                </a:cubicBezTo>
                <a:cubicBezTo>
                  <a:pt x="821296" y="116546"/>
                  <a:pt x="810394" y="215254"/>
                  <a:pt x="735274" y="289516"/>
                </a:cubicBezTo>
                <a:cubicBezTo>
                  <a:pt x="738445" y="299889"/>
                  <a:pt x="748686" y="302664"/>
                  <a:pt x="756548" y="307355"/>
                </a:cubicBezTo>
                <a:cubicBezTo>
                  <a:pt x="818785" y="344750"/>
                  <a:pt x="854198" y="399521"/>
                  <a:pt x="864241" y="471008"/>
                </a:cubicBezTo>
                <a:cubicBezTo>
                  <a:pt x="866025" y="483562"/>
                  <a:pt x="871442" y="499815"/>
                  <a:pt x="849442" y="499088"/>
                </a:cubicBezTo>
                <a:cubicBezTo>
                  <a:pt x="832924" y="498493"/>
                  <a:pt x="810857" y="509395"/>
                  <a:pt x="805836" y="479796"/>
                </a:cubicBezTo>
                <a:cubicBezTo>
                  <a:pt x="795727" y="419738"/>
                  <a:pt x="764740" y="373688"/>
                  <a:pt x="708185" y="349309"/>
                </a:cubicBezTo>
                <a:cubicBezTo>
                  <a:pt x="612252" y="307949"/>
                  <a:pt x="500529" y="359219"/>
                  <a:pt x="478462" y="472594"/>
                </a:cubicBezTo>
                <a:cubicBezTo>
                  <a:pt x="475225" y="489045"/>
                  <a:pt x="473044" y="501136"/>
                  <a:pt x="451374" y="500739"/>
                </a:cubicBezTo>
                <a:cubicBezTo>
                  <a:pt x="418471" y="500211"/>
                  <a:pt x="413581" y="495190"/>
                  <a:pt x="419660" y="461494"/>
                </a:cubicBezTo>
                <a:cubicBezTo>
                  <a:pt x="433601" y="383929"/>
                  <a:pt x="479585" y="330479"/>
                  <a:pt x="547042" y="293414"/>
                </a:cubicBezTo>
                <a:cubicBezTo>
                  <a:pt x="466569" y="185457"/>
                  <a:pt x="464125" y="97056"/>
                  <a:pt x="538916" y="35347"/>
                </a:cubicBezTo>
                <a:cubicBezTo>
                  <a:pt x="571059" y="8787"/>
                  <a:pt x="612484" y="-2577"/>
                  <a:pt x="653050" y="487"/>
                </a:cubicBezTo>
                <a:close/>
              </a:path>
            </a:pathLst>
          </a:custGeom>
          <a:solidFill>
            <a:srgbClr val="FBF9F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Freeform: Shape 169">
            <a:extLst>
              <a:ext uri="{FF2B5EF4-FFF2-40B4-BE49-F238E27FC236}">
                <a16:creationId xmlns:a16="http://schemas.microsoft.com/office/drawing/2014/main" id="{046AC585-57AD-469A-A3CA-E5D1AF753E81}"/>
              </a:ext>
            </a:extLst>
          </p:cNvPr>
          <p:cNvSpPr/>
          <p:nvPr/>
        </p:nvSpPr>
        <p:spPr>
          <a:xfrm>
            <a:off x="6107456" y="5746113"/>
            <a:ext cx="580186" cy="438162"/>
          </a:xfrm>
          <a:custGeom>
            <a:avLst/>
            <a:gdLst>
              <a:gd name="connsiteX0" fmla="*/ 414636 w 1156809"/>
              <a:gd name="connsiteY0" fmla="*/ 584914 h 873634"/>
              <a:gd name="connsiteX1" fmla="*/ 746040 w 1156809"/>
              <a:gd name="connsiteY1" fmla="*/ 584914 h 873634"/>
              <a:gd name="connsiteX2" fmla="*/ 754298 w 1156809"/>
              <a:gd name="connsiteY2" fmla="*/ 593173 h 873634"/>
              <a:gd name="connsiteX3" fmla="*/ 754298 w 1156809"/>
              <a:gd name="connsiteY3" fmla="*/ 632286 h 873634"/>
              <a:gd name="connsiteX4" fmla="*/ 746040 w 1156809"/>
              <a:gd name="connsiteY4" fmla="*/ 640544 h 873634"/>
              <a:gd name="connsiteX5" fmla="*/ 414636 w 1156809"/>
              <a:gd name="connsiteY5" fmla="*/ 640544 h 873634"/>
              <a:gd name="connsiteX6" fmla="*/ 406377 w 1156809"/>
              <a:gd name="connsiteY6" fmla="*/ 632286 h 873634"/>
              <a:gd name="connsiteX7" fmla="*/ 406377 w 1156809"/>
              <a:gd name="connsiteY7" fmla="*/ 593173 h 873634"/>
              <a:gd name="connsiteX8" fmla="*/ 414636 w 1156809"/>
              <a:gd name="connsiteY8" fmla="*/ 584914 h 873634"/>
              <a:gd name="connsiteX9" fmla="*/ 414636 w 1156809"/>
              <a:gd name="connsiteY9" fmla="*/ 500477 h 873634"/>
              <a:gd name="connsiteX10" fmla="*/ 746040 w 1156809"/>
              <a:gd name="connsiteY10" fmla="*/ 500477 h 873634"/>
              <a:gd name="connsiteX11" fmla="*/ 754298 w 1156809"/>
              <a:gd name="connsiteY11" fmla="*/ 508736 h 873634"/>
              <a:gd name="connsiteX12" fmla="*/ 754298 w 1156809"/>
              <a:gd name="connsiteY12" fmla="*/ 547849 h 873634"/>
              <a:gd name="connsiteX13" fmla="*/ 746040 w 1156809"/>
              <a:gd name="connsiteY13" fmla="*/ 556107 h 873634"/>
              <a:gd name="connsiteX14" fmla="*/ 414636 w 1156809"/>
              <a:gd name="connsiteY14" fmla="*/ 556107 h 873634"/>
              <a:gd name="connsiteX15" fmla="*/ 406377 w 1156809"/>
              <a:gd name="connsiteY15" fmla="*/ 547849 h 873634"/>
              <a:gd name="connsiteX16" fmla="*/ 406377 w 1156809"/>
              <a:gd name="connsiteY16" fmla="*/ 508736 h 873634"/>
              <a:gd name="connsiteX17" fmla="*/ 414636 w 1156809"/>
              <a:gd name="connsiteY17" fmla="*/ 500477 h 873634"/>
              <a:gd name="connsiteX18" fmla="*/ 473042 w 1156809"/>
              <a:gd name="connsiteY18" fmla="*/ 416041 h 873634"/>
              <a:gd name="connsiteX19" fmla="*/ 746040 w 1156809"/>
              <a:gd name="connsiteY19" fmla="*/ 416041 h 873634"/>
              <a:gd name="connsiteX20" fmla="*/ 754299 w 1156809"/>
              <a:gd name="connsiteY20" fmla="*/ 424300 h 873634"/>
              <a:gd name="connsiteX21" fmla="*/ 754299 w 1156809"/>
              <a:gd name="connsiteY21" fmla="*/ 463413 h 873634"/>
              <a:gd name="connsiteX22" fmla="*/ 746040 w 1156809"/>
              <a:gd name="connsiteY22" fmla="*/ 471671 h 873634"/>
              <a:gd name="connsiteX23" fmla="*/ 473042 w 1156809"/>
              <a:gd name="connsiteY23" fmla="*/ 471671 h 873634"/>
              <a:gd name="connsiteX24" fmla="*/ 464783 w 1156809"/>
              <a:gd name="connsiteY24" fmla="*/ 463413 h 873634"/>
              <a:gd name="connsiteX25" fmla="*/ 464783 w 1156809"/>
              <a:gd name="connsiteY25" fmla="*/ 424300 h 873634"/>
              <a:gd name="connsiteX26" fmla="*/ 473042 w 1156809"/>
              <a:gd name="connsiteY26" fmla="*/ 416041 h 873634"/>
              <a:gd name="connsiteX27" fmla="*/ 369378 w 1156809"/>
              <a:gd name="connsiteY27" fmla="*/ 376994 h 873634"/>
              <a:gd name="connsiteX28" fmla="*/ 341299 w 1156809"/>
              <a:gd name="connsiteY28" fmla="*/ 403884 h 873634"/>
              <a:gd name="connsiteX29" fmla="*/ 341497 w 1156809"/>
              <a:gd name="connsiteY29" fmla="*/ 654353 h 873634"/>
              <a:gd name="connsiteX30" fmla="*/ 368850 w 1156809"/>
              <a:gd name="connsiteY30" fmla="*/ 682036 h 873634"/>
              <a:gd name="connsiteX31" fmla="*/ 556751 w 1156809"/>
              <a:gd name="connsiteY31" fmla="*/ 681177 h 873634"/>
              <a:gd name="connsiteX32" fmla="*/ 597912 w 1156809"/>
              <a:gd name="connsiteY32" fmla="*/ 722537 h 873634"/>
              <a:gd name="connsiteX33" fmla="*/ 597714 w 1156809"/>
              <a:gd name="connsiteY33" fmla="*/ 779290 h 873634"/>
              <a:gd name="connsiteX34" fmla="*/ 639933 w 1156809"/>
              <a:gd name="connsiteY34" fmla="*/ 747048 h 873634"/>
              <a:gd name="connsiteX35" fmla="*/ 799226 w 1156809"/>
              <a:gd name="connsiteY35" fmla="*/ 681177 h 873634"/>
              <a:gd name="connsiteX36" fmla="*/ 815280 w 1156809"/>
              <a:gd name="connsiteY36" fmla="*/ 657524 h 873634"/>
              <a:gd name="connsiteX37" fmla="*/ 815875 w 1156809"/>
              <a:gd name="connsiteY37" fmla="*/ 403752 h 873634"/>
              <a:gd name="connsiteX38" fmla="*/ 788060 w 1156809"/>
              <a:gd name="connsiteY38" fmla="*/ 377060 h 873634"/>
              <a:gd name="connsiteX39" fmla="*/ 369378 w 1156809"/>
              <a:gd name="connsiteY39" fmla="*/ 376994 h 873634"/>
              <a:gd name="connsiteX40" fmla="*/ 325905 w 1156809"/>
              <a:gd name="connsiteY40" fmla="*/ 316937 h 873634"/>
              <a:gd name="connsiteX41" fmla="*/ 831005 w 1156809"/>
              <a:gd name="connsiteY41" fmla="*/ 316937 h 873634"/>
              <a:gd name="connsiteX42" fmla="*/ 876527 w 1156809"/>
              <a:gd name="connsiteY42" fmla="*/ 363450 h 873634"/>
              <a:gd name="connsiteX43" fmla="*/ 876461 w 1156809"/>
              <a:gd name="connsiteY43" fmla="*/ 690229 h 873634"/>
              <a:gd name="connsiteX44" fmla="*/ 826381 w 1156809"/>
              <a:gd name="connsiteY44" fmla="*/ 741168 h 873634"/>
              <a:gd name="connsiteX45" fmla="*/ 678584 w 1156809"/>
              <a:gd name="connsiteY45" fmla="*/ 794090 h 873634"/>
              <a:gd name="connsiteX46" fmla="*/ 593948 w 1156809"/>
              <a:gd name="connsiteY46" fmla="*/ 862406 h 873634"/>
              <a:gd name="connsiteX47" fmla="*/ 554439 w 1156809"/>
              <a:gd name="connsiteY47" fmla="*/ 870797 h 873634"/>
              <a:gd name="connsiteX48" fmla="*/ 537195 w 1156809"/>
              <a:gd name="connsiteY48" fmla="*/ 834855 h 873634"/>
              <a:gd name="connsiteX49" fmla="*/ 530456 w 1156809"/>
              <a:gd name="connsiteY49" fmla="*/ 747247 h 873634"/>
              <a:gd name="connsiteX50" fmla="*/ 440800 w 1156809"/>
              <a:gd name="connsiteY50" fmla="*/ 742358 h 873634"/>
              <a:gd name="connsiteX51" fmla="*/ 321941 w 1156809"/>
              <a:gd name="connsiteY51" fmla="*/ 742556 h 873634"/>
              <a:gd name="connsiteX52" fmla="*/ 281704 w 1156809"/>
              <a:gd name="connsiteY52" fmla="*/ 725444 h 873634"/>
              <a:gd name="connsiteX53" fmla="*/ 277146 w 1156809"/>
              <a:gd name="connsiteY53" fmla="*/ 697497 h 873634"/>
              <a:gd name="connsiteX54" fmla="*/ 277146 w 1156809"/>
              <a:gd name="connsiteY54" fmla="*/ 359552 h 873634"/>
              <a:gd name="connsiteX55" fmla="*/ 288048 w 1156809"/>
              <a:gd name="connsiteY55" fmla="*/ 324865 h 873634"/>
              <a:gd name="connsiteX56" fmla="*/ 325905 w 1156809"/>
              <a:gd name="connsiteY56" fmla="*/ 316937 h 873634"/>
              <a:gd name="connsiteX57" fmla="*/ 579413 w 1156809"/>
              <a:gd name="connsiteY57" fmla="*/ 3 h 873634"/>
              <a:gd name="connsiteX58" fmla="*/ 1012564 w 1156809"/>
              <a:gd name="connsiteY58" fmla="*/ 297843 h 873634"/>
              <a:gd name="connsiteX59" fmla="*/ 1042427 w 1156809"/>
              <a:gd name="connsiteY59" fmla="*/ 328830 h 873634"/>
              <a:gd name="connsiteX60" fmla="*/ 1156132 w 1156809"/>
              <a:gd name="connsiteY60" fmla="*/ 508803 h 873634"/>
              <a:gd name="connsiteX61" fmla="*/ 1009525 w 1156809"/>
              <a:gd name="connsiteY61" fmla="*/ 678205 h 873634"/>
              <a:gd name="connsiteX62" fmla="*/ 971733 w 1156809"/>
              <a:gd name="connsiteY62" fmla="*/ 648539 h 873634"/>
              <a:gd name="connsiteX63" fmla="*/ 972460 w 1156809"/>
              <a:gd name="connsiteY63" fmla="*/ 545736 h 873634"/>
              <a:gd name="connsiteX64" fmla="*/ 933677 w 1156809"/>
              <a:gd name="connsiteY64" fmla="*/ 298438 h 873634"/>
              <a:gd name="connsiteX65" fmla="*/ 499733 w 1156809"/>
              <a:gd name="connsiteY65" fmla="*/ 80343 h 873634"/>
              <a:gd name="connsiteX66" fmla="*/ 186168 w 1156809"/>
              <a:gd name="connsiteY66" fmla="*/ 443923 h 873634"/>
              <a:gd name="connsiteX67" fmla="*/ 183393 w 1156809"/>
              <a:gd name="connsiteY67" fmla="*/ 654552 h 873634"/>
              <a:gd name="connsiteX68" fmla="*/ 152473 w 1156809"/>
              <a:gd name="connsiteY68" fmla="*/ 679526 h 873634"/>
              <a:gd name="connsiteX69" fmla="*/ 1439 w 1156809"/>
              <a:gd name="connsiteY69" fmla="*/ 518515 h 873634"/>
              <a:gd name="connsiteX70" fmla="*/ 110122 w 1156809"/>
              <a:gd name="connsiteY70" fmla="*/ 330481 h 873634"/>
              <a:gd name="connsiteX71" fmla="*/ 145998 w 1156809"/>
              <a:gd name="connsiteY71" fmla="*/ 292624 h 873634"/>
              <a:gd name="connsiteX72" fmla="*/ 579413 w 1156809"/>
              <a:gd name="connsiteY72" fmla="*/ 3 h 873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156809" h="873634">
                <a:moveTo>
                  <a:pt x="414636" y="584914"/>
                </a:moveTo>
                <a:lnTo>
                  <a:pt x="746040" y="584914"/>
                </a:lnTo>
                <a:cubicBezTo>
                  <a:pt x="750599" y="584914"/>
                  <a:pt x="754298" y="588614"/>
                  <a:pt x="754298" y="593173"/>
                </a:cubicBezTo>
                <a:lnTo>
                  <a:pt x="754298" y="632286"/>
                </a:lnTo>
                <a:cubicBezTo>
                  <a:pt x="754298" y="636845"/>
                  <a:pt x="750599" y="640544"/>
                  <a:pt x="746040" y="640544"/>
                </a:cubicBezTo>
                <a:lnTo>
                  <a:pt x="414636" y="640544"/>
                </a:lnTo>
                <a:cubicBezTo>
                  <a:pt x="410077" y="640544"/>
                  <a:pt x="406377" y="636845"/>
                  <a:pt x="406377" y="632286"/>
                </a:cubicBezTo>
                <a:lnTo>
                  <a:pt x="406377" y="593173"/>
                </a:lnTo>
                <a:cubicBezTo>
                  <a:pt x="406377" y="588614"/>
                  <a:pt x="410077" y="584914"/>
                  <a:pt x="414636" y="584914"/>
                </a:cubicBezTo>
                <a:close/>
                <a:moveTo>
                  <a:pt x="414636" y="500477"/>
                </a:moveTo>
                <a:lnTo>
                  <a:pt x="746040" y="500477"/>
                </a:lnTo>
                <a:cubicBezTo>
                  <a:pt x="750599" y="500477"/>
                  <a:pt x="754298" y="504177"/>
                  <a:pt x="754298" y="508736"/>
                </a:cubicBezTo>
                <a:lnTo>
                  <a:pt x="754298" y="547849"/>
                </a:lnTo>
                <a:cubicBezTo>
                  <a:pt x="754298" y="552408"/>
                  <a:pt x="750599" y="556107"/>
                  <a:pt x="746040" y="556107"/>
                </a:cubicBezTo>
                <a:lnTo>
                  <a:pt x="414636" y="556107"/>
                </a:lnTo>
                <a:cubicBezTo>
                  <a:pt x="410077" y="556107"/>
                  <a:pt x="406377" y="552408"/>
                  <a:pt x="406377" y="547849"/>
                </a:cubicBezTo>
                <a:lnTo>
                  <a:pt x="406377" y="508736"/>
                </a:lnTo>
                <a:cubicBezTo>
                  <a:pt x="406377" y="504177"/>
                  <a:pt x="410077" y="500477"/>
                  <a:pt x="414636" y="500477"/>
                </a:cubicBezTo>
                <a:close/>
                <a:moveTo>
                  <a:pt x="473042" y="416041"/>
                </a:moveTo>
                <a:lnTo>
                  <a:pt x="746040" y="416041"/>
                </a:lnTo>
                <a:cubicBezTo>
                  <a:pt x="750599" y="416041"/>
                  <a:pt x="754299" y="419741"/>
                  <a:pt x="754299" y="424300"/>
                </a:cubicBezTo>
                <a:lnTo>
                  <a:pt x="754299" y="463413"/>
                </a:lnTo>
                <a:cubicBezTo>
                  <a:pt x="754299" y="467972"/>
                  <a:pt x="750599" y="471671"/>
                  <a:pt x="746040" y="471671"/>
                </a:cubicBezTo>
                <a:lnTo>
                  <a:pt x="473042" y="471671"/>
                </a:lnTo>
                <a:cubicBezTo>
                  <a:pt x="468482" y="471671"/>
                  <a:pt x="464783" y="467972"/>
                  <a:pt x="464783" y="463413"/>
                </a:cubicBezTo>
                <a:lnTo>
                  <a:pt x="464783" y="424300"/>
                </a:lnTo>
                <a:cubicBezTo>
                  <a:pt x="464783" y="419741"/>
                  <a:pt x="468482" y="416041"/>
                  <a:pt x="473042" y="416041"/>
                </a:cubicBezTo>
                <a:close/>
                <a:moveTo>
                  <a:pt x="369378" y="376994"/>
                </a:moveTo>
                <a:cubicBezTo>
                  <a:pt x="348500" y="376862"/>
                  <a:pt x="340903" y="381354"/>
                  <a:pt x="341299" y="403884"/>
                </a:cubicBezTo>
                <a:cubicBezTo>
                  <a:pt x="342686" y="487330"/>
                  <a:pt x="342554" y="570841"/>
                  <a:pt x="341497" y="654353"/>
                </a:cubicBezTo>
                <a:cubicBezTo>
                  <a:pt x="341233" y="675561"/>
                  <a:pt x="346651" y="682565"/>
                  <a:pt x="368850" y="682036"/>
                </a:cubicBezTo>
                <a:cubicBezTo>
                  <a:pt x="431417" y="680450"/>
                  <a:pt x="494117" y="682102"/>
                  <a:pt x="556751" y="681177"/>
                </a:cubicBezTo>
                <a:cubicBezTo>
                  <a:pt x="586218" y="680781"/>
                  <a:pt x="599497" y="693004"/>
                  <a:pt x="597912" y="722537"/>
                </a:cubicBezTo>
                <a:cubicBezTo>
                  <a:pt x="596988" y="739649"/>
                  <a:pt x="597714" y="756827"/>
                  <a:pt x="597714" y="779290"/>
                </a:cubicBezTo>
                <a:cubicBezTo>
                  <a:pt x="614628" y="766473"/>
                  <a:pt x="628040" y="757553"/>
                  <a:pt x="639933" y="747048"/>
                </a:cubicBezTo>
                <a:cubicBezTo>
                  <a:pt x="685586" y="706812"/>
                  <a:pt x="730909" y="667171"/>
                  <a:pt x="799226" y="681177"/>
                </a:cubicBezTo>
                <a:cubicBezTo>
                  <a:pt x="819376" y="685273"/>
                  <a:pt x="815280" y="668690"/>
                  <a:pt x="815280" y="657524"/>
                </a:cubicBezTo>
                <a:cubicBezTo>
                  <a:pt x="815412" y="572956"/>
                  <a:pt x="814487" y="488321"/>
                  <a:pt x="815875" y="403752"/>
                </a:cubicBezTo>
                <a:cubicBezTo>
                  <a:pt x="816271" y="381222"/>
                  <a:pt x="808607" y="376928"/>
                  <a:pt x="788060" y="377060"/>
                </a:cubicBezTo>
                <a:cubicBezTo>
                  <a:pt x="648521" y="377853"/>
                  <a:pt x="508917" y="377853"/>
                  <a:pt x="369378" y="376994"/>
                </a:cubicBezTo>
                <a:close/>
                <a:moveTo>
                  <a:pt x="325905" y="316937"/>
                </a:moveTo>
                <a:cubicBezTo>
                  <a:pt x="494250" y="317069"/>
                  <a:pt x="662661" y="316871"/>
                  <a:pt x="831005" y="316937"/>
                </a:cubicBezTo>
                <a:cubicBezTo>
                  <a:pt x="870185" y="316937"/>
                  <a:pt x="876527" y="323742"/>
                  <a:pt x="876527" y="363450"/>
                </a:cubicBezTo>
                <a:cubicBezTo>
                  <a:pt x="876527" y="472398"/>
                  <a:pt x="876659" y="581281"/>
                  <a:pt x="876461" y="690229"/>
                </a:cubicBezTo>
                <a:cubicBezTo>
                  <a:pt x="876395" y="737535"/>
                  <a:pt x="871374" y="746123"/>
                  <a:pt x="826381" y="741168"/>
                </a:cubicBezTo>
                <a:cubicBezTo>
                  <a:pt x="766786" y="734561"/>
                  <a:pt x="720604" y="753920"/>
                  <a:pt x="678584" y="794090"/>
                </a:cubicBezTo>
                <a:cubicBezTo>
                  <a:pt x="652486" y="819064"/>
                  <a:pt x="622160" y="839612"/>
                  <a:pt x="593948" y="862406"/>
                </a:cubicBezTo>
                <a:cubicBezTo>
                  <a:pt x="582056" y="872052"/>
                  <a:pt x="569106" y="877205"/>
                  <a:pt x="554439" y="870797"/>
                </a:cubicBezTo>
                <a:cubicBezTo>
                  <a:pt x="538847" y="863991"/>
                  <a:pt x="538054" y="849919"/>
                  <a:pt x="537195" y="834855"/>
                </a:cubicBezTo>
                <a:cubicBezTo>
                  <a:pt x="535477" y="804661"/>
                  <a:pt x="551598" y="763368"/>
                  <a:pt x="530456" y="747247"/>
                </a:cubicBezTo>
                <a:cubicBezTo>
                  <a:pt x="510767" y="732249"/>
                  <a:pt x="471456" y="742622"/>
                  <a:pt x="440800" y="742358"/>
                </a:cubicBezTo>
                <a:cubicBezTo>
                  <a:pt x="401158" y="742027"/>
                  <a:pt x="361583" y="741631"/>
                  <a:pt x="321941" y="742556"/>
                </a:cubicBezTo>
                <a:cubicBezTo>
                  <a:pt x="305292" y="742952"/>
                  <a:pt x="292012" y="738526"/>
                  <a:pt x="281704" y="725444"/>
                </a:cubicBezTo>
                <a:cubicBezTo>
                  <a:pt x="273182" y="717317"/>
                  <a:pt x="277212" y="706812"/>
                  <a:pt x="277146" y="697497"/>
                </a:cubicBezTo>
                <a:cubicBezTo>
                  <a:pt x="276815" y="584848"/>
                  <a:pt x="276815" y="472200"/>
                  <a:pt x="277146" y="359552"/>
                </a:cubicBezTo>
                <a:cubicBezTo>
                  <a:pt x="277212" y="347263"/>
                  <a:pt x="271794" y="332397"/>
                  <a:pt x="288048" y="324865"/>
                </a:cubicBezTo>
                <a:cubicBezTo>
                  <a:pt x="299741" y="317598"/>
                  <a:pt x="312559" y="316937"/>
                  <a:pt x="325905" y="316937"/>
                </a:cubicBezTo>
                <a:close/>
                <a:moveTo>
                  <a:pt x="579413" y="3"/>
                </a:moveTo>
                <a:cubicBezTo>
                  <a:pt x="774053" y="729"/>
                  <a:pt x="940020" y="114567"/>
                  <a:pt x="1012564" y="297843"/>
                </a:cubicBezTo>
                <a:cubicBezTo>
                  <a:pt x="1018642" y="313105"/>
                  <a:pt x="1026636" y="322157"/>
                  <a:pt x="1042427" y="328830"/>
                </a:cubicBezTo>
                <a:cubicBezTo>
                  <a:pt x="1116095" y="359750"/>
                  <a:pt x="1163070" y="435730"/>
                  <a:pt x="1156132" y="508803"/>
                </a:cubicBezTo>
                <a:cubicBezTo>
                  <a:pt x="1147940" y="594627"/>
                  <a:pt x="1091913" y="658714"/>
                  <a:pt x="1009525" y="678205"/>
                </a:cubicBezTo>
                <a:cubicBezTo>
                  <a:pt x="982832" y="684481"/>
                  <a:pt x="967901" y="682697"/>
                  <a:pt x="971733" y="648539"/>
                </a:cubicBezTo>
                <a:cubicBezTo>
                  <a:pt x="975103" y="619205"/>
                  <a:pt x="972460" y="589275"/>
                  <a:pt x="972460" y="545736"/>
                </a:cubicBezTo>
                <a:cubicBezTo>
                  <a:pt x="973385" y="470482"/>
                  <a:pt x="973120" y="381817"/>
                  <a:pt x="933677" y="298438"/>
                </a:cubicBezTo>
                <a:cubicBezTo>
                  <a:pt x="856112" y="134652"/>
                  <a:pt x="678913" y="45128"/>
                  <a:pt x="499733" y="80343"/>
                </a:cubicBezTo>
                <a:cubicBezTo>
                  <a:pt x="326367" y="114435"/>
                  <a:pt x="197268" y="265601"/>
                  <a:pt x="186168" y="443923"/>
                </a:cubicBezTo>
                <a:cubicBezTo>
                  <a:pt x="181807" y="514220"/>
                  <a:pt x="183327" y="584386"/>
                  <a:pt x="183393" y="654552"/>
                </a:cubicBezTo>
                <a:cubicBezTo>
                  <a:pt x="183393" y="680451"/>
                  <a:pt x="174012" y="683490"/>
                  <a:pt x="152473" y="679526"/>
                </a:cubicBezTo>
                <a:cubicBezTo>
                  <a:pt x="71274" y="664660"/>
                  <a:pt x="11811" y="601828"/>
                  <a:pt x="1439" y="518515"/>
                </a:cubicBezTo>
                <a:cubicBezTo>
                  <a:pt x="-8538" y="438505"/>
                  <a:pt x="33944" y="362921"/>
                  <a:pt x="110122" y="330481"/>
                </a:cubicBezTo>
                <a:cubicBezTo>
                  <a:pt x="129283" y="322355"/>
                  <a:pt x="138599" y="310991"/>
                  <a:pt x="145998" y="292624"/>
                </a:cubicBezTo>
                <a:cubicBezTo>
                  <a:pt x="219467" y="111660"/>
                  <a:pt x="386556" y="-724"/>
                  <a:pt x="579413" y="3"/>
                </a:cubicBezTo>
                <a:close/>
              </a:path>
            </a:pathLst>
          </a:custGeom>
          <a:solidFill>
            <a:srgbClr val="FBF8F8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8" name="자유형: 도형 27">
            <a:extLst>
              <a:ext uri="{FF2B5EF4-FFF2-40B4-BE49-F238E27FC236}">
                <a16:creationId xmlns:a16="http://schemas.microsoft.com/office/drawing/2014/main" id="{44C8CB4D-F60D-4B87-B8BA-5D7DFC6618DD}"/>
              </a:ext>
            </a:extLst>
          </p:cNvPr>
          <p:cNvSpPr/>
          <p:nvPr/>
        </p:nvSpPr>
        <p:spPr>
          <a:xfrm rot="117423">
            <a:off x="9004485" y="5716875"/>
            <a:ext cx="580271" cy="496639"/>
          </a:xfrm>
          <a:custGeom>
            <a:avLst/>
            <a:gdLst>
              <a:gd name="connsiteX0" fmla="*/ 466468 w 578557"/>
              <a:gd name="connsiteY0" fmla="*/ 206265 h 495172"/>
              <a:gd name="connsiteX1" fmla="*/ 454348 w 578557"/>
              <a:gd name="connsiteY1" fmla="*/ 217933 h 495172"/>
              <a:gd name="connsiteX2" fmla="*/ 454411 w 578557"/>
              <a:gd name="connsiteY2" fmla="*/ 305964 h 495172"/>
              <a:gd name="connsiteX3" fmla="*/ 454328 w 578557"/>
              <a:gd name="connsiteY3" fmla="*/ 443138 h 495172"/>
              <a:gd name="connsiteX4" fmla="*/ 463414 w 578557"/>
              <a:gd name="connsiteY4" fmla="*/ 453329 h 495172"/>
              <a:gd name="connsiteX5" fmla="*/ 529759 w 578557"/>
              <a:gd name="connsiteY5" fmla="*/ 453476 h 495172"/>
              <a:gd name="connsiteX6" fmla="*/ 536282 w 578557"/>
              <a:gd name="connsiteY6" fmla="*/ 448549 h 495172"/>
              <a:gd name="connsiteX7" fmla="*/ 536276 w 578557"/>
              <a:gd name="connsiteY7" fmla="*/ 445655 h 495172"/>
              <a:gd name="connsiteX8" fmla="*/ 537043 w 578557"/>
              <a:gd name="connsiteY8" fmla="*/ 214796 h 495172"/>
              <a:gd name="connsiteX9" fmla="*/ 527100 w 578557"/>
              <a:gd name="connsiteY9" fmla="*/ 206368 h 495172"/>
              <a:gd name="connsiteX10" fmla="*/ 466468 w 578557"/>
              <a:gd name="connsiteY10" fmla="*/ 206265 h 495172"/>
              <a:gd name="connsiteX11" fmla="*/ 211291 w 578557"/>
              <a:gd name="connsiteY11" fmla="*/ 41825 h 495172"/>
              <a:gd name="connsiteX12" fmla="*/ 207411 w 578557"/>
              <a:gd name="connsiteY12" fmla="*/ 55671 h 495172"/>
              <a:gd name="connsiteX13" fmla="*/ 207438 w 578557"/>
              <a:gd name="connsiteY13" fmla="*/ 191990 h 495172"/>
              <a:gd name="connsiteX14" fmla="*/ 192657 w 578557"/>
              <a:gd name="connsiteY14" fmla="*/ 206456 h 495172"/>
              <a:gd name="connsiteX15" fmla="*/ 51912 w 578557"/>
              <a:gd name="connsiteY15" fmla="*/ 206009 h 495172"/>
              <a:gd name="connsiteX16" fmla="*/ 42200 w 578557"/>
              <a:gd name="connsiteY16" fmla="*/ 216156 h 495172"/>
              <a:gd name="connsiteX17" fmla="*/ 42167 w 578557"/>
              <a:gd name="connsiteY17" fmla="*/ 415680 h 495172"/>
              <a:gd name="connsiteX18" fmla="*/ 80199 w 578557"/>
              <a:gd name="connsiteY18" fmla="*/ 452862 h 495172"/>
              <a:gd name="connsiteX19" fmla="*/ 212332 w 578557"/>
              <a:gd name="connsiteY19" fmla="*/ 453686 h 495172"/>
              <a:gd name="connsiteX20" fmla="*/ 293078 w 578557"/>
              <a:gd name="connsiteY20" fmla="*/ 420792 h 495172"/>
              <a:gd name="connsiteX21" fmla="*/ 305545 w 578557"/>
              <a:gd name="connsiteY21" fmla="*/ 412070 h 495172"/>
              <a:gd name="connsiteX22" fmla="*/ 398157 w 578557"/>
              <a:gd name="connsiteY22" fmla="*/ 412166 h 495172"/>
              <a:gd name="connsiteX23" fmla="*/ 412988 w 578557"/>
              <a:gd name="connsiteY23" fmla="*/ 396825 h 495172"/>
              <a:gd name="connsiteX24" fmla="*/ 412955 w 578557"/>
              <a:gd name="connsiteY24" fmla="*/ 268354 h 495172"/>
              <a:gd name="connsiteX25" fmla="*/ 392777 w 578557"/>
              <a:gd name="connsiteY25" fmla="*/ 246589 h 495172"/>
              <a:gd name="connsiteX26" fmla="*/ 364285 w 578557"/>
              <a:gd name="connsiteY26" fmla="*/ 248008 h 495172"/>
              <a:gd name="connsiteX27" fmla="*/ 325449 w 578557"/>
              <a:gd name="connsiteY27" fmla="*/ 225465 h 495172"/>
              <a:gd name="connsiteX28" fmla="*/ 221865 w 578557"/>
              <a:gd name="connsiteY28" fmla="*/ 51174 h 495172"/>
              <a:gd name="connsiteX29" fmla="*/ 211291 w 578557"/>
              <a:gd name="connsiteY29" fmla="*/ 41825 h 495172"/>
              <a:gd name="connsiteX30" fmla="*/ 179604 w 578557"/>
              <a:gd name="connsiteY30" fmla="*/ 229 h 495172"/>
              <a:gd name="connsiteX31" fmla="*/ 227220 w 578557"/>
              <a:gd name="connsiteY31" fmla="*/ 31 h 495172"/>
              <a:gd name="connsiteX32" fmla="*/ 246708 w 578557"/>
              <a:gd name="connsiteY32" fmla="*/ 11251 h 495172"/>
              <a:gd name="connsiteX33" fmla="*/ 353045 w 578557"/>
              <a:gd name="connsiteY33" fmla="*/ 190393 h 495172"/>
              <a:gd name="connsiteX34" fmla="*/ 383097 w 578557"/>
              <a:gd name="connsiteY34" fmla="*/ 206304 h 495172"/>
              <a:gd name="connsiteX35" fmla="*/ 407876 w 578557"/>
              <a:gd name="connsiteY35" fmla="*/ 206348 h 495172"/>
              <a:gd name="connsiteX36" fmla="*/ 413007 w 578557"/>
              <a:gd name="connsiteY36" fmla="*/ 190323 h 495172"/>
              <a:gd name="connsiteX37" fmla="*/ 439218 w 578557"/>
              <a:gd name="connsiteY37" fmla="*/ 164930 h 495172"/>
              <a:gd name="connsiteX38" fmla="*/ 564832 w 578557"/>
              <a:gd name="connsiteY38" fmla="*/ 165001 h 495172"/>
              <a:gd name="connsiteX39" fmla="*/ 578557 w 578557"/>
              <a:gd name="connsiteY39" fmla="*/ 178924 h 495172"/>
              <a:gd name="connsiteX40" fmla="*/ 578353 w 578557"/>
              <a:gd name="connsiteY40" fmla="*/ 482172 h 495172"/>
              <a:gd name="connsiteX41" fmla="*/ 566481 w 578557"/>
              <a:gd name="connsiteY41" fmla="*/ 494569 h 495172"/>
              <a:gd name="connsiteX42" fmla="*/ 425006 w 578557"/>
              <a:gd name="connsiteY42" fmla="*/ 495169 h 495172"/>
              <a:gd name="connsiteX43" fmla="*/ 412572 w 578557"/>
              <a:gd name="connsiteY43" fmla="*/ 482345 h 495172"/>
              <a:gd name="connsiteX44" fmla="*/ 407933 w 578557"/>
              <a:gd name="connsiteY44" fmla="*/ 452736 h 495172"/>
              <a:gd name="connsiteX45" fmla="*/ 333110 w 578557"/>
              <a:gd name="connsiteY45" fmla="*/ 453132 h 495172"/>
              <a:gd name="connsiteX46" fmla="*/ 308894 w 578557"/>
              <a:gd name="connsiteY46" fmla="*/ 462850 h 495172"/>
              <a:gd name="connsiteX47" fmla="*/ 224760 w 578557"/>
              <a:gd name="connsiteY47" fmla="*/ 494812 h 495172"/>
              <a:gd name="connsiteX48" fmla="*/ 67458 w 578557"/>
              <a:gd name="connsiteY48" fmla="*/ 494428 h 495172"/>
              <a:gd name="connsiteX49" fmla="*/ 45638 w 578557"/>
              <a:gd name="connsiteY49" fmla="*/ 485291 h 495172"/>
              <a:gd name="connsiteX50" fmla="*/ 22584 w 578557"/>
              <a:gd name="connsiteY50" fmla="*/ 465630 h 495172"/>
              <a:gd name="connsiteX51" fmla="*/ 130 w 578557"/>
              <a:gd name="connsiteY51" fmla="*/ 404001 h 495172"/>
              <a:gd name="connsiteX52" fmla="*/ 794 w 578557"/>
              <a:gd name="connsiteY52" fmla="*/ 181780 h 495172"/>
              <a:gd name="connsiteX53" fmla="*/ 17894 w 578557"/>
              <a:gd name="connsiteY53" fmla="*/ 164566 h 495172"/>
              <a:gd name="connsiteX54" fmla="*/ 149361 w 578557"/>
              <a:gd name="connsiteY54" fmla="*/ 165211 h 495172"/>
              <a:gd name="connsiteX55" fmla="*/ 166403 w 578557"/>
              <a:gd name="connsiteY55" fmla="*/ 147103 h 495172"/>
              <a:gd name="connsiteX56" fmla="*/ 165732 w 578557"/>
              <a:gd name="connsiteY56" fmla="*/ 12861 h 495172"/>
              <a:gd name="connsiteX57" fmla="*/ 179604 w 578557"/>
              <a:gd name="connsiteY57" fmla="*/ 229 h 49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578557" h="495172">
                <a:moveTo>
                  <a:pt x="466468" y="206265"/>
                </a:moveTo>
                <a:cubicBezTo>
                  <a:pt x="456034" y="205607"/>
                  <a:pt x="454232" y="208789"/>
                  <a:pt x="454348" y="217933"/>
                </a:cubicBezTo>
                <a:cubicBezTo>
                  <a:pt x="454724" y="247274"/>
                  <a:pt x="454411" y="276622"/>
                  <a:pt x="454411" y="305964"/>
                </a:cubicBezTo>
                <a:cubicBezTo>
                  <a:pt x="454417" y="351688"/>
                  <a:pt x="454615" y="397413"/>
                  <a:pt x="454328" y="443138"/>
                </a:cubicBezTo>
                <a:cubicBezTo>
                  <a:pt x="454283" y="450185"/>
                  <a:pt x="455031" y="453527"/>
                  <a:pt x="463414" y="453329"/>
                </a:cubicBezTo>
                <a:cubicBezTo>
                  <a:pt x="485517" y="452805"/>
                  <a:pt x="507644" y="453214"/>
                  <a:pt x="529759" y="453476"/>
                </a:cubicBezTo>
                <a:cubicBezTo>
                  <a:pt x="533611" y="453527"/>
                  <a:pt x="536641" y="453579"/>
                  <a:pt x="536282" y="448549"/>
                </a:cubicBezTo>
                <a:cubicBezTo>
                  <a:pt x="536276" y="447585"/>
                  <a:pt x="536270" y="446620"/>
                  <a:pt x="536276" y="445655"/>
                </a:cubicBezTo>
                <a:cubicBezTo>
                  <a:pt x="536474" y="368704"/>
                  <a:pt x="536557" y="291747"/>
                  <a:pt x="537043" y="214796"/>
                </a:cubicBezTo>
                <a:cubicBezTo>
                  <a:pt x="537094" y="206687"/>
                  <a:pt x="532857" y="206336"/>
                  <a:pt x="527100" y="206368"/>
                </a:cubicBezTo>
                <a:cubicBezTo>
                  <a:pt x="506883" y="206489"/>
                  <a:pt x="486602" y="207537"/>
                  <a:pt x="466468" y="206265"/>
                </a:cubicBezTo>
                <a:close/>
                <a:moveTo>
                  <a:pt x="211291" y="41825"/>
                </a:moveTo>
                <a:cubicBezTo>
                  <a:pt x="204140" y="44036"/>
                  <a:pt x="207450" y="50892"/>
                  <a:pt x="207411" y="55671"/>
                </a:cubicBezTo>
                <a:cubicBezTo>
                  <a:pt x="207067" y="101116"/>
                  <a:pt x="206127" y="146585"/>
                  <a:pt x="207438" y="191990"/>
                </a:cubicBezTo>
                <a:cubicBezTo>
                  <a:pt x="207828" y="205485"/>
                  <a:pt x="203170" y="206527"/>
                  <a:pt x="192657" y="206456"/>
                </a:cubicBezTo>
                <a:cubicBezTo>
                  <a:pt x="145744" y="206156"/>
                  <a:pt x="98819" y="206673"/>
                  <a:pt x="51912" y="206009"/>
                </a:cubicBezTo>
                <a:cubicBezTo>
                  <a:pt x="42954" y="205881"/>
                  <a:pt x="42162" y="208105"/>
                  <a:pt x="42200" y="216156"/>
                </a:cubicBezTo>
                <a:cubicBezTo>
                  <a:pt x="42532" y="282666"/>
                  <a:pt x="42251" y="349170"/>
                  <a:pt x="42167" y="415680"/>
                </a:cubicBezTo>
                <a:cubicBezTo>
                  <a:pt x="42148" y="428185"/>
                  <a:pt x="67401" y="452862"/>
                  <a:pt x="80199" y="452862"/>
                </a:cubicBezTo>
                <a:cubicBezTo>
                  <a:pt x="124269" y="452856"/>
                  <a:pt x="168549" y="450147"/>
                  <a:pt x="212332" y="453686"/>
                </a:cubicBezTo>
                <a:cubicBezTo>
                  <a:pt x="246625" y="456453"/>
                  <a:pt x="272772" y="448396"/>
                  <a:pt x="293078" y="420792"/>
                </a:cubicBezTo>
                <a:cubicBezTo>
                  <a:pt x="295973" y="416862"/>
                  <a:pt x="299073" y="411796"/>
                  <a:pt x="305545" y="412070"/>
                </a:cubicBezTo>
                <a:cubicBezTo>
                  <a:pt x="332778" y="413220"/>
                  <a:pt x="395167" y="411534"/>
                  <a:pt x="398157" y="412166"/>
                </a:cubicBezTo>
                <a:cubicBezTo>
                  <a:pt x="412195" y="415131"/>
                  <a:pt x="413173" y="408601"/>
                  <a:pt x="412988" y="396825"/>
                </a:cubicBezTo>
                <a:cubicBezTo>
                  <a:pt x="412317" y="354007"/>
                  <a:pt x="412937" y="311177"/>
                  <a:pt x="412955" y="268354"/>
                </a:cubicBezTo>
                <a:cubicBezTo>
                  <a:pt x="412962" y="248162"/>
                  <a:pt x="412854" y="248161"/>
                  <a:pt x="392777" y="246589"/>
                </a:cubicBezTo>
                <a:cubicBezTo>
                  <a:pt x="383275" y="247011"/>
                  <a:pt x="373653" y="246667"/>
                  <a:pt x="364285" y="248008"/>
                </a:cubicBezTo>
                <a:cubicBezTo>
                  <a:pt x="345014" y="250782"/>
                  <a:pt x="334893" y="242041"/>
                  <a:pt x="325449" y="225465"/>
                </a:cubicBezTo>
                <a:cubicBezTo>
                  <a:pt x="291992" y="166757"/>
                  <a:pt x="256714" y="109084"/>
                  <a:pt x="221865" y="51174"/>
                </a:cubicBezTo>
                <a:cubicBezTo>
                  <a:pt x="219502" y="47244"/>
                  <a:pt x="218542" y="39583"/>
                  <a:pt x="211291" y="41825"/>
                </a:cubicBezTo>
                <a:close/>
                <a:moveTo>
                  <a:pt x="179604" y="229"/>
                </a:moveTo>
                <a:cubicBezTo>
                  <a:pt x="197361" y="875"/>
                  <a:pt x="211354" y="664"/>
                  <a:pt x="227220" y="31"/>
                </a:cubicBezTo>
                <a:cubicBezTo>
                  <a:pt x="236471" y="-340"/>
                  <a:pt x="241948" y="3124"/>
                  <a:pt x="246708" y="11251"/>
                </a:cubicBezTo>
                <a:cubicBezTo>
                  <a:pt x="279864" y="67839"/>
                  <a:pt x="351467" y="186904"/>
                  <a:pt x="353045" y="190393"/>
                </a:cubicBezTo>
                <a:cubicBezTo>
                  <a:pt x="359001" y="203556"/>
                  <a:pt x="368528" y="206144"/>
                  <a:pt x="383097" y="206304"/>
                </a:cubicBezTo>
                <a:cubicBezTo>
                  <a:pt x="393493" y="206419"/>
                  <a:pt x="400592" y="207000"/>
                  <a:pt x="407876" y="206348"/>
                </a:cubicBezTo>
                <a:cubicBezTo>
                  <a:pt x="414080" y="203575"/>
                  <a:pt x="412937" y="196566"/>
                  <a:pt x="413007" y="190323"/>
                </a:cubicBezTo>
                <a:cubicBezTo>
                  <a:pt x="413288" y="164700"/>
                  <a:pt x="413262" y="164809"/>
                  <a:pt x="439218" y="164930"/>
                </a:cubicBezTo>
                <a:cubicBezTo>
                  <a:pt x="481089" y="165135"/>
                  <a:pt x="522973" y="165614"/>
                  <a:pt x="564832" y="165001"/>
                </a:cubicBezTo>
                <a:cubicBezTo>
                  <a:pt x="576046" y="164834"/>
                  <a:pt x="578616" y="168604"/>
                  <a:pt x="578557" y="178924"/>
                </a:cubicBezTo>
                <a:cubicBezTo>
                  <a:pt x="578097" y="265089"/>
                  <a:pt x="578014" y="467253"/>
                  <a:pt x="578353" y="482172"/>
                </a:cubicBezTo>
                <a:cubicBezTo>
                  <a:pt x="578544" y="490562"/>
                  <a:pt x="577395" y="494722"/>
                  <a:pt x="566481" y="494569"/>
                </a:cubicBezTo>
                <a:cubicBezTo>
                  <a:pt x="519331" y="493917"/>
                  <a:pt x="472162" y="494512"/>
                  <a:pt x="425006" y="495169"/>
                </a:cubicBezTo>
                <a:cubicBezTo>
                  <a:pt x="415134" y="495304"/>
                  <a:pt x="413294" y="491226"/>
                  <a:pt x="412572" y="482345"/>
                </a:cubicBezTo>
                <a:cubicBezTo>
                  <a:pt x="411774" y="472479"/>
                  <a:pt x="418195" y="461145"/>
                  <a:pt x="407933" y="452736"/>
                </a:cubicBezTo>
                <a:cubicBezTo>
                  <a:pt x="382988" y="452921"/>
                  <a:pt x="358050" y="453394"/>
                  <a:pt x="333110" y="453132"/>
                </a:cubicBezTo>
                <a:cubicBezTo>
                  <a:pt x="323360" y="453029"/>
                  <a:pt x="316063" y="455496"/>
                  <a:pt x="308894" y="462850"/>
                </a:cubicBezTo>
                <a:cubicBezTo>
                  <a:pt x="276715" y="495847"/>
                  <a:pt x="276453" y="495317"/>
                  <a:pt x="224760" y="494812"/>
                </a:cubicBezTo>
                <a:cubicBezTo>
                  <a:pt x="172326" y="494300"/>
                  <a:pt x="119892" y="494166"/>
                  <a:pt x="67458" y="494428"/>
                </a:cubicBezTo>
                <a:cubicBezTo>
                  <a:pt x="58475" y="494473"/>
                  <a:pt x="53229" y="491380"/>
                  <a:pt x="45638" y="485291"/>
                </a:cubicBezTo>
                <a:cubicBezTo>
                  <a:pt x="38225" y="478134"/>
                  <a:pt x="30175" y="471719"/>
                  <a:pt x="22584" y="465630"/>
                </a:cubicBezTo>
                <a:cubicBezTo>
                  <a:pt x="92" y="449131"/>
                  <a:pt x="-470" y="429713"/>
                  <a:pt x="130" y="404001"/>
                </a:cubicBezTo>
                <a:cubicBezTo>
                  <a:pt x="1632" y="340027"/>
                  <a:pt x="2053" y="191703"/>
                  <a:pt x="794" y="181780"/>
                </a:cubicBezTo>
                <a:cubicBezTo>
                  <a:pt x="-1000" y="167678"/>
                  <a:pt x="5211" y="164432"/>
                  <a:pt x="17894" y="164566"/>
                </a:cubicBezTo>
                <a:cubicBezTo>
                  <a:pt x="61714" y="165058"/>
                  <a:pt x="105566" y="164030"/>
                  <a:pt x="149361" y="165211"/>
                </a:cubicBezTo>
                <a:cubicBezTo>
                  <a:pt x="164403" y="165614"/>
                  <a:pt x="166536" y="159473"/>
                  <a:pt x="166403" y="147103"/>
                </a:cubicBezTo>
                <a:cubicBezTo>
                  <a:pt x="165910" y="102356"/>
                  <a:pt x="166371" y="57602"/>
                  <a:pt x="165732" y="12861"/>
                </a:cubicBezTo>
                <a:cubicBezTo>
                  <a:pt x="165572" y="1852"/>
                  <a:pt x="168243" y="-883"/>
                  <a:pt x="179604" y="229"/>
                </a:cubicBezTo>
                <a:close/>
              </a:path>
            </a:pathLst>
          </a:custGeom>
          <a:solidFill>
            <a:schemeClr val="bg1"/>
          </a:solidFill>
          <a:ln w="904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ko-KR" altLang="en-US"/>
          </a:p>
        </p:txBody>
      </p:sp>
      <p:sp>
        <p:nvSpPr>
          <p:cNvPr id="21" name="자유형: 도형 20">
            <a:extLst>
              <a:ext uri="{FF2B5EF4-FFF2-40B4-BE49-F238E27FC236}">
                <a16:creationId xmlns:a16="http://schemas.microsoft.com/office/drawing/2014/main" id="{21753E63-2704-4825-AFFF-771FB501BA18}"/>
              </a:ext>
            </a:extLst>
          </p:cNvPr>
          <p:cNvSpPr/>
          <p:nvPr/>
        </p:nvSpPr>
        <p:spPr>
          <a:xfrm rot="117423">
            <a:off x="11920536" y="4764839"/>
            <a:ext cx="1224" cy="1572"/>
          </a:xfrm>
          <a:custGeom>
            <a:avLst/>
            <a:gdLst>
              <a:gd name="connsiteX0" fmla="*/ 776 w 1736"/>
              <a:gd name="connsiteY0" fmla="*/ 2218 h 2230"/>
              <a:gd name="connsiteX1" fmla="*/ 6 w 1736"/>
              <a:gd name="connsiteY1" fmla="*/ 849 h 2230"/>
              <a:gd name="connsiteX2" fmla="*/ 894 w 1736"/>
              <a:gd name="connsiteY2" fmla="*/ 25 h 2230"/>
              <a:gd name="connsiteX3" fmla="*/ 1728 w 1736"/>
              <a:gd name="connsiteY3" fmla="*/ 1393 h 2230"/>
              <a:gd name="connsiteX4" fmla="*/ 776 w 1736"/>
              <a:gd name="connsiteY4" fmla="*/ 2218 h 2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6" h="2230">
                <a:moveTo>
                  <a:pt x="776" y="2218"/>
                </a:moveTo>
                <a:cubicBezTo>
                  <a:pt x="169" y="2009"/>
                  <a:pt x="-39" y="1484"/>
                  <a:pt x="6" y="849"/>
                </a:cubicBezTo>
                <a:cubicBezTo>
                  <a:pt x="42" y="333"/>
                  <a:pt x="287" y="-111"/>
                  <a:pt x="894" y="25"/>
                </a:cubicBezTo>
                <a:cubicBezTo>
                  <a:pt x="1583" y="179"/>
                  <a:pt x="1782" y="759"/>
                  <a:pt x="1728" y="1393"/>
                </a:cubicBezTo>
                <a:cubicBezTo>
                  <a:pt x="1691" y="1900"/>
                  <a:pt x="1474" y="2308"/>
                  <a:pt x="776" y="2218"/>
                </a:cubicBezTo>
                <a:close/>
              </a:path>
            </a:pathLst>
          </a:custGeom>
          <a:solidFill>
            <a:srgbClr val="0087B2"/>
          </a:solidFill>
          <a:ln w="904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4" name="Graphic 2">
            <a:extLst>
              <a:ext uri="{FF2B5EF4-FFF2-40B4-BE49-F238E27FC236}">
                <a16:creationId xmlns:a16="http://schemas.microsoft.com/office/drawing/2014/main" id="{840053DB-7F94-4853-B43F-38100DCA1C95}"/>
              </a:ext>
            </a:extLst>
          </p:cNvPr>
          <p:cNvSpPr/>
          <p:nvPr/>
        </p:nvSpPr>
        <p:spPr>
          <a:xfrm>
            <a:off x="7605650" y="5746113"/>
            <a:ext cx="480827" cy="438163"/>
          </a:xfrm>
          <a:custGeom>
            <a:avLst/>
            <a:gdLst>
              <a:gd name="connsiteX0" fmla="*/ 493790 w 494048"/>
              <a:gd name="connsiteY0" fmla="*/ 143244 h 450212"/>
              <a:gd name="connsiteX1" fmla="*/ 256800 w 494048"/>
              <a:gd name="connsiteY1" fmla="*/ 448485 h 450212"/>
              <a:gd name="connsiteX2" fmla="*/ 228720 w 494048"/>
              <a:gd name="connsiteY2" fmla="*/ 444521 h 450212"/>
              <a:gd name="connsiteX3" fmla="*/ 2036 w 494048"/>
              <a:gd name="connsiteY3" fmla="*/ 162206 h 450212"/>
              <a:gd name="connsiteX4" fmla="*/ 7718 w 494048"/>
              <a:gd name="connsiteY4" fmla="*/ 77307 h 450212"/>
              <a:gd name="connsiteX5" fmla="*/ 144085 w 494048"/>
              <a:gd name="connsiteY5" fmla="*/ 6811 h 450212"/>
              <a:gd name="connsiteX6" fmla="*/ 229381 w 494048"/>
              <a:gd name="connsiteY6" fmla="*/ 60988 h 450212"/>
              <a:gd name="connsiteX7" fmla="*/ 265322 w 494048"/>
              <a:gd name="connsiteY7" fmla="*/ 60724 h 450212"/>
              <a:gd name="connsiteX8" fmla="*/ 318046 w 494048"/>
              <a:gd name="connsiteY8" fmla="*/ 21809 h 450212"/>
              <a:gd name="connsiteX9" fmla="*/ 493658 w 494048"/>
              <a:gd name="connsiteY9" fmla="*/ 112853 h 450212"/>
              <a:gd name="connsiteX10" fmla="*/ 493790 w 494048"/>
              <a:gd name="connsiteY10" fmla="*/ 143244 h 450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94048" h="450212">
                <a:moveTo>
                  <a:pt x="493790" y="143244"/>
                </a:moveTo>
                <a:cubicBezTo>
                  <a:pt x="483748" y="290645"/>
                  <a:pt x="394752" y="395365"/>
                  <a:pt x="256800" y="448485"/>
                </a:cubicBezTo>
                <a:cubicBezTo>
                  <a:pt x="245634" y="452779"/>
                  <a:pt x="237507" y="448155"/>
                  <a:pt x="228720" y="444521"/>
                </a:cubicBezTo>
                <a:cubicBezTo>
                  <a:pt x="101140" y="392194"/>
                  <a:pt x="22187" y="300754"/>
                  <a:pt x="2036" y="162206"/>
                </a:cubicBezTo>
                <a:cubicBezTo>
                  <a:pt x="-2126" y="133532"/>
                  <a:pt x="252" y="104990"/>
                  <a:pt x="7718" y="77307"/>
                </a:cubicBezTo>
                <a:cubicBezTo>
                  <a:pt x="24698" y="14806"/>
                  <a:pt x="81782" y="-14265"/>
                  <a:pt x="144085" y="6811"/>
                </a:cubicBezTo>
                <a:cubicBezTo>
                  <a:pt x="176922" y="17911"/>
                  <a:pt x="205662" y="36542"/>
                  <a:pt x="229381" y="60988"/>
                </a:cubicBezTo>
                <a:cubicBezTo>
                  <a:pt x="243916" y="75986"/>
                  <a:pt x="251646" y="73739"/>
                  <a:pt x="265322" y="60724"/>
                </a:cubicBezTo>
                <a:cubicBezTo>
                  <a:pt x="281047" y="45792"/>
                  <a:pt x="299216" y="32710"/>
                  <a:pt x="318046" y="21809"/>
                </a:cubicBezTo>
                <a:cubicBezTo>
                  <a:pt x="405654" y="-28932"/>
                  <a:pt x="483880" y="11899"/>
                  <a:pt x="493658" y="112853"/>
                </a:cubicBezTo>
                <a:cubicBezTo>
                  <a:pt x="494451" y="120450"/>
                  <a:pt x="493790" y="128181"/>
                  <a:pt x="493790" y="143244"/>
                </a:cubicBezTo>
                <a:close/>
              </a:path>
            </a:pathLst>
          </a:custGeom>
          <a:solidFill>
            <a:srgbClr val="FFFFFF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190">
            <a:extLst>
              <a:ext uri="{FF2B5EF4-FFF2-40B4-BE49-F238E27FC236}">
                <a16:creationId xmlns:a16="http://schemas.microsoft.com/office/drawing/2014/main" id="{3C816A9A-4966-416C-AF81-B8047D4776EE}"/>
              </a:ext>
            </a:extLst>
          </p:cNvPr>
          <p:cNvSpPr/>
          <p:nvPr/>
        </p:nvSpPr>
        <p:spPr>
          <a:xfrm>
            <a:off x="10502765" y="5795224"/>
            <a:ext cx="520684" cy="339940"/>
          </a:xfrm>
          <a:custGeom>
            <a:avLst/>
            <a:gdLst>
              <a:gd name="connsiteX0" fmla="*/ 272317 w 469183"/>
              <a:gd name="connsiteY0" fmla="*/ 179340 h 306317"/>
              <a:gd name="connsiteX1" fmla="*/ 263893 w 469183"/>
              <a:gd name="connsiteY1" fmla="*/ 183362 h 306317"/>
              <a:gd name="connsiteX2" fmla="*/ 209518 w 469183"/>
              <a:gd name="connsiteY2" fmla="*/ 185278 h 306317"/>
              <a:gd name="connsiteX3" fmla="*/ 192142 w 469183"/>
              <a:gd name="connsiteY3" fmla="*/ 183957 h 306317"/>
              <a:gd name="connsiteX4" fmla="*/ 78767 w 469183"/>
              <a:gd name="connsiteY4" fmla="*/ 269847 h 306317"/>
              <a:gd name="connsiteX5" fmla="*/ 392927 w 469183"/>
              <a:gd name="connsiteY5" fmla="*/ 269847 h 306317"/>
              <a:gd name="connsiteX6" fmla="*/ 281534 w 469183"/>
              <a:gd name="connsiteY6" fmla="*/ 183098 h 306317"/>
              <a:gd name="connsiteX7" fmla="*/ 272317 w 469183"/>
              <a:gd name="connsiteY7" fmla="*/ 179340 h 306317"/>
              <a:gd name="connsiteX8" fmla="*/ 39389 w 469183"/>
              <a:gd name="connsiteY8" fmla="*/ 57896 h 306317"/>
              <a:gd name="connsiteX9" fmla="*/ 39389 w 469183"/>
              <a:gd name="connsiteY9" fmla="*/ 252602 h 306317"/>
              <a:gd name="connsiteX10" fmla="*/ 154416 w 469183"/>
              <a:gd name="connsiteY10" fmla="*/ 166844 h 306317"/>
              <a:gd name="connsiteX11" fmla="*/ 160891 w 469183"/>
              <a:gd name="connsiteY11" fmla="*/ 149402 h 306317"/>
              <a:gd name="connsiteX12" fmla="*/ 39389 w 469183"/>
              <a:gd name="connsiteY12" fmla="*/ 57896 h 306317"/>
              <a:gd name="connsiteX13" fmla="*/ 433956 w 469183"/>
              <a:gd name="connsiteY13" fmla="*/ 56707 h 306317"/>
              <a:gd name="connsiteX14" fmla="*/ 347867 w 469183"/>
              <a:gd name="connsiteY14" fmla="*/ 120794 h 306317"/>
              <a:gd name="connsiteX15" fmla="*/ 345952 w 469183"/>
              <a:gd name="connsiteY15" fmla="*/ 186665 h 306317"/>
              <a:gd name="connsiteX16" fmla="*/ 433956 w 469183"/>
              <a:gd name="connsiteY16" fmla="*/ 254717 h 306317"/>
              <a:gd name="connsiteX17" fmla="*/ 433956 w 469183"/>
              <a:gd name="connsiteY17" fmla="*/ 56707 h 306317"/>
              <a:gd name="connsiteX18" fmla="*/ 72623 w 469183"/>
              <a:gd name="connsiteY18" fmla="*/ 36423 h 306317"/>
              <a:gd name="connsiteX19" fmla="*/ 223790 w 469183"/>
              <a:gd name="connsiteY19" fmla="*/ 150194 h 306317"/>
              <a:gd name="connsiteX20" fmla="*/ 244403 w 469183"/>
              <a:gd name="connsiteY20" fmla="*/ 152507 h 306317"/>
              <a:gd name="connsiteX21" fmla="*/ 398940 w 469183"/>
              <a:gd name="connsiteY21" fmla="*/ 36423 h 306317"/>
              <a:gd name="connsiteX22" fmla="*/ 72623 w 469183"/>
              <a:gd name="connsiteY22" fmla="*/ 36423 h 306317"/>
              <a:gd name="connsiteX23" fmla="*/ 29347 w 469183"/>
              <a:gd name="connsiteY23" fmla="*/ 19 h 306317"/>
              <a:gd name="connsiteX24" fmla="*/ 237267 w 469183"/>
              <a:gd name="connsiteY24" fmla="*/ 547 h 306317"/>
              <a:gd name="connsiteX25" fmla="*/ 438515 w 469183"/>
              <a:gd name="connsiteY25" fmla="*/ 85 h 306317"/>
              <a:gd name="connsiteX26" fmla="*/ 469171 w 469183"/>
              <a:gd name="connsiteY26" fmla="*/ 28891 h 306317"/>
              <a:gd name="connsiteX27" fmla="*/ 468907 w 469183"/>
              <a:gd name="connsiteY27" fmla="*/ 279624 h 306317"/>
              <a:gd name="connsiteX28" fmla="*/ 443007 w 469183"/>
              <a:gd name="connsiteY28" fmla="*/ 306316 h 306317"/>
              <a:gd name="connsiteX29" fmla="*/ 27233 w 469183"/>
              <a:gd name="connsiteY29" fmla="*/ 306250 h 306317"/>
              <a:gd name="connsiteX30" fmla="*/ 210 w 469183"/>
              <a:gd name="connsiteY30" fmla="*/ 277510 h 306317"/>
              <a:gd name="connsiteX31" fmla="*/ 12 w 469183"/>
              <a:gd name="connsiteY31" fmla="*/ 30080 h 306317"/>
              <a:gd name="connsiteX32" fmla="*/ 29347 w 469183"/>
              <a:gd name="connsiteY32" fmla="*/ 19 h 3063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69183" h="306317">
                <a:moveTo>
                  <a:pt x="272317" y="179340"/>
                </a:moveTo>
                <a:cubicBezTo>
                  <a:pt x="269311" y="179299"/>
                  <a:pt x="266437" y="180554"/>
                  <a:pt x="263893" y="183362"/>
                </a:cubicBezTo>
                <a:cubicBezTo>
                  <a:pt x="246187" y="202852"/>
                  <a:pt x="228546" y="206024"/>
                  <a:pt x="209518" y="185278"/>
                </a:cubicBezTo>
                <a:cubicBezTo>
                  <a:pt x="204563" y="179794"/>
                  <a:pt x="198749" y="178935"/>
                  <a:pt x="192142" y="183957"/>
                </a:cubicBezTo>
                <a:cubicBezTo>
                  <a:pt x="156795" y="210979"/>
                  <a:pt x="121250" y="237671"/>
                  <a:pt x="78767" y="269847"/>
                </a:cubicBezTo>
                <a:cubicBezTo>
                  <a:pt x="187649" y="269847"/>
                  <a:pt x="285894" y="269847"/>
                  <a:pt x="392927" y="269847"/>
                </a:cubicBezTo>
                <a:cubicBezTo>
                  <a:pt x="351567" y="237671"/>
                  <a:pt x="316484" y="210450"/>
                  <a:pt x="281534" y="183098"/>
                </a:cubicBezTo>
                <a:cubicBezTo>
                  <a:pt x="278462" y="180720"/>
                  <a:pt x="275323" y="179382"/>
                  <a:pt x="272317" y="179340"/>
                </a:cubicBezTo>
                <a:close/>
                <a:moveTo>
                  <a:pt x="39389" y="57896"/>
                </a:moveTo>
                <a:cubicBezTo>
                  <a:pt x="39389" y="125947"/>
                  <a:pt x="39389" y="186203"/>
                  <a:pt x="39389" y="252602"/>
                </a:cubicBezTo>
                <a:cubicBezTo>
                  <a:pt x="81079" y="221682"/>
                  <a:pt x="118012" y="194527"/>
                  <a:pt x="154416" y="166844"/>
                </a:cubicBezTo>
                <a:cubicBezTo>
                  <a:pt x="159437" y="163078"/>
                  <a:pt x="170999" y="157264"/>
                  <a:pt x="160891" y="149402"/>
                </a:cubicBezTo>
                <a:cubicBezTo>
                  <a:pt x="122108" y="119142"/>
                  <a:pt x="82400" y="90138"/>
                  <a:pt x="39389" y="57896"/>
                </a:cubicBezTo>
                <a:close/>
                <a:moveTo>
                  <a:pt x="433956" y="56707"/>
                </a:moveTo>
                <a:cubicBezTo>
                  <a:pt x="401714" y="80690"/>
                  <a:pt x="374758" y="100775"/>
                  <a:pt x="347867" y="120794"/>
                </a:cubicBezTo>
                <a:cubicBezTo>
                  <a:pt x="304196" y="153367"/>
                  <a:pt x="304063" y="153565"/>
                  <a:pt x="345952" y="186665"/>
                </a:cubicBezTo>
                <a:cubicBezTo>
                  <a:pt x="373569" y="208534"/>
                  <a:pt x="401648" y="229743"/>
                  <a:pt x="433956" y="254717"/>
                </a:cubicBezTo>
                <a:cubicBezTo>
                  <a:pt x="433956" y="185410"/>
                  <a:pt x="433956" y="125023"/>
                  <a:pt x="433956" y="56707"/>
                </a:cubicBezTo>
                <a:close/>
                <a:moveTo>
                  <a:pt x="72623" y="36423"/>
                </a:moveTo>
                <a:cubicBezTo>
                  <a:pt x="127923" y="77980"/>
                  <a:pt x="175956" y="113922"/>
                  <a:pt x="223790" y="150194"/>
                </a:cubicBezTo>
                <a:cubicBezTo>
                  <a:pt x="230793" y="155480"/>
                  <a:pt x="237070" y="157990"/>
                  <a:pt x="244403" y="152507"/>
                </a:cubicBezTo>
                <a:cubicBezTo>
                  <a:pt x="293889" y="115508"/>
                  <a:pt x="343243" y="78311"/>
                  <a:pt x="398940" y="36423"/>
                </a:cubicBezTo>
                <a:cubicBezTo>
                  <a:pt x="287811" y="36423"/>
                  <a:pt x="185271" y="36423"/>
                  <a:pt x="72623" y="36423"/>
                </a:cubicBezTo>
                <a:close/>
                <a:moveTo>
                  <a:pt x="29347" y="19"/>
                </a:moveTo>
                <a:cubicBezTo>
                  <a:pt x="98654" y="1538"/>
                  <a:pt x="167961" y="547"/>
                  <a:pt x="237267" y="547"/>
                </a:cubicBezTo>
                <a:cubicBezTo>
                  <a:pt x="304394" y="547"/>
                  <a:pt x="371454" y="1274"/>
                  <a:pt x="438515" y="85"/>
                </a:cubicBezTo>
                <a:cubicBezTo>
                  <a:pt x="460384" y="-312"/>
                  <a:pt x="469567" y="4644"/>
                  <a:pt x="469171" y="28891"/>
                </a:cubicBezTo>
                <a:cubicBezTo>
                  <a:pt x="467783" y="112469"/>
                  <a:pt x="468114" y="196046"/>
                  <a:pt x="468907" y="279624"/>
                </a:cubicBezTo>
                <a:cubicBezTo>
                  <a:pt x="469105" y="299181"/>
                  <a:pt x="463885" y="306448"/>
                  <a:pt x="443007" y="306316"/>
                </a:cubicBezTo>
                <a:cubicBezTo>
                  <a:pt x="304394" y="305457"/>
                  <a:pt x="165846" y="305392"/>
                  <a:pt x="27233" y="306250"/>
                </a:cubicBezTo>
                <a:cubicBezTo>
                  <a:pt x="4835" y="306382"/>
                  <a:pt x="-54" y="298256"/>
                  <a:pt x="210" y="277510"/>
                </a:cubicBezTo>
                <a:cubicBezTo>
                  <a:pt x="1202" y="195056"/>
                  <a:pt x="1202" y="112535"/>
                  <a:pt x="12" y="30080"/>
                </a:cubicBezTo>
                <a:cubicBezTo>
                  <a:pt x="-318" y="7617"/>
                  <a:pt x="5827" y="-444"/>
                  <a:pt x="29347" y="19"/>
                </a:cubicBezTo>
                <a:close/>
              </a:path>
            </a:pathLst>
          </a:custGeom>
          <a:solidFill>
            <a:srgbClr val="F2F8FA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98EDE309-BEF8-40CC-BB7A-0CCC6062E075}"/>
              </a:ext>
            </a:extLst>
          </p:cNvPr>
          <p:cNvSpPr/>
          <p:nvPr/>
        </p:nvSpPr>
        <p:spPr>
          <a:xfrm>
            <a:off x="4272596" y="2122460"/>
            <a:ext cx="2221333" cy="1777374"/>
          </a:xfrm>
          <a:custGeom>
            <a:avLst/>
            <a:gdLst>
              <a:gd name="connsiteX0" fmla="*/ 1774854 w 2221333"/>
              <a:gd name="connsiteY0" fmla="*/ 0 h 1777374"/>
              <a:gd name="connsiteX1" fmla="*/ 1774854 w 2221333"/>
              <a:gd name="connsiteY1" fmla="*/ 802366 h 1777374"/>
              <a:gd name="connsiteX2" fmla="*/ 1862151 w 2221333"/>
              <a:gd name="connsiteY2" fmla="*/ 791709 h 1777374"/>
              <a:gd name="connsiteX3" fmla="*/ 2051803 w 2221333"/>
              <a:gd name="connsiteY3" fmla="*/ 689367 h 1777374"/>
              <a:gd name="connsiteX4" fmla="*/ 2221333 w 2221333"/>
              <a:gd name="connsiteY4" fmla="*/ 885381 h 1777374"/>
              <a:gd name="connsiteX5" fmla="*/ 2083590 w 2221333"/>
              <a:gd name="connsiteY5" fmla="*/ 1092555 h 1777374"/>
              <a:gd name="connsiteX6" fmla="*/ 1861671 w 2221333"/>
              <a:gd name="connsiteY6" fmla="*/ 989698 h 1777374"/>
              <a:gd name="connsiteX7" fmla="*/ 1779465 w 2221333"/>
              <a:gd name="connsiteY7" fmla="*/ 986794 h 1777374"/>
              <a:gd name="connsiteX8" fmla="*/ 1774854 w 2221333"/>
              <a:gd name="connsiteY8" fmla="*/ 802388 h 1777374"/>
              <a:gd name="connsiteX9" fmla="*/ 1774853 w 2221333"/>
              <a:gd name="connsiteY9" fmla="*/ 1774853 h 1777374"/>
              <a:gd name="connsiteX10" fmla="*/ 1114925 w 2221333"/>
              <a:gd name="connsiteY10" fmla="*/ 1775790 h 1777374"/>
              <a:gd name="connsiteX11" fmla="*/ 1135198 w 2221333"/>
              <a:gd name="connsiteY11" fmla="*/ 1723011 h 1777374"/>
              <a:gd name="connsiteX12" fmla="*/ 1236733 w 2221333"/>
              <a:gd name="connsiteY12" fmla="*/ 1516046 h 1777374"/>
              <a:gd name="connsiteX13" fmla="*/ 977551 w 2221333"/>
              <a:gd name="connsiteY13" fmla="*/ 1343725 h 1777374"/>
              <a:gd name="connsiteX14" fmla="*/ 732332 w 2221333"/>
              <a:gd name="connsiteY14" fmla="*/ 1555813 h 1777374"/>
              <a:gd name="connsiteX15" fmla="*/ 848688 w 2221333"/>
              <a:gd name="connsiteY15" fmla="*/ 1759082 h 1777374"/>
              <a:gd name="connsiteX16" fmla="*/ 854555 w 2221333"/>
              <a:gd name="connsiteY16" fmla="*/ 1776160 h 1777374"/>
              <a:gd name="connsiteX17" fmla="*/ 2 w 2221333"/>
              <a:gd name="connsiteY17" fmla="*/ 1777374 h 1777374"/>
              <a:gd name="connsiteX18" fmla="*/ 518952 w 2221333"/>
              <a:gd name="connsiteY18" fmla="*/ 520734 h 1777374"/>
              <a:gd name="connsiteX19" fmla="*/ 1774854 w 2221333"/>
              <a:gd name="connsiteY19" fmla="*/ 0 h 177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221333" h="1777374">
                <a:moveTo>
                  <a:pt x="1774854" y="0"/>
                </a:moveTo>
                <a:lnTo>
                  <a:pt x="1774854" y="802366"/>
                </a:lnTo>
                <a:lnTo>
                  <a:pt x="1862151" y="791709"/>
                </a:lnTo>
                <a:cubicBezTo>
                  <a:pt x="1943663" y="772947"/>
                  <a:pt x="1944972" y="700339"/>
                  <a:pt x="2051803" y="689367"/>
                </a:cubicBezTo>
                <a:cubicBezTo>
                  <a:pt x="2156711" y="690112"/>
                  <a:pt x="2212886" y="766317"/>
                  <a:pt x="2221333" y="885381"/>
                </a:cubicBezTo>
                <a:cubicBezTo>
                  <a:pt x="2219100" y="985388"/>
                  <a:pt x="2171692" y="1085985"/>
                  <a:pt x="2083590" y="1092555"/>
                </a:cubicBezTo>
                <a:cubicBezTo>
                  <a:pt x="1982834" y="1092005"/>
                  <a:pt x="1946950" y="1003212"/>
                  <a:pt x="1861671" y="989698"/>
                </a:cubicBezTo>
                <a:cubicBezTo>
                  <a:pt x="1850410" y="989499"/>
                  <a:pt x="1790726" y="986993"/>
                  <a:pt x="1779465" y="986794"/>
                </a:cubicBezTo>
                <a:lnTo>
                  <a:pt x="1774854" y="802388"/>
                </a:lnTo>
                <a:lnTo>
                  <a:pt x="1774853" y="1774853"/>
                </a:lnTo>
                <a:lnTo>
                  <a:pt x="1114925" y="1775790"/>
                </a:lnTo>
                <a:lnTo>
                  <a:pt x="1135198" y="1723011"/>
                </a:lnTo>
                <a:cubicBezTo>
                  <a:pt x="1173605" y="1659468"/>
                  <a:pt x="1236218" y="1610582"/>
                  <a:pt x="1236733" y="1516046"/>
                </a:cubicBezTo>
                <a:cubicBezTo>
                  <a:pt x="1228514" y="1405828"/>
                  <a:pt x="1102664" y="1346519"/>
                  <a:pt x="977551" y="1343725"/>
                </a:cubicBezTo>
                <a:cubicBezTo>
                  <a:pt x="828599" y="1354293"/>
                  <a:pt x="733264" y="1424569"/>
                  <a:pt x="732332" y="1555813"/>
                </a:cubicBezTo>
                <a:cubicBezTo>
                  <a:pt x="744342" y="1672755"/>
                  <a:pt x="815389" y="1688627"/>
                  <a:pt x="848688" y="1759082"/>
                </a:cubicBezTo>
                <a:lnTo>
                  <a:pt x="854555" y="1776160"/>
                </a:lnTo>
                <a:lnTo>
                  <a:pt x="2" y="1777374"/>
                </a:lnTo>
                <a:cubicBezTo>
                  <a:pt x="-667" y="1306217"/>
                  <a:pt x="186030" y="854129"/>
                  <a:pt x="518952" y="520734"/>
                </a:cubicBezTo>
                <a:cubicBezTo>
                  <a:pt x="851874" y="187339"/>
                  <a:pt x="1303697" y="0"/>
                  <a:pt x="177485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B02F2CC9-0DBD-4BE4-BF7F-8A4AFD24FFC7}"/>
              </a:ext>
            </a:extLst>
          </p:cNvPr>
          <p:cNvSpPr/>
          <p:nvPr/>
        </p:nvSpPr>
        <p:spPr>
          <a:xfrm>
            <a:off x="6104092" y="2122465"/>
            <a:ext cx="1774852" cy="2197851"/>
          </a:xfrm>
          <a:custGeom>
            <a:avLst/>
            <a:gdLst>
              <a:gd name="connsiteX0" fmla="*/ 4287 w 1774852"/>
              <a:gd name="connsiteY0" fmla="*/ 0 h 2197851"/>
              <a:gd name="connsiteX1" fmla="*/ 1774852 w 1774852"/>
              <a:gd name="connsiteY1" fmla="*/ 1773741 h 2197851"/>
              <a:gd name="connsiteX2" fmla="*/ 982709 w 1774852"/>
              <a:gd name="connsiteY2" fmla="*/ 1774235 h 2197851"/>
              <a:gd name="connsiteX3" fmla="*/ 990575 w 1774852"/>
              <a:gd name="connsiteY3" fmla="*/ 1838669 h 2197851"/>
              <a:gd name="connsiteX4" fmla="*/ 1092917 w 1774852"/>
              <a:gd name="connsiteY4" fmla="*/ 2028321 h 2197851"/>
              <a:gd name="connsiteX5" fmla="*/ 896904 w 1774852"/>
              <a:gd name="connsiteY5" fmla="*/ 2197851 h 2197851"/>
              <a:gd name="connsiteX6" fmla="*/ 689729 w 1774852"/>
              <a:gd name="connsiteY6" fmla="*/ 2060108 h 2197851"/>
              <a:gd name="connsiteX7" fmla="*/ 792586 w 1774852"/>
              <a:gd name="connsiteY7" fmla="*/ 1838188 h 2197851"/>
              <a:gd name="connsiteX8" fmla="*/ 794038 w 1774852"/>
              <a:gd name="connsiteY8" fmla="*/ 1797085 h 2197851"/>
              <a:gd name="connsiteX9" fmla="*/ 794892 w 1774852"/>
              <a:gd name="connsiteY9" fmla="*/ 1774352 h 2197851"/>
              <a:gd name="connsiteX10" fmla="*/ 0 w 1774852"/>
              <a:gd name="connsiteY10" fmla="*/ 1774848 h 2197851"/>
              <a:gd name="connsiteX11" fmla="*/ 1816 w 1774852"/>
              <a:gd name="connsiteY11" fmla="*/ 1023197 h 2197851"/>
              <a:gd name="connsiteX12" fmla="*/ 26663 w 1774852"/>
              <a:gd name="connsiteY12" fmla="*/ 1030079 h 2197851"/>
              <a:gd name="connsiteX13" fmla="*/ 266900 w 1774852"/>
              <a:gd name="connsiteY13" fmla="*/ 1148401 h 2197851"/>
              <a:gd name="connsiteX14" fmla="*/ 439221 w 1774852"/>
              <a:gd name="connsiteY14" fmla="*/ 889219 h 2197851"/>
              <a:gd name="connsiteX15" fmla="*/ 227134 w 1774852"/>
              <a:gd name="connsiteY15" fmla="*/ 644000 h 2197851"/>
              <a:gd name="connsiteX16" fmla="*/ 23864 w 1774852"/>
              <a:gd name="connsiteY16" fmla="*/ 760356 h 2197851"/>
              <a:gd name="connsiteX17" fmla="*/ 2433 w 1774852"/>
              <a:gd name="connsiteY17" fmla="*/ 767718 h 2197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774852" h="2197851">
                <a:moveTo>
                  <a:pt x="4287" y="0"/>
                </a:moveTo>
                <a:cubicBezTo>
                  <a:pt x="982403" y="2363"/>
                  <a:pt x="1774242" y="795623"/>
                  <a:pt x="1774852" y="1773741"/>
                </a:cubicBezTo>
                <a:lnTo>
                  <a:pt x="982709" y="1774235"/>
                </a:lnTo>
                <a:lnTo>
                  <a:pt x="990575" y="1838669"/>
                </a:lnTo>
                <a:cubicBezTo>
                  <a:pt x="1009338" y="1920181"/>
                  <a:pt x="1081946" y="1921490"/>
                  <a:pt x="1092917" y="2028321"/>
                </a:cubicBezTo>
                <a:cubicBezTo>
                  <a:pt x="1092173" y="2133229"/>
                  <a:pt x="1015967" y="2189404"/>
                  <a:pt x="896904" y="2197851"/>
                </a:cubicBezTo>
                <a:cubicBezTo>
                  <a:pt x="796896" y="2195618"/>
                  <a:pt x="696299" y="2148210"/>
                  <a:pt x="689729" y="2060108"/>
                </a:cubicBezTo>
                <a:cubicBezTo>
                  <a:pt x="690279" y="1959352"/>
                  <a:pt x="779072" y="1923468"/>
                  <a:pt x="792586" y="1838188"/>
                </a:cubicBezTo>
                <a:cubicBezTo>
                  <a:pt x="792686" y="1832558"/>
                  <a:pt x="793362" y="1814822"/>
                  <a:pt x="794038" y="1797085"/>
                </a:cubicBezTo>
                <a:lnTo>
                  <a:pt x="794892" y="1774352"/>
                </a:lnTo>
                <a:lnTo>
                  <a:pt x="0" y="1774848"/>
                </a:lnTo>
                <a:lnTo>
                  <a:pt x="1816" y="1023197"/>
                </a:lnTo>
                <a:lnTo>
                  <a:pt x="26663" y="1030079"/>
                </a:lnTo>
                <a:cubicBezTo>
                  <a:pt x="108451" y="1062676"/>
                  <a:pt x="156608" y="1147800"/>
                  <a:pt x="266900" y="1148401"/>
                </a:cubicBezTo>
                <a:cubicBezTo>
                  <a:pt x="377119" y="1140182"/>
                  <a:pt x="436427" y="1014332"/>
                  <a:pt x="439221" y="889219"/>
                </a:cubicBezTo>
                <a:cubicBezTo>
                  <a:pt x="428653" y="740267"/>
                  <a:pt x="358377" y="644931"/>
                  <a:pt x="227134" y="644000"/>
                </a:cubicBezTo>
                <a:cubicBezTo>
                  <a:pt x="110191" y="656010"/>
                  <a:pt x="94319" y="727057"/>
                  <a:pt x="23864" y="760356"/>
                </a:cubicBezTo>
                <a:lnTo>
                  <a:pt x="2433" y="7677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20E184B0-3B0A-4919-8359-2007FEF51161}"/>
              </a:ext>
            </a:extLst>
          </p:cNvPr>
          <p:cNvSpPr/>
          <p:nvPr/>
        </p:nvSpPr>
        <p:spPr>
          <a:xfrm>
            <a:off x="5673795" y="3934749"/>
            <a:ext cx="2205151" cy="1794060"/>
          </a:xfrm>
          <a:custGeom>
            <a:avLst/>
            <a:gdLst>
              <a:gd name="connsiteX0" fmla="*/ 2205047 w 2205151"/>
              <a:gd name="connsiteY0" fmla="*/ 0 h 1794060"/>
              <a:gd name="connsiteX1" fmla="*/ 1690521 w 2205151"/>
              <a:gd name="connsiteY1" fmla="*/ 1268984 h 1794060"/>
              <a:gd name="connsiteX2" fmla="*/ 425864 w 2205151"/>
              <a:gd name="connsiteY2" fmla="*/ 1794055 h 1794060"/>
              <a:gd name="connsiteX3" fmla="*/ 427944 w 2205151"/>
              <a:gd name="connsiteY3" fmla="*/ 961504 h 1794060"/>
              <a:gd name="connsiteX4" fmla="*/ 359182 w 2205151"/>
              <a:gd name="connsiteY4" fmla="*/ 969898 h 1794060"/>
              <a:gd name="connsiteX5" fmla="*/ 169530 w 2205151"/>
              <a:gd name="connsiteY5" fmla="*/ 1072240 h 1794060"/>
              <a:gd name="connsiteX6" fmla="*/ 0 w 2205151"/>
              <a:gd name="connsiteY6" fmla="*/ 876227 h 1794060"/>
              <a:gd name="connsiteX7" fmla="*/ 137743 w 2205151"/>
              <a:gd name="connsiteY7" fmla="*/ 669052 h 1794060"/>
              <a:gd name="connsiteX8" fmla="*/ 359662 w 2205151"/>
              <a:gd name="connsiteY8" fmla="*/ 771909 h 1794060"/>
              <a:gd name="connsiteX9" fmla="*/ 425856 w 2205151"/>
              <a:gd name="connsiteY9" fmla="*/ 774303 h 1794060"/>
              <a:gd name="connsiteX10" fmla="*/ 428412 w 2205151"/>
              <a:gd name="connsiteY10" fmla="*/ 774385 h 1794060"/>
              <a:gd name="connsiteX11" fmla="*/ 430298 w 2205151"/>
              <a:gd name="connsiteY11" fmla="*/ 19208 h 1794060"/>
              <a:gd name="connsiteX12" fmla="*/ 1185646 w 2205151"/>
              <a:gd name="connsiteY12" fmla="*/ 11033 h 1794060"/>
              <a:gd name="connsiteX13" fmla="*/ 1182500 w 2205151"/>
              <a:gd name="connsiteY13" fmla="*/ 22393 h 1794060"/>
              <a:gd name="connsiteX14" fmla="*/ 1064177 w 2205151"/>
              <a:gd name="connsiteY14" fmla="*/ 262630 h 1794060"/>
              <a:gd name="connsiteX15" fmla="*/ 1323359 w 2205151"/>
              <a:gd name="connsiteY15" fmla="*/ 434951 h 1794060"/>
              <a:gd name="connsiteX16" fmla="*/ 1568578 w 2205151"/>
              <a:gd name="connsiteY16" fmla="*/ 222864 h 1794060"/>
              <a:gd name="connsiteX17" fmla="*/ 1452223 w 2205151"/>
              <a:gd name="connsiteY17" fmla="*/ 19594 h 1794060"/>
              <a:gd name="connsiteX18" fmla="*/ 1448305 w 2205151"/>
              <a:gd name="connsiteY18" fmla="*/ 8190 h 1794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05151" h="1794060">
                <a:moveTo>
                  <a:pt x="2205047" y="0"/>
                </a:moveTo>
                <a:cubicBezTo>
                  <a:pt x="2210186" y="474790"/>
                  <a:pt x="2024868" y="931843"/>
                  <a:pt x="1690521" y="1268984"/>
                </a:cubicBezTo>
                <a:cubicBezTo>
                  <a:pt x="1356174" y="1606126"/>
                  <a:pt x="900680" y="1795241"/>
                  <a:pt x="425864" y="1794055"/>
                </a:cubicBezTo>
                <a:lnTo>
                  <a:pt x="427944" y="961504"/>
                </a:lnTo>
                <a:lnTo>
                  <a:pt x="359182" y="969898"/>
                </a:lnTo>
                <a:cubicBezTo>
                  <a:pt x="277670" y="988661"/>
                  <a:pt x="276361" y="1061269"/>
                  <a:pt x="169530" y="1072240"/>
                </a:cubicBezTo>
                <a:cubicBezTo>
                  <a:pt x="64622" y="1071496"/>
                  <a:pt x="8447" y="995290"/>
                  <a:pt x="0" y="876227"/>
                </a:cubicBezTo>
                <a:cubicBezTo>
                  <a:pt x="2233" y="776219"/>
                  <a:pt x="49641" y="675622"/>
                  <a:pt x="137743" y="669052"/>
                </a:cubicBezTo>
                <a:cubicBezTo>
                  <a:pt x="238499" y="669602"/>
                  <a:pt x="274383" y="758395"/>
                  <a:pt x="359662" y="771909"/>
                </a:cubicBezTo>
                <a:cubicBezTo>
                  <a:pt x="368108" y="772059"/>
                  <a:pt x="403792" y="773505"/>
                  <a:pt x="425856" y="774303"/>
                </a:cubicBezTo>
                <a:lnTo>
                  <a:pt x="428412" y="774385"/>
                </a:lnTo>
                <a:lnTo>
                  <a:pt x="430298" y="19208"/>
                </a:lnTo>
                <a:lnTo>
                  <a:pt x="1185646" y="11033"/>
                </a:lnTo>
                <a:lnTo>
                  <a:pt x="1182500" y="22393"/>
                </a:lnTo>
                <a:cubicBezTo>
                  <a:pt x="1149902" y="104181"/>
                  <a:pt x="1064779" y="152338"/>
                  <a:pt x="1064177" y="262630"/>
                </a:cubicBezTo>
                <a:cubicBezTo>
                  <a:pt x="1072397" y="372849"/>
                  <a:pt x="1198247" y="432157"/>
                  <a:pt x="1323359" y="434951"/>
                </a:cubicBezTo>
                <a:cubicBezTo>
                  <a:pt x="1472311" y="424383"/>
                  <a:pt x="1567647" y="354107"/>
                  <a:pt x="1568578" y="222864"/>
                </a:cubicBezTo>
                <a:cubicBezTo>
                  <a:pt x="1556568" y="105921"/>
                  <a:pt x="1485522" y="90049"/>
                  <a:pt x="1452223" y="19594"/>
                </a:cubicBezTo>
                <a:lnTo>
                  <a:pt x="1448305" y="81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6" name="자유형: 도형 5">
            <a:extLst>
              <a:ext uri="{FF2B5EF4-FFF2-40B4-BE49-F238E27FC236}">
                <a16:creationId xmlns:a16="http://schemas.microsoft.com/office/drawing/2014/main" id="{0AC4F86A-D7A9-4827-BEF1-681711BE0FAE}"/>
              </a:ext>
            </a:extLst>
          </p:cNvPr>
          <p:cNvSpPr/>
          <p:nvPr/>
        </p:nvSpPr>
        <p:spPr>
          <a:xfrm>
            <a:off x="4272598" y="3515568"/>
            <a:ext cx="1774851" cy="2213230"/>
          </a:xfrm>
          <a:custGeom>
            <a:avLst/>
            <a:gdLst>
              <a:gd name="connsiteX0" fmla="*/ 973707 w 1774851"/>
              <a:gd name="connsiteY0" fmla="*/ 0 h 2213230"/>
              <a:gd name="connsiteX1" fmla="*/ 1180881 w 1774851"/>
              <a:gd name="connsiteY1" fmla="*/ 137743 h 2213230"/>
              <a:gd name="connsiteX2" fmla="*/ 1078024 w 1774851"/>
              <a:gd name="connsiteY2" fmla="*/ 359663 h 2213230"/>
              <a:gd name="connsiteX3" fmla="*/ 1075630 w 1774851"/>
              <a:gd name="connsiteY3" fmla="*/ 425857 h 2213230"/>
              <a:gd name="connsiteX4" fmla="*/ 1075199 w 1774851"/>
              <a:gd name="connsiteY4" fmla="*/ 439390 h 2213230"/>
              <a:gd name="connsiteX5" fmla="*/ 1774851 w 1774851"/>
              <a:gd name="connsiteY5" fmla="*/ 438389 h 2213230"/>
              <a:gd name="connsiteX6" fmla="*/ 1772181 w 1774851"/>
              <a:gd name="connsiteY6" fmla="*/ 1152868 h 2213230"/>
              <a:gd name="connsiteX7" fmla="*/ 1764372 w 1774851"/>
              <a:gd name="connsiteY7" fmla="*/ 1150706 h 2213230"/>
              <a:gd name="connsiteX8" fmla="*/ 1524135 w 1774851"/>
              <a:gd name="connsiteY8" fmla="*/ 1032383 h 2213230"/>
              <a:gd name="connsiteX9" fmla="*/ 1351814 w 1774851"/>
              <a:gd name="connsiteY9" fmla="*/ 1291565 h 2213230"/>
              <a:gd name="connsiteX10" fmla="*/ 1563902 w 1774851"/>
              <a:gd name="connsiteY10" fmla="*/ 1536784 h 2213230"/>
              <a:gd name="connsiteX11" fmla="*/ 1767171 w 1774851"/>
              <a:gd name="connsiteY11" fmla="*/ 1420429 h 2213230"/>
              <a:gd name="connsiteX12" fmla="*/ 1771187 w 1774851"/>
              <a:gd name="connsiteY12" fmla="*/ 1419049 h 2213230"/>
              <a:gd name="connsiteX13" fmla="*/ 1768219 w 1774851"/>
              <a:gd name="connsiteY13" fmla="*/ 2213230 h 2213230"/>
              <a:gd name="connsiteX14" fmla="*/ 0 w 1774851"/>
              <a:gd name="connsiteY14" fmla="*/ 440927 h 2213230"/>
              <a:gd name="connsiteX15" fmla="*/ 889859 w 1774851"/>
              <a:gd name="connsiteY15" fmla="*/ 439655 h 2213230"/>
              <a:gd name="connsiteX16" fmla="*/ 880035 w 1774851"/>
              <a:gd name="connsiteY16" fmla="*/ 359182 h 2213230"/>
              <a:gd name="connsiteX17" fmla="*/ 777693 w 1774851"/>
              <a:gd name="connsiteY17" fmla="*/ 169530 h 2213230"/>
              <a:gd name="connsiteX18" fmla="*/ 973707 w 1774851"/>
              <a:gd name="connsiteY18" fmla="*/ 0 h 2213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774851" h="2213230">
                <a:moveTo>
                  <a:pt x="973707" y="0"/>
                </a:moveTo>
                <a:cubicBezTo>
                  <a:pt x="1073714" y="2233"/>
                  <a:pt x="1174311" y="49641"/>
                  <a:pt x="1180881" y="137743"/>
                </a:cubicBezTo>
                <a:cubicBezTo>
                  <a:pt x="1180332" y="238499"/>
                  <a:pt x="1091539" y="274383"/>
                  <a:pt x="1078024" y="359663"/>
                </a:cubicBezTo>
                <a:cubicBezTo>
                  <a:pt x="1077875" y="368108"/>
                  <a:pt x="1076428" y="403792"/>
                  <a:pt x="1075630" y="425857"/>
                </a:cubicBezTo>
                <a:lnTo>
                  <a:pt x="1075199" y="439390"/>
                </a:lnTo>
                <a:lnTo>
                  <a:pt x="1774851" y="438389"/>
                </a:lnTo>
                <a:lnTo>
                  <a:pt x="1772181" y="1152868"/>
                </a:lnTo>
                <a:lnTo>
                  <a:pt x="1764372" y="1150706"/>
                </a:lnTo>
                <a:cubicBezTo>
                  <a:pt x="1682584" y="1118108"/>
                  <a:pt x="1634428" y="1032985"/>
                  <a:pt x="1524135" y="1032383"/>
                </a:cubicBezTo>
                <a:cubicBezTo>
                  <a:pt x="1413917" y="1040603"/>
                  <a:pt x="1354608" y="1166453"/>
                  <a:pt x="1351814" y="1291565"/>
                </a:cubicBezTo>
                <a:cubicBezTo>
                  <a:pt x="1362382" y="1440517"/>
                  <a:pt x="1432658" y="1535853"/>
                  <a:pt x="1563902" y="1536784"/>
                </a:cubicBezTo>
                <a:cubicBezTo>
                  <a:pt x="1680844" y="1524774"/>
                  <a:pt x="1696716" y="1453728"/>
                  <a:pt x="1767171" y="1420429"/>
                </a:cubicBezTo>
                <a:lnTo>
                  <a:pt x="1771187" y="1419049"/>
                </a:lnTo>
                <a:lnTo>
                  <a:pt x="1768219" y="2213230"/>
                </a:lnTo>
                <a:cubicBezTo>
                  <a:pt x="791581" y="2209581"/>
                  <a:pt x="1397" y="1417571"/>
                  <a:pt x="0" y="440927"/>
                </a:cubicBezTo>
                <a:lnTo>
                  <a:pt x="889859" y="439655"/>
                </a:lnTo>
                <a:lnTo>
                  <a:pt x="880035" y="359182"/>
                </a:lnTo>
                <a:cubicBezTo>
                  <a:pt x="861273" y="277670"/>
                  <a:pt x="788665" y="276361"/>
                  <a:pt x="777693" y="169530"/>
                </a:cubicBezTo>
                <a:cubicBezTo>
                  <a:pt x="778438" y="64622"/>
                  <a:pt x="854643" y="8447"/>
                  <a:pt x="97370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7" name="Round Same Side Corner Rectangle 11">
            <a:extLst>
              <a:ext uri="{FF2B5EF4-FFF2-40B4-BE49-F238E27FC236}">
                <a16:creationId xmlns:a16="http://schemas.microsoft.com/office/drawing/2014/main" id="{95731BBC-BC7A-46B9-87A7-1E0F50FB3173}"/>
              </a:ext>
            </a:extLst>
          </p:cNvPr>
          <p:cNvSpPr>
            <a:spLocks noChangeAspect="1"/>
          </p:cNvSpPr>
          <p:nvPr/>
        </p:nvSpPr>
        <p:spPr>
          <a:xfrm rot="9900000">
            <a:off x="6820615" y="2885798"/>
            <a:ext cx="476404" cy="40461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" name="Block Arc 10">
            <a:extLst>
              <a:ext uri="{FF2B5EF4-FFF2-40B4-BE49-F238E27FC236}">
                <a16:creationId xmlns:a16="http://schemas.microsoft.com/office/drawing/2014/main" id="{0915E4FE-43AC-4B41-BD02-744D8E0ED6B7}"/>
              </a:ext>
            </a:extLst>
          </p:cNvPr>
          <p:cNvSpPr/>
          <p:nvPr/>
        </p:nvSpPr>
        <p:spPr>
          <a:xfrm>
            <a:off x="6731958" y="4606833"/>
            <a:ext cx="519120" cy="351620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9" name="Round Same Side Corner Rectangle 36">
            <a:extLst>
              <a:ext uri="{FF2B5EF4-FFF2-40B4-BE49-F238E27FC236}">
                <a16:creationId xmlns:a16="http://schemas.microsoft.com/office/drawing/2014/main" id="{DA73D939-B003-4EE1-AD50-C0D76E20CFE0}"/>
              </a:ext>
            </a:extLst>
          </p:cNvPr>
          <p:cNvSpPr>
            <a:spLocks noChangeAspect="1"/>
          </p:cNvSpPr>
          <p:nvPr/>
        </p:nvSpPr>
        <p:spPr>
          <a:xfrm>
            <a:off x="4950141" y="2881041"/>
            <a:ext cx="476406" cy="376652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0" name="Freeform 18">
            <a:extLst>
              <a:ext uri="{FF2B5EF4-FFF2-40B4-BE49-F238E27FC236}">
                <a16:creationId xmlns:a16="http://schemas.microsoft.com/office/drawing/2014/main" id="{A3CBFDB5-11E1-4A78-9584-85FC92F0B946}"/>
              </a:ext>
            </a:extLst>
          </p:cNvPr>
          <p:cNvSpPr/>
          <p:nvPr/>
        </p:nvSpPr>
        <p:spPr>
          <a:xfrm>
            <a:off x="4893013" y="4526601"/>
            <a:ext cx="535084" cy="431852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DFFD7186-668B-445F-B9C9-4B89428EB6A7}"/>
              </a:ext>
            </a:extLst>
          </p:cNvPr>
          <p:cNvGrpSpPr/>
          <p:nvPr/>
        </p:nvGrpSpPr>
        <p:grpSpPr>
          <a:xfrm>
            <a:off x="8105776" y="1970283"/>
            <a:ext cx="3217222" cy="897285"/>
            <a:chOff x="7483202" y="1970281"/>
            <a:chExt cx="2880320" cy="897285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7F5D5E-661E-41BF-A4C3-68C48372AB4A}"/>
                </a:ext>
              </a:extLst>
            </p:cNvPr>
            <p:cNvSpPr txBox="1"/>
            <p:nvPr/>
          </p:nvSpPr>
          <p:spPr>
            <a:xfrm>
              <a:off x="7483202" y="197028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45D8597-C23E-4567-9B8B-19CBFF427116}"/>
                </a:ext>
              </a:extLst>
            </p:cNvPr>
            <p:cNvSpPr txBox="1"/>
            <p:nvPr/>
          </p:nvSpPr>
          <p:spPr>
            <a:xfrm>
              <a:off x="7483202" y="222123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4602C7FF-EEE3-47F6-AE8A-08D0E3F4B511}"/>
              </a:ext>
            </a:extLst>
          </p:cNvPr>
          <p:cNvGrpSpPr/>
          <p:nvPr/>
        </p:nvGrpSpPr>
        <p:grpSpPr>
          <a:xfrm>
            <a:off x="8105776" y="5205627"/>
            <a:ext cx="3217222" cy="897285"/>
            <a:chOff x="7959859" y="5205624"/>
            <a:chExt cx="2880320" cy="89728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3D351A1-67D2-4D30-8A68-78A779187292}"/>
                </a:ext>
              </a:extLst>
            </p:cNvPr>
            <p:cNvSpPr txBox="1"/>
            <p:nvPr/>
          </p:nvSpPr>
          <p:spPr>
            <a:xfrm>
              <a:off x="7959859" y="5205624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62057EFB-7066-4045-A19F-EEC63030F782}"/>
                </a:ext>
              </a:extLst>
            </p:cNvPr>
            <p:cNvSpPr txBox="1"/>
            <p:nvPr/>
          </p:nvSpPr>
          <p:spPr>
            <a:xfrm>
              <a:off x="7959859" y="5456578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7EE52E3C-EC69-4EDC-A4B0-4733A2092469}"/>
              </a:ext>
            </a:extLst>
          </p:cNvPr>
          <p:cNvGrpSpPr/>
          <p:nvPr/>
        </p:nvGrpSpPr>
        <p:grpSpPr>
          <a:xfrm>
            <a:off x="846307" y="1816055"/>
            <a:ext cx="3223973" cy="897285"/>
            <a:chOff x="1919536" y="1816053"/>
            <a:chExt cx="2880320" cy="897285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C01F3D1-91A6-4376-BE0D-92E09E800EA7}"/>
                </a:ext>
              </a:extLst>
            </p:cNvPr>
            <p:cNvSpPr txBox="1"/>
            <p:nvPr/>
          </p:nvSpPr>
          <p:spPr>
            <a:xfrm>
              <a:off x="1919536" y="1816053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A7F3AA2-68DB-49EF-B170-CCB17F59F809}"/>
                </a:ext>
              </a:extLst>
            </p:cNvPr>
            <p:cNvSpPr txBox="1"/>
            <p:nvPr/>
          </p:nvSpPr>
          <p:spPr>
            <a:xfrm>
              <a:off x="1919536" y="2067007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B2ED80D2-9AFE-4A02-A4B4-17197AF83520}"/>
              </a:ext>
            </a:extLst>
          </p:cNvPr>
          <p:cNvGrpSpPr/>
          <p:nvPr/>
        </p:nvGrpSpPr>
        <p:grpSpPr>
          <a:xfrm>
            <a:off x="846307" y="4871090"/>
            <a:ext cx="3223973" cy="897285"/>
            <a:chOff x="1991543" y="4871087"/>
            <a:chExt cx="2880320" cy="89728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008BD2A-CF6A-4968-88E3-D1659E5656BA}"/>
                </a:ext>
              </a:extLst>
            </p:cNvPr>
            <p:cNvSpPr txBox="1"/>
            <p:nvPr/>
          </p:nvSpPr>
          <p:spPr>
            <a:xfrm>
              <a:off x="1991543" y="4871087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AAB051F-D237-451B-8816-CE9F70925583}"/>
                </a:ext>
              </a:extLst>
            </p:cNvPr>
            <p:cNvSpPr txBox="1"/>
            <p:nvPr/>
          </p:nvSpPr>
          <p:spPr>
            <a:xfrm>
              <a:off x="1991543" y="5122041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Example Text : 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Get a modern PowerPoint  Presentation that is beautifully designed.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CB5E7E5C-C874-47F7-A153-21CAAAC28575}"/>
              </a:ext>
            </a:extLst>
          </p:cNvPr>
          <p:cNvGrpSpPr/>
          <p:nvPr/>
        </p:nvGrpSpPr>
        <p:grpSpPr>
          <a:xfrm>
            <a:off x="4656000" y="3012828"/>
            <a:ext cx="2880000" cy="3313258"/>
            <a:chOff x="4656000" y="2633788"/>
            <a:chExt cx="2880000" cy="3691211"/>
          </a:xfrm>
        </p:grpSpPr>
        <p:grpSp>
          <p:nvGrpSpPr>
            <p:cNvPr id="4" name="Group 20">
              <a:extLst>
                <a:ext uri="{FF2B5EF4-FFF2-40B4-BE49-F238E27FC236}">
                  <a16:creationId xmlns:a16="http://schemas.microsoft.com/office/drawing/2014/main" id="{31432657-7854-46EB-88E2-FF10639EF27D}"/>
                </a:ext>
              </a:extLst>
            </p:cNvPr>
            <p:cNvGrpSpPr/>
            <p:nvPr/>
          </p:nvGrpSpPr>
          <p:grpSpPr>
            <a:xfrm>
              <a:off x="4656000" y="2633788"/>
              <a:ext cx="2880000" cy="3691211"/>
              <a:chOff x="4044042" y="2633788"/>
              <a:chExt cx="4389120" cy="3691211"/>
            </a:xfrm>
          </p:grpSpPr>
          <p:sp>
            <p:nvSpPr>
              <p:cNvPr id="14" name="Rectangle 2">
                <a:extLst>
                  <a:ext uri="{FF2B5EF4-FFF2-40B4-BE49-F238E27FC236}">
                    <a16:creationId xmlns:a16="http://schemas.microsoft.com/office/drawing/2014/main" id="{47A15DC3-9B94-43C5-8EA3-906EBACFED26}"/>
                  </a:ext>
                </a:extLst>
              </p:cNvPr>
              <p:cNvSpPr/>
              <p:nvPr/>
            </p:nvSpPr>
            <p:spPr>
              <a:xfrm>
                <a:off x="4044042" y="5771880"/>
                <a:ext cx="4389120" cy="5531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3">
                <a:extLst>
                  <a:ext uri="{FF2B5EF4-FFF2-40B4-BE49-F238E27FC236}">
                    <a16:creationId xmlns:a16="http://schemas.microsoft.com/office/drawing/2014/main" id="{939D77B5-D4E6-46B5-9E89-823F91F3258D}"/>
                  </a:ext>
                </a:extLst>
              </p:cNvPr>
              <p:cNvSpPr/>
              <p:nvPr/>
            </p:nvSpPr>
            <p:spPr>
              <a:xfrm>
                <a:off x="4181202" y="4845484"/>
                <a:ext cx="4114800" cy="55311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4">
                <a:extLst>
                  <a:ext uri="{FF2B5EF4-FFF2-40B4-BE49-F238E27FC236}">
                    <a16:creationId xmlns:a16="http://schemas.microsoft.com/office/drawing/2014/main" id="{5FE75CFA-8537-4151-A9F5-F2E223C8B83A}"/>
                  </a:ext>
                </a:extLst>
              </p:cNvPr>
              <p:cNvSpPr/>
              <p:nvPr/>
            </p:nvSpPr>
            <p:spPr>
              <a:xfrm>
                <a:off x="4318362" y="3919107"/>
                <a:ext cx="3840480" cy="5531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5">
                <a:extLst>
                  <a:ext uri="{FF2B5EF4-FFF2-40B4-BE49-F238E27FC236}">
                    <a16:creationId xmlns:a16="http://schemas.microsoft.com/office/drawing/2014/main" id="{80E4FE8D-C9A1-447C-9119-165C6FEFFC80}"/>
                  </a:ext>
                </a:extLst>
              </p:cNvPr>
              <p:cNvSpPr/>
              <p:nvPr/>
            </p:nvSpPr>
            <p:spPr>
              <a:xfrm>
                <a:off x="4455522" y="3000102"/>
                <a:ext cx="3566160" cy="553120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Trapezoid 7">
                <a:extLst>
                  <a:ext uri="{FF2B5EF4-FFF2-40B4-BE49-F238E27FC236}">
                    <a16:creationId xmlns:a16="http://schemas.microsoft.com/office/drawing/2014/main" id="{70454166-58D6-4EEE-B591-9B96DD5A063D}"/>
                  </a:ext>
                </a:extLst>
              </p:cNvPr>
              <p:cNvSpPr/>
              <p:nvPr/>
            </p:nvSpPr>
            <p:spPr>
              <a:xfrm>
                <a:off x="4044042" y="5397537"/>
                <a:ext cx="438912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Trapezoid 8">
                <a:extLst>
                  <a:ext uri="{FF2B5EF4-FFF2-40B4-BE49-F238E27FC236}">
                    <a16:creationId xmlns:a16="http://schemas.microsoft.com/office/drawing/2014/main" id="{1B8E76FC-C904-4B5E-B721-F1C16BE068FD}"/>
                  </a:ext>
                </a:extLst>
              </p:cNvPr>
              <p:cNvSpPr/>
              <p:nvPr/>
            </p:nvSpPr>
            <p:spPr>
              <a:xfrm>
                <a:off x="4181202" y="4472227"/>
                <a:ext cx="411480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Trapezoid 9">
                <a:extLst>
                  <a:ext uri="{FF2B5EF4-FFF2-40B4-BE49-F238E27FC236}">
                    <a16:creationId xmlns:a16="http://schemas.microsoft.com/office/drawing/2014/main" id="{EF4DCD13-B472-4B37-831D-F2A6459CEC1B}"/>
                  </a:ext>
                </a:extLst>
              </p:cNvPr>
              <p:cNvSpPr/>
              <p:nvPr/>
            </p:nvSpPr>
            <p:spPr>
              <a:xfrm>
                <a:off x="4318362" y="3544764"/>
                <a:ext cx="384048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rapezoid 10">
                <a:extLst>
                  <a:ext uri="{FF2B5EF4-FFF2-40B4-BE49-F238E27FC236}">
                    <a16:creationId xmlns:a16="http://schemas.microsoft.com/office/drawing/2014/main" id="{533A29B8-D092-40B4-9EB2-E8EBF2BDA1E6}"/>
                  </a:ext>
                </a:extLst>
              </p:cNvPr>
              <p:cNvSpPr/>
              <p:nvPr/>
            </p:nvSpPr>
            <p:spPr>
              <a:xfrm>
                <a:off x="4455522" y="2633788"/>
                <a:ext cx="3566160" cy="374343"/>
              </a:xfrm>
              <a:prstGeom prst="trapezoid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5" name="Group 21">
              <a:extLst>
                <a:ext uri="{FF2B5EF4-FFF2-40B4-BE49-F238E27FC236}">
                  <a16:creationId xmlns:a16="http://schemas.microsoft.com/office/drawing/2014/main" id="{D4F34035-02D3-4D50-A07B-CB642CBDE7F1}"/>
                </a:ext>
              </a:extLst>
            </p:cNvPr>
            <p:cNvGrpSpPr/>
            <p:nvPr/>
          </p:nvGrpSpPr>
          <p:grpSpPr>
            <a:xfrm>
              <a:off x="5090160" y="2633788"/>
              <a:ext cx="2011680" cy="3691211"/>
              <a:chOff x="9526087" y="1889481"/>
              <a:chExt cx="2011680" cy="3691211"/>
            </a:xfrm>
          </p:grpSpPr>
          <p:sp>
            <p:nvSpPr>
              <p:cNvPr id="6" name="Rectangle 11">
                <a:extLst>
                  <a:ext uri="{FF2B5EF4-FFF2-40B4-BE49-F238E27FC236}">
                    <a16:creationId xmlns:a16="http://schemas.microsoft.com/office/drawing/2014/main" id="{4D3C0C30-4040-47DD-BC9C-DA52556B47E2}"/>
                  </a:ext>
                </a:extLst>
              </p:cNvPr>
              <p:cNvSpPr/>
              <p:nvPr/>
            </p:nvSpPr>
            <p:spPr>
              <a:xfrm>
                <a:off x="9526087" y="5027573"/>
                <a:ext cx="2011680" cy="5531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Rectangle 12">
                <a:extLst>
                  <a:ext uri="{FF2B5EF4-FFF2-40B4-BE49-F238E27FC236}">
                    <a16:creationId xmlns:a16="http://schemas.microsoft.com/office/drawing/2014/main" id="{6936F1A3-73E9-4F8F-93EE-E7D5EAC6A485}"/>
                  </a:ext>
                </a:extLst>
              </p:cNvPr>
              <p:cNvSpPr/>
              <p:nvPr/>
            </p:nvSpPr>
            <p:spPr>
              <a:xfrm>
                <a:off x="9617527" y="4110721"/>
                <a:ext cx="1828800" cy="553120"/>
              </a:xfrm>
              <a:prstGeom prst="rect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13">
                <a:extLst>
                  <a:ext uri="{FF2B5EF4-FFF2-40B4-BE49-F238E27FC236}">
                    <a16:creationId xmlns:a16="http://schemas.microsoft.com/office/drawing/2014/main" id="{6EF54B45-A25C-4088-9DD5-DBD1B2791F38}"/>
                  </a:ext>
                </a:extLst>
              </p:cNvPr>
              <p:cNvSpPr/>
              <p:nvPr/>
            </p:nvSpPr>
            <p:spPr>
              <a:xfrm>
                <a:off x="9708967" y="3183258"/>
                <a:ext cx="1645920" cy="55312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C55C2E1B-D77A-4EF2-A3F0-1A970F86EBE0}"/>
                  </a:ext>
                </a:extLst>
              </p:cNvPr>
              <p:cNvSpPr/>
              <p:nvPr/>
            </p:nvSpPr>
            <p:spPr>
              <a:xfrm>
                <a:off x="9800407" y="2255795"/>
                <a:ext cx="1463040" cy="553120"/>
              </a:xfrm>
              <a:prstGeom prst="rect">
                <a:avLst/>
              </a:pr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rapezoid 15">
                <a:extLst>
                  <a:ext uri="{FF2B5EF4-FFF2-40B4-BE49-F238E27FC236}">
                    <a16:creationId xmlns:a16="http://schemas.microsoft.com/office/drawing/2014/main" id="{C4628286-20A2-4050-A322-094BA5BEF6BB}"/>
                  </a:ext>
                </a:extLst>
              </p:cNvPr>
              <p:cNvSpPr/>
              <p:nvPr/>
            </p:nvSpPr>
            <p:spPr>
              <a:xfrm>
                <a:off x="9526087" y="4653230"/>
                <a:ext cx="2011680" cy="374343"/>
              </a:xfrm>
              <a:prstGeom prst="trapezoi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Trapezoid 16">
                <a:extLst>
                  <a:ext uri="{FF2B5EF4-FFF2-40B4-BE49-F238E27FC236}">
                    <a16:creationId xmlns:a16="http://schemas.microsoft.com/office/drawing/2014/main" id="{C3BF8473-B0B6-4523-B178-3241F0559791}"/>
                  </a:ext>
                </a:extLst>
              </p:cNvPr>
              <p:cNvSpPr/>
              <p:nvPr/>
            </p:nvSpPr>
            <p:spPr>
              <a:xfrm>
                <a:off x="9617527" y="3736378"/>
                <a:ext cx="1828800" cy="374343"/>
              </a:xfrm>
              <a:prstGeom prst="trapezoi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rapezoid 17">
                <a:extLst>
                  <a:ext uri="{FF2B5EF4-FFF2-40B4-BE49-F238E27FC236}">
                    <a16:creationId xmlns:a16="http://schemas.microsoft.com/office/drawing/2014/main" id="{24782C84-6C50-422D-9C3A-DFA992FC587B}"/>
                  </a:ext>
                </a:extLst>
              </p:cNvPr>
              <p:cNvSpPr/>
              <p:nvPr/>
            </p:nvSpPr>
            <p:spPr>
              <a:xfrm>
                <a:off x="9708967" y="2808915"/>
                <a:ext cx="1645920" cy="374343"/>
              </a:xfrm>
              <a:prstGeom prst="trapezoi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Trapezoid 18">
                <a:extLst>
                  <a:ext uri="{FF2B5EF4-FFF2-40B4-BE49-F238E27FC236}">
                    <a16:creationId xmlns:a16="http://schemas.microsoft.com/office/drawing/2014/main" id="{AF34EEC7-9856-4953-8733-E8AB3D5A87E4}"/>
                  </a:ext>
                </a:extLst>
              </p:cNvPr>
              <p:cNvSpPr/>
              <p:nvPr/>
            </p:nvSpPr>
            <p:spPr>
              <a:xfrm>
                <a:off x="9800407" y="1889481"/>
                <a:ext cx="1463040" cy="374343"/>
              </a:xfrm>
              <a:prstGeom prst="trapezoi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Oval 84">
            <a:extLst>
              <a:ext uri="{FF2B5EF4-FFF2-40B4-BE49-F238E27FC236}">
                <a16:creationId xmlns:a16="http://schemas.microsoft.com/office/drawing/2014/main" id="{AFAFFD91-94D8-4135-B173-E5BAFA6EF97B}"/>
              </a:ext>
            </a:extLst>
          </p:cNvPr>
          <p:cNvSpPr/>
          <p:nvPr/>
        </p:nvSpPr>
        <p:spPr>
          <a:xfrm>
            <a:off x="4660516" y="3075027"/>
            <a:ext cx="2733863" cy="276929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3" name="Group 68">
            <a:extLst>
              <a:ext uri="{FF2B5EF4-FFF2-40B4-BE49-F238E27FC236}">
                <a16:creationId xmlns:a16="http://schemas.microsoft.com/office/drawing/2014/main" id="{A266FD31-C96B-4DFD-A0AF-A2D59906BDFF}"/>
              </a:ext>
            </a:extLst>
          </p:cNvPr>
          <p:cNvGrpSpPr/>
          <p:nvPr/>
        </p:nvGrpSpPr>
        <p:grpSpPr>
          <a:xfrm>
            <a:off x="5620619" y="1579767"/>
            <a:ext cx="950761" cy="1640048"/>
            <a:chOff x="10432357" y="212669"/>
            <a:chExt cx="612578" cy="10566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24" name="Freeform: Shape 69">
              <a:extLst>
                <a:ext uri="{FF2B5EF4-FFF2-40B4-BE49-F238E27FC236}">
                  <a16:creationId xmlns:a16="http://schemas.microsoft.com/office/drawing/2014/main" id="{0EC5D10B-3769-4360-BD00-B89DF9AA36CF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70">
              <a:extLst>
                <a:ext uri="{FF2B5EF4-FFF2-40B4-BE49-F238E27FC236}">
                  <a16:creationId xmlns:a16="http://schemas.microsoft.com/office/drawing/2014/main" id="{E91A39F4-0C46-486F-8961-BEA534AC3FB7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71">
              <a:extLst>
                <a:ext uri="{FF2B5EF4-FFF2-40B4-BE49-F238E27FC236}">
                  <a16:creationId xmlns:a16="http://schemas.microsoft.com/office/drawing/2014/main" id="{A95FB361-E53C-4573-9649-E8A22F102DB5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72">
              <a:extLst>
                <a:ext uri="{FF2B5EF4-FFF2-40B4-BE49-F238E27FC236}">
                  <a16:creationId xmlns:a16="http://schemas.microsoft.com/office/drawing/2014/main" id="{33A361CD-DDD3-4DA9-82D6-360F3BB4F368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73">
              <a:extLst>
                <a:ext uri="{FF2B5EF4-FFF2-40B4-BE49-F238E27FC236}">
                  <a16:creationId xmlns:a16="http://schemas.microsoft.com/office/drawing/2014/main" id="{25270A1C-BBEF-46B0-B4C7-8A736F9BEDD7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4">
              <a:extLst>
                <a:ext uri="{FF2B5EF4-FFF2-40B4-BE49-F238E27FC236}">
                  <a16:creationId xmlns:a16="http://schemas.microsoft.com/office/drawing/2014/main" id="{01DF79EC-9DC5-4B0C-A732-92EE93E5C4FB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75">
              <a:extLst>
                <a:ext uri="{FF2B5EF4-FFF2-40B4-BE49-F238E27FC236}">
                  <a16:creationId xmlns:a16="http://schemas.microsoft.com/office/drawing/2014/main" id="{2F2B8FD7-94B3-4B21-9938-FAECBDEF6481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76">
              <a:extLst>
                <a:ext uri="{FF2B5EF4-FFF2-40B4-BE49-F238E27FC236}">
                  <a16:creationId xmlns:a16="http://schemas.microsoft.com/office/drawing/2014/main" id="{434F13A9-C12D-49E2-8912-6324F3A28E6F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CDD8C905-D014-47EC-853E-148FAE46630B}"/>
              </a:ext>
            </a:extLst>
          </p:cNvPr>
          <p:cNvSpPr txBox="1"/>
          <p:nvPr/>
        </p:nvSpPr>
        <p:spPr>
          <a:xfrm>
            <a:off x="5246020" y="3457980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01 CONTENTS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4520ACA-242D-4AF1-A8A3-4845EEDB4999}"/>
              </a:ext>
            </a:extLst>
          </p:cNvPr>
          <p:cNvSpPr txBox="1"/>
          <p:nvPr/>
        </p:nvSpPr>
        <p:spPr>
          <a:xfrm>
            <a:off x="5246020" y="4265728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02 CONTENTS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64AF63B-26DA-455A-BF20-878DD9AE1205}"/>
              </a:ext>
            </a:extLst>
          </p:cNvPr>
          <p:cNvSpPr txBox="1"/>
          <p:nvPr/>
        </p:nvSpPr>
        <p:spPr>
          <a:xfrm>
            <a:off x="5246020" y="5096517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03 CONTENTS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9FCBABD-3B02-4927-A584-819C9AAB06CE}"/>
              </a:ext>
            </a:extLst>
          </p:cNvPr>
          <p:cNvSpPr txBox="1"/>
          <p:nvPr/>
        </p:nvSpPr>
        <p:spPr>
          <a:xfrm>
            <a:off x="5246020" y="5920959"/>
            <a:ext cx="1699961" cy="307777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</a:rPr>
              <a:t>04 CONTENTS</a:t>
            </a:r>
          </a:p>
        </p:txBody>
      </p:sp>
      <p:sp>
        <p:nvSpPr>
          <p:cNvPr id="36" name="Oval 43">
            <a:extLst>
              <a:ext uri="{FF2B5EF4-FFF2-40B4-BE49-F238E27FC236}">
                <a16:creationId xmlns:a16="http://schemas.microsoft.com/office/drawing/2014/main" id="{FF89D53B-C633-4628-82EF-1B1C345456C2}"/>
              </a:ext>
            </a:extLst>
          </p:cNvPr>
          <p:cNvSpPr/>
          <p:nvPr/>
        </p:nvSpPr>
        <p:spPr>
          <a:xfrm>
            <a:off x="895528" y="2937942"/>
            <a:ext cx="566802" cy="56680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7" name="Oval 55">
            <a:extLst>
              <a:ext uri="{FF2B5EF4-FFF2-40B4-BE49-F238E27FC236}">
                <a16:creationId xmlns:a16="http://schemas.microsoft.com/office/drawing/2014/main" id="{70564566-8C76-468C-825E-1D861A054247}"/>
              </a:ext>
            </a:extLst>
          </p:cNvPr>
          <p:cNvSpPr/>
          <p:nvPr/>
        </p:nvSpPr>
        <p:spPr>
          <a:xfrm>
            <a:off x="895528" y="3745690"/>
            <a:ext cx="566802" cy="56680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43">
            <a:extLst>
              <a:ext uri="{FF2B5EF4-FFF2-40B4-BE49-F238E27FC236}">
                <a16:creationId xmlns:a16="http://schemas.microsoft.com/office/drawing/2014/main" id="{6F8947DB-76EB-46D6-B5A1-67FEBFC9188B}"/>
              </a:ext>
            </a:extLst>
          </p:cNvPr>
          <p:cNvSpPr/>
          <p:nvPr/>
        </p:nvSpPr>
        <p:spPr>
          <a:xfrm>
            <a:off x="895528" y="5400921"/>
            <a:ext cx="566802" cy="5668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9" name="Oval 55">
            <a:extLst>
              <a:ext uri="{FF2B5EF4-FFF2-40B4-BE49-F238E27FC236}">
                <a16:creationId xmlns:a16="http://schemas.microsoft.com/office/drawing/2014/main" id="{18887BBB-8CC7-4263-901C-1C98BA0C8121}"/>
              </a:ext>
            </a:extLst>
          </p:cNvPr>
          <p:cNvSpPr/>
          <p:nvPr/>
        </p:nvSpPr>
        <p:spPr>
          <a:xfrm>
            <a:off x="895528" y="4576479"/>
            <a:ext cx="566802" cy="5668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0A371CC-52D2-42DF-AA2C-752C4982C58D}"/>
              </a:ext>
            </a:extLst>
          </p:cNvPr>
          <p:cNvSpPr txBox="1"/>
          <p:nvPr/>
        </p:nvSpPr>
        <p:spPr>
          <a:xfrm>
            <a:off x="1537099" y="3052066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4"/>
                </a:solidFill>
                <a:cs typeface="Arial" pitchFamily="34" charset="0"/>
              </a:rPr>
              <a:t>FREEPPT7 Layout</a:t>
            </a:r>
            <a:endParaRPr lang="ko-KR" altLang="en-US" sz="1600" b="1" dirty="0">
              <a:solidFill>
                <a:schemeClr val="accent4"/>
              </a:solidFill>
              <a:cs typeface="Arial" pitchFamily="34" charset="0"/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0B1BEE34-2DF9-414D-873E-5174CA99A438}"/>
              </a:ext>
            </a:extLst>
          </p:cNvPr>
          <p:cNvCxnSpPr>
            <a:cxnSpLocks/>
          </p:cNvCxnSpPr>
          <p:nvPr/>
        </p:nvCxnSpPr>
        <p:spPr>
          <a:xfrm>
            <a:off x="3586377" y="3221343"/>
            <a:ext cx="1159623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>
            <a:extLst>
              <a:ext uri="{FF2B5EF4-FFF2-40B4-BE49-F238E27FC236}">
                <a16:creationId xmlns:a16="http://schemas.microsoft.com/office/drawing/2014/main" id="{B29E428A-3B32-4AC9-BE9C-A1D9A1F43C76}"/>
              </a:ext>
            </a:extLst>
          </p:cNvPr>
          <p:cNvCxnSpPr>
            <a:cxnSpLocks/>
          </p:cNvCxnSpPr>
          <p:nvPr/>
        </p:nvCxnSpPr>
        <p:spPr>
          <a:xfrm>
            <a:off x="7356000" y="3221343"/>
            <a:ext cx="1044000" cy="0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7E3E5863-20E5-4757-87FC-4A1CC97B678F}"/>
              </a:ext>
            </a:extLst>
          </p:cNvPr>
          <p:cNvSpPr txBox="1"/>
          <p:nvPr/>
        </p:nvSpPr>
        <p:spPr>
          <a:xfrm>
            <a:off x="8514648" y="2990511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6ED34F7-91E2-4E4B-9F03-59CFA63DDB00}"/>
              </a:ext>
            </a:extLst>
          </p:cNvPr>
          <p:cNvSpPr txBox="1"/>
          <p:nvPr/>
        </p:nvSpPr>
        <p:spPr>
          <a:xfrm>
            <a:off x="8514648" y="3798259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C8522C7-5483-4321-8A2F-94D1F4BB30E0}"/>
              </a:ext>
            </a:extLst>
          </p:cNvPr>
          <p:cNvSpPr txBox="1"/>
          <p:nvPr/>
        </p:nvSpPr>
        <p:spPr>
          <a:xfrm>
            <a:off x="8514648" y="4629048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32FDF1E-5ADE-4C1D-8401-1E48DB89A011}"/>
              </a:ext>
            </a:extLst>
          </p:cNvPr>
          <p:cNvSpPr txBox="1"/>
          <p:nvPr/>
        </p:nvSpPr>
        <p:spPr>
          <a:xfrm>
            <a:off x="8514648" y="5453490"/>
            <a:ext cx="3044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E87F38A-E928-4BDB-A0A2-EE3006FF0D6B}"/>
              </a:ext>
            </a:extLst>
          </p:cNvPr>
          <p:cNvSpPr txBox="1"/>
          <p:nvPr/>
        </p:nvSpPr>
        <p:spPr>
          <a:xfrm>
            <a:off x="1552330" y="3859814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3"/>
                </a:solidFill>
                <a:cs typeface="Arial" pitchFamily="34" charset="0"/>
              </a:rPr>
              <a:t>FREEPPT7 Layout</a:t>
            </a:r>
            <a:endParaRPr lang="ko-KR" altLang="en-US" sz="1600" b="1" dirty="0">
              <a:solidFill>
                <a:schemeClr val="accent3"/>
              </a:solidFill>
              <a:cs typeface="Arial" pitchFamily="34" charset="0"/>
            </a:endParaRP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1B22AB44-6A30-4700-AF6C-2E274FCF20AF}"/>
              </a:ext>
            </a:extLst>
          </p:cNvPr>
          <p:cNvCxnSpPr>
            <a:cxnSpLocks/>
          </p:cNvCxnSpPr>
          <p:nvPr/>
        </p:nvCxnSpPr>
        <p:spPr>
          <a:xfrm>
            <a:off x="3601608" y="4029091"/>
            <a:ext cx="1144392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직선 연결선 48">
            <a:extLst>
              <a:ext uri="{FF2B5EF4-FFF2-40B4-BE49-F238E27FC236}">
                <a16:creationId xmlns:a16="http://schemas.microsoft.com/office/drawing/2014/main" id="{A84A07A9-961E-4147-8FEA-CB9A72F37A50}"/>
              </a:ext>
            </a:extLst>
          </p:cNvPr>
          <p:cNvCxnSpPr>
            <a:cxnSpLocks/>
          </p:cNvCxnSpPr>
          <p:nvPr/>
        </p:nvCxnSpPr>
        <p:spPr>
          <a:xfrm flipV="1">
            <a:off x="7536000" y="4029091"/>
            <a:ext cx="879231" cy="2758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CE219BCF-3E24-4B41-98F3-01D26F296658}"/>
              </a:ext>
            </a:extLst>
          </p:cNvPr>
          <p:cNvSpPr txBox="1"/>
          <p:nvPr/>
        </p:nvSpPr>
        <p:spPr>
          <a:xfrm>
            <a:off x="1567561" y="4690603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2"/>
                </a:solidFill>
                <a:cs typeface="Arial" pitchFamily="34" charset="0"/>
              </a:rPr>
              <a:t>FREEPPT7 Layout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D5AC192C-81EB-4EEF-83B2-B228FA692B49}"/>
              </a:ext>
            </a:extLst>
          </p:cNvPr>
          <p:cNvCxnSpPr>
            <a:cxnSpLocks/>
          </p:cNvCxnSpPr>
          <p:nvPr/>
        </p:nvCxnSpPr>
        <p:spPr>
          <a:xfrm flipV="1">
            <a:off x="3616839" y="4855780"/>
            <a:ext cx="945636" cy="41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직선 연결선 51">
            <a:extLst>
              <a:ext uri="{FF2B5EF4-FFF2-40B4-BE49-F238E27FC236}">
                <a16:creationId xmlns:a16="http://schemas.microsoft.com/office/drawing/2014/main" id="{EE1D5ED8-1940-406C-8D56-A89878ADBB68}"/>
              </a:ext>
            </a:extLst>
          </p:cNvPr>
          <p:cNvCxnSpPr>
            <a:cxnSpLocks/>
          </p:cNvCxnSpPr>
          <p:nvPr/>
        </p:nvCxnSpPr>
        <p:spPr>
          <a:xfrm>
            <a:off x="7536000" y="4855780"/>
            <a:ext cx="894462" cy="41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9D68DF5B-454B-4179-9755-1EA82EC674A6}"/>
              </a:ext>
            </a:extLst>
          </p:cNvPr>
          <p:cNvSpPr txBox="1"/>
          <p:nvPr/>
        </p:nvSpPr>
        <p:spPr>
          <a:xfrm>
            <a:off x="1537099" y="5515045"/>
            <a:ext cx="2577701" cy="338554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GB" altLang="ko-KR" sz="1600" b="1" dirty="0">
                <a:solidFill>
                  <a:schemeClr val="accent1"/>
                </a:solidFill>
                <a:cs typeface="Arial" pitchFamily="34" charset="0"/>
              </a:rPr>
              <a:t>FREEPPT7 Layout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cxnSp>
        <p:nvCxnSpPr>
          <p:cNvPr id="54" name="직선 연결선 53">
            <a:extLst>
              <a:ext uri="{FF2B5EF4-FFF2-40B4-BE49-F238E27FC236}">
                <a16:creationId xmlns:a16="http://schemas.microsoft.com/office/drawing/2014/main" id="{039C1ACD-996B-495F-B337-D1059BC42912}"/>
              </a:ext>
            </a:extLst>
          </p:cNvPr>
          <p:cNvCxnSpPr>
            <a:cxnSpLocks/>
          </p:cNvCxnSpPr>
          <p:nvPr/>
        </p:nvCxnSpPr>
        <p:spPr>
          <a:xfrm>
            <a:off x="3586377" y="5684322"/>
            <a:ext cx="909423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직선 연결선 54">
            <a:extLst>
              <a:ext uri="{FF2B5EF4-FFF2-40B4-BE49-F238E27FC236}">
                <a16:creationId xmlns:a16="http://schemas.microsoft.com/office/drawing/2014/main" id="{320F5C63-B4A1-4C53-B9D3-EC4A445C43A7}"/>
              </a:ext>
            </a:extLst>
          </p:cNvPr>
          <p:cNvCxnSpPr>
            <a:cxnSpLocks/>
          </p:cNvCxnSpPr>
          <p:nvPr/>
        </p:nvCxnSpPr>
        <p:spPr>
          <a:xfrm>
            <a:off x="7658100" y="5684322"/>
            <a:ext cx="7419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Isosceles Triangle 51">
            <a:extLst>
              <a:ext uri="{FF2B5EF4-FFF2-40B4-BE49-F238E27FC236}">
                <a16:creationId xmlns:a16="http://schemas.microsoft.com/office/drawing/2014/main" id="{2A620C78-F3CD-4CE3-8D1E-8951B9E224A5}"/>
              </a:ext>
            </a:extLst>
          </p:cNvPr>
          <p:cNvSpPr/>
          <p:nvPr/>
        </p:nvSpPr>
        <p:spPr>
          <a:xfrm>
            <a:off x="1040521" y="4743412"/>
            <a:ext cx="283034" cy="207550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27">
            <a:extLst>
              <a:ext uri="{FF2B5EF4-FFF2-40B4-BE49-F238E27FC236}">
                <a16:creationId xmlns:a16="http://schemas.microsoft.com/office/drawing/2014/main" id="{033D4061-EED0-4F6A-ACDB-7B6526E1716D}"/>
              </a:ext>
            </a:extLst>
          </p:cNvPr>
          <p:cNvSpPr/>
          <p:nvPr/>
        </p:nvSpPr>
        <p:spPr>
          <a:xfrm>
            <a:off x="1026534" y="3105580"/>
            <a:ext cx="294382" cy="226125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Round Same Side Corner Rectangle 36">
            <a:extLst>
              <a:ext uri="{FF2B5EF4-FFF2-40B4-BE49-F238E27FC236}">
                <a16:creationId xmlns:a16="http://schemas.microsoft.com/office/drawing/2014/main" id="{05420257-E0C2-46A5-AE51-8430A961B95E}"/>
              </a:ext>
            </a:extLst>
          </p:cNvPr>
          <p:cNvSpPr/>
          <p:nvPr/>
        </p:nvSpPr>
        <p:spPr>
          <a:xfrm>
            <a:off x="1025290" y="3889993"/>
            <a:ext cx="304106" cy="240431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9" name="Rectangle 9">
            <a:extLst>
              <a:ext uri="{FF2B5EF4-FFF2-40B4-BE49-F238E27FC236}">
                <a16:creationId xmlns:a16="http://schemas.microsoft.com/office/drawing/2014/main" id="{6725F944-9876-4E1F-8EDF-6DEF97BE5701}"/>
              </a:ext>
            </a:extLst>
          </p:cNvPr>
          <p:cNvSpPr/>
          <p:nvPr/>
        </p:nvSpPr>
        <p:spPr>
          <a:xfrm>
            <a:off x="1026512" y="5520404"/>
            <a:ext cx="301661" cy="28238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C866BA4C-98AF-4FEC-A7D4-C1F571CBCDAD}"/>
              </a:ext>
            </a:extLst>
          </p:cNvPr>
          <p:cNvSpPr/>
          <p:nvPr/>
        </p:nvSpPr>
        <p:spPr>
          <a:xfrm>
            <a:off x="503786" y="372717"/>
            <a:ext cx="3829675" cy="6112565"/>
          </a:xfrm>
          <a:prstGeom prst="rect">
            <a:avLst/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24164B9-E3E6-4AD9-A07D-535FDD04D4A4}"/>
              </a:ext>
            </a:extLst>
          </p:cNvPr>
          <p:cNvSpPr txBox="1"/>
          <p:nvPr/>
        </p:nvSpPr>
        <p:spPr>
          <a:xfrm>
            <a:off x="744607" y="2568323"/>
            <a:ext cx="336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368AC-A48C-4094-90A6-5AE7FEC2434E}"/>
              </a:ext>
            </a:extLst>
          </p:cNvPr>
          <p:cNvSpPr txBox="1"/>
          <p:nvPr/>
        </p:nvSpPr>
        <p:spPr>
          <a:xfrm>
            <a:off x="744607" y="2127866"/>
            <a:ext cx="3360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2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5CD8F2-51CA-421F-9E6C-ABE6683E3D4A}"/>
              </a:ext>
            </a:extLst>
          </p:cNvPr>
          <p:cNvSpPr txBox="1"/>
          <p:nvPr/>
        </p:nvSpPr>
        <p:spPr>
          <a:xfrm>
            <a:off x="744607" y="4368834"/>
            <a:ext cx="3360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You can simply impress your audience and add a unique zing.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E5CBE7-4BAE-4A65-8560-61604A4BF70E}"/>
              </a:ext>
            </a:extLst>
          </p:cNvPr>
          <p:cNvSpPr txBox="1"/>
          <p:nvPr/>
        </p:nvSpPr>
        <p:spPr>
          <a:xfrm>
            <a:off x="744607" y="3928377"/>
            <a:ext cx="33602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accent1"/>
                </a:solidFill>
                <a:cs typeface="Arial" pitchFamily="34" charset="0"/>
              </a:rPr>
              <a:t>Simple PowerPoint Presentation</a:t>
            </a:r>
            <a:endParaRPr lang="ko-KR" altLang="en-US" sz="16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F0CD0A50-4440-4A85-81AB-430B7183327A}"/>
              </a:ext>
            </a:extLst>
          </p:cNvPr>
          <p:cNvSpPr txBox="1">
            <a:spLocks/>
          </p:cNvSpPr>
          <p:nvPr/>
        </p:nvSpPr>
        <p:spPr>
          <a:xfrm>
            <a:off x="867393" y="5727757"/>
            <a:ext cx="2117864" cy="3937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800" b="0" dirty="0"/>
              <a:t>INFOGRAPHIC</a:t>
            </a: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E436F4BE-3143-4FDC-9650-61A24722D7BD}"/>
              </a:ext>
            </a:extLst>
          </p:cNvPr>
          <p:cNvGrpSpPr/>
          <p:nvPr/>
        </p:nvGrpSpPr>
        <p:grpSpPr>
          <a:xfrm>
            <a:off x="744607" y="862361"/>
            <a:ext cx="3707499" cy="775862"/>
            <a:chOff x="6324699" y="2356411"/>
            <a:chExt cx="2736305" cy="77586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46937B8-9B3A-4D84-AB00-3B9D21AFAF5B}"/>
                </a:ext>
              </a:extLst>
            </p:cNvPr>
            <p:cNvSpPr txBox="1"/>
            <p:nvPr/>
          </p:nvSpPr>
          <p:spPr>
            <a:xfrm>
              <a:off x="6324700" y="2670608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Simple Presentation  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983C99B-D5A8-4BC7-873A-A23060641371}"/>
                </a:ext>
              </a:extLst>
            </p:cNvPr>
            <p:cNvSpPr txBox="1"/>
            <p:nvPr/>
          </p:nvSpPr>
          <p:spPr>
            <a:xfrm>
              <a:off x="6324699" y="2356411"/>
              <a:ext cx="27363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Add Contents Title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09268E-CDF3-41BF-ABA1-BEA3CA09A549}"/>
              </a:ext>
            </a:extLst>
          </p:cNvPr>
          <p:cNvSpPr/>
          <p:nvPr/>
        </p:nvSpPr>
        <p:spPr>
          <a:xfrm>
            <a:off x="0" y="3905250"/>
            <a:ext cx="12192000" cy="10819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altLang="ko-KR" sz="27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pPr algn="ctr"/>
            <a:endParaRPr lang="ko-KR" altLang="en-US" sz="2700" dirty="0"/>
          </a:p>
        </p:txBody>
      </p:sp>
      <p:sp>
        <p:nvSpPr>
          <p:cNvPr id="4" name="Up Arrow 4">
            <a:extLst>
              <a:ext uri="{FF2B5EF4-FFF2-40B4-BE49-F238E27FC236}">
                <a16:creationId xmlns:a16="http://schemas.microsoft.com/office/drawing/2014/main" id="{03EC6A12-4997-47DD-8A81-00FC6F22D7D6}"/>
              </a:ext>
            </a:extLst>
          </p:cNvPr>
          <p:cNvSpPr/>
          <p:nvPr/>
        </p:nvSpPr>
        <p:spPr>
          <a:xfrm>
            <a:off x="6273150" y="1771663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" name="Up Arrow 7">
            <a:extLst>
              <a:ext uri="{FF2B5EF4-FFF2-40B4-BE49-F238E27FC236}">
                <a16:creationId xmlns:a16="http://schemas.microsoft.com/office/drawing/2014/main" id="{0C655F50-6EAC-4864-92EA-4B4C48664041}"/>
              </a:ext>
            </a:extLst>
          </p:cNvPr>
          <p:cNvSpPr/>
          <p:nvPr/>
        </p:nvSpPr>
        <p:spPr>
          <a:xfrm rot="10800000">
            <a:off x="4408182" y="4014264"/>
            <a:ext cx="1510669" cy="2130536"/>
          </a:xfrm>
          <a:prstGeom prst="upArrow">
            <a:avLst>
              <a:gd name="adj1" fmla="val 50000"/>
              <a:gd name="adj2" fmla="val 61937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1C5A2F-0F4E-4648-BBA8-5C6972CF3FF0}"/>
              </a:ext>
            </a:extLst>
          </p:cNvPr>
          <p:cNvSpPr txBox="1"/>
          <p:nvPr/>
        </p:nvSpPr>
        <p:spPr>
          <a:xfrm>
            <a:off x="4291208" y="3206503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$100.50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9CA8C6-7D18-4DCC-9881-E11806E1697D}"/>
              </a:ext>
            </a:extLst>
          </p:cNvPr>
          <p:cNvSpPr txBox="1"/>
          <p:nvPr/>
        </p:nvSpPr>
        <p:spPr>
          <a:xfrm>
            <a:off x="6156176" y="4214615"/>
            <a:ext cx="174461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Arial" pitchFamily="34" charset="0"/>
              </a:rPr>
              <a:t>$203.00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A3EA36D-F3F4-4C86-98B9-F8047ECB9D7D}"/>
              </a:ext>
            </a:extLst>
          </p:cNvPr>
          <p:cNvSpPr txBox="1"/>
          <p:nvPr/>
        </p:nvSpPr>
        <p:spPr>
          <a:xfrm>
            <a:off x="6273151" y="5280045"/>
            <a:ext cx="548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4E6787-9761-42EA-8CAD-F14D7B958760}"/>
              </a:ext>
            </a:extLst>
          </p:cNvPr>
          <p:cNvSpPr txBox="1"/>
          <p:nvPr/>
        </p:nvSpPr>
        <p:spPr>
          <a:xfrm>
            <a:off x="6273151" y="4737835"/>
            <a:ext cx="548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1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1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1342875-C659-432E-8C29-4DE3415496F0}"/>
              </a:ext>
            </a:extLst>
          </p:cNvPr>
          <p:cNvSpPr txBox="1"/>
          <p:nvPr/>
        </p:nvSpPr>
        <p:spPr>
          <a:xfrm>
            <a:off x="438151" y="1653651"/>
            <a:ext cx="5480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70D8562-77FD-46C4-BB5D-7D031535077E}"/>
              </a:ext>
            </a:extLst>
          </p:cNvPr>
          <p:cNvSpPr txBox="1"/>
          <p:nvPr/>
        </p:nvSpPr>
        <p:spPr>
          <a:xfrm>
            <a:off x="438151" y="2683283"/>
            <a:ext cx="54807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4"/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400" b="1" dirty="0">
                <a:solidFill>
                  <a:schemeClr val="accent4"/>
                </a:solidFill>
              </a:rPr>
              <a:t>Easy to change colors, photos and Text.</a:t>
            </a:r>
            <a:endParaRPr lang="ko-KR" altLang="en-US" sz="1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27" name="Table Placeholder 5">
            <a:extLst>
              <a:ext uri="{FF2B5EF4-FFF2-40B4-BE49-F238E27FC236}">
                <a16:creationId xmlns:a16="http://schemas.microsoft.com/office/drawing/2014/main" id="{2A8406C2-851F-4422-BDCD-689E417D4B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0093986"/>
              </p:ext>
            </p:extLst>
          </p:nvPr>
        </p:nvGraphicFramePr>
        <p:xfrm>
          <a:off x="914401" y="2184245"/>
          <a:ext cx="10380615" cy="3327208"/>
        </p:xfrm>
        <a:graphic>
          <a:graphicData uri="http://schemas.openxmlformats.org/drawingml/2006/table">
            <a:tbl>
              <a:tblPr firstRow="1" bandRow="1" bandCol="1">
                <a:tableStyleId>{5C22544A-7EE6-4342-B048-85BDC9FD1C3A}</a:tableStyleId>
              </a:tblPr>
              <a:tblGrid>
                <a:gridCol w="20761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7612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7142"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</a:rPr>
                        <a:t>Tittle A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B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C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spc="0" dirty="0"/>
                        <a:t>Tittle D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JM" altLang="ko-KR" sz="1400" spc="0" dirty="0"/>
                        <a:t>Tittle E</a:t>
                      </a:r>
                      <a:endParaRPr lang="en-JM" altLang="ko-KR" sz="1400" b="1" spc="0" dirty="0">
                        <a:solidFill>
                          <a:schemeClr val="bg1"/>
                        </a:solidFill>
                        <a:latin typeface="Bebas Neue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4016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Content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78141"/>
                  </a:ext>
                </a:extLst>
              </a:tr>
              <a:tr h="48921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="1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="1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="1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sz="1300" baseline="0" dirty="0">
                          <a:solidFill>
                            <a:schemeClr val="bg1"/>
                          </a:solidFill>
                        </a:rPr>
                        <a:t>-</a:t>
                      </a:r>
                      <a:r>
                        <a:rPr lang="en-US" altLang="ko-KR" sz="1300" baseline="0" dirty="0">
                          <a:solidFill>
                            <a:schemeClr val="bg1"/>
                          </a:solidFill>
                        </a:rPr>
                        <a:t>Your Text Here</a:t>
                      </a:r>
                      <a:endParaRPr lang="en-US" altLang="ko-KR" sz="1300" baseline="0" dirty="0">
                        <a:solidFill>
                          <a:schemeClr val="bg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8" name="Rectangle 4">
            <a:extLst>
              <a:ext uri="{FF2B5EF4-FFF2-40B4-BE49-F238E27FC236}">
                <a16:creationId xmlns:a16="http://schemas.microsoft.com/office/drawing/2014/main" id="{5D09EF64-F49C-40E3-B7B0-5CD63EA399C6}"/>
              </a:ext>
            </a:extLst>
          </p:cNvPr>
          <p:cNvSpPr/>
          <p:nvPr/>
        </p:nvSpPr>
        <p:spPr>
          <a:xfrm>
            <a:off x="2552366" y="5578756"/>
            <a:ext cx="76625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You can simply impress your audience and add a unique zing and appeal to your Reports and Presentations with our Templates. This text can be replaced with your own text. This text can be replaced with your own text.</a:t>
            </a:r>
          </a:p>
        </p:txBody>
      </p:sp>
      <p:sp>
        <p:nvSpPr>
          <p:cNvPr id="29" name="Oval 5">
            <a:extLst>
              <a:ext uri="{FF2B5EF4-FFF2-40B4-BE49-F238E27FC236}">
                <a16:creationId xmlns:a16="http://schemas.microsoft.com/office/drawing/2014/main" id="{3A7A88B5-D054-4743-A726-90EE73A90194}"/>
              </a:ext>
            </a:extLst>
          </p:cNvPr>
          <p:cNvSpPr/>
          <p:nvPr/>
        </p:nvSpPr>
        <p:spPr>
          <a:xfrm>
            <a:off x="1909627" y="5545419"/>
            <a:ext cx="528341" cy="52834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7">
            <a:extLst>
              <a:ext uri="{FF2B5EF4-FFF2-40B4-BE49-F238E27FC236}">
                <a16:creationId xmlns:a16="http://schemas.microsoft.com/office/drawing/2014/main" id="{F9C66C6F-BCA8-4D00-8D36-97FB5F6F40DD}"/>
              </a:ext>
            </a:extLst>
          </p:cNvPr>
          <p:cNvSpPr/>
          <p:nvPr/>
        </p:nvSpPr>
        <p:spPr>
          <a:xfrm>
            <a:off x="942970" y="1781885"/>
            <a:ext cx="79072" cy="31764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0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6C1F63E-4BBE-4B4B-8E0F-F717C6AA083A}"/>
              </a:ext>
            </a:extLst>
          </p:cNvPr>
          <p:cNvSpPr txBox="1"/>
          <p:nvPr/>
        </p:nvSpPr>
        <p:spPr>
          <a:xfrm>
            <a:off x="1047042" y="1749880"/>
            <a:ext cx="202120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 Title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2" name="Block Arc 14">
            <a:extLst>
              <a:ext uri="{FF2B5EF4-FFF2-40B4-BE49-F238E27FC236}">
                <a16:creationId xmlns:a16="http://schemas.microsoft.com/office/drawing/2014/main" id="{F61E7DCA-B07E-47AC-9D3F-C88E714885A2}"/>
              </a:ext>
            </a:extLst>
          </p:cNvPr>
          <p:cNvSpPr/>
          <p:nvPr/>
        </p:nvSpPr>
        <p:spPr>
          <a:xfrm rot="16200000">
            <a:off x="2036019" y="5671718"/>
            <a:ext cx="275557" cy="27573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EE9A264C-C47B-443B-8FEC-6F525FB2FB46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5" name="그림 개체 틀 4">
            <a:extLst>
              <a:ext uri="{FF2B5EF4-FFF2-40B4-BE49-F238E27FC236}">
                <a16:creationId xmlns:a16="http://schemas.microsoft.com/office/drawing/2014/main" id="{50C2E4D7-C41E-4A93-A72B-8B74534039CD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24" name="Text Placeholder 1">
            <a:extLst>
              <a:ext uri="{FF2B5EF4-FFF2-40B4-BE49-F238E27FC236}">
                <a16:creationId xmlns:a16="http://schemas.microsoft.com/office/drawing/2014/main" id="{A9440C55-7869-416D-8B0B-FAF3457408D6}"/>
              </a:ext>
            </a:extLst>
          </p:cNvPr>
          <p:cNvSpPr txBox="1">
            <a:spLocks/>
          </p:cNvSpPr>
          <p:nvPr/>
        </p:nvSpPr>
        <p:spPr>
          <a:xfrm>
            <a:off x="8347189" y="943708"/>
            <a:ext cx="2520000" cy="540000"/>
          </a:xfrm>
          <a:prstGeom prst="rect">
            <a:avLst/>
          </a:prstGeom>
          <a:solidFill>
            <a:schemeClr val="accent1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 dirty="0">
                <a:cs typeface="Arial" pitchFamily="34" charset="0"/>
              </a:rPr>
              <a:t>Designed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9520AF9-E2F2-4139-A980-9BF33BBBD01D}"/>
              </a:ext>
            </a:extLst>
          </p:cNvPr>
          <p:cNvSpPr txBox="1">
            <a:spLocks/>
          </p:cNvSpPr>
          <p:nvPr/>
        </p:nvSpPr>
        <p:spPr>
          <a:xfrm>
            <a:off x="1366087" y="4025075"/>
            <a:ext cx="2520000" cy="540000"/>
          </a:xfrm>
          <a:prstGeom prst="rect">
            <a:avLst/>
          </a:prstGeom>
          <a:solidFill>
            <a:schemeClr val="accent2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3200">
                <a:cs typeface="Arial" pitchFamily="34" charset="0"/>
              </a:rPr>
              <a:t>Portfolio</a:t>
            </a:r>
            <a:endParaRPr lang="en-US" altLang="ko-KR" sz="3200" dirty="0">
              <a:cs typeface="Arial" pitchFamily="34" charset="0"/>
            </a:endParaRPr>
          </a:p>
        </p:txBody>
      </p:sp>
      <p:sp>
        <p:nvSpPr>
          <p:cNvPr id="26" name="Rectangle 3">
            <a:extLst>
              <a:ext uri="{FF2B5EF4-FFF2-40B4-BE49-F238E27FC236}">
                <a16:creationId xmlns:a16="http://schemas.microsoft.com/office/drawing/2014/main" id="{2435B791-26A1-4F1A-8AAD-960AFABA374C}"/>
              </a:ext>
            </a:extLst>
          </p:cNvPr>
          <p:cNvSpPr/>
          <p:nvPr/>
        </p:nvSpPr>
        <p:spPr>
          <a:xfrm>
            <a:off x="9273647" y="4675788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3">
            <a:extLst>
              <a:ext uri="{FF2B5EF4-FFF2-40B4-BE49-F238E27FC236}">
                <a16:creationId xmlns:a16="http://schemas.microsoft.com/office/drawing/2014/main" id="{ADA67A99-D981-4F68-A08F-4C53A6348EE3}"/>
              </a:ext>
            </a:extLst>
          </p:cNvPr>
          <p:cNvSpPr/>
          <p:nvPr/>
        </p:nvSpPr>
        <p:spPr>
          <a:xfrm>
            <a:off x="2802237" y="1197489"/>
            <a:ext cx="337388" cy="337388"/>
          </a:xfrm>
          <a:custGeom>
            <a:avLst/>
            <a:gdLst/>
            <a:ahLst/>
            <a:cxnLst/>
            <a:rect l="l" t="t" r="r" b="b"/>
            <a:pathLst>
              <a:path w="1080120" h="1080120">
                <a:moveTo>
                  <a:pt x="0" y="0"/>
                </a:moveTo>
                <a:lnTo>
                  <a:pt x="720080" y="0"/>
                </a:lnTo>
                <a:lnTo>
                  <a:pt x="1080120" y="0"/>
                </a:lnTo>
                <a:lnTo>
                  <a:pt x="1080120" y="360040"/>
                </a:lnTo>
                <a:lnTo>
                  <a:pt x="1080120" y="1080120"/>
                </a:lnTo>
                <a:lnTo>
                  <a:pt x="720080" y="1080120"/>
                </a:lnTo>
                <a:lnTo>
                  <a:pt x="720080" y="604986"/>
                </a:lnTo>
                <a:lnTo>
                  <a:pt x="275852" y="1049214"/>
                </a:lnTo>
                <a:lnTo>
                  <a:pt x="21266" y="794627"/>
                </a:lnTo>
                <a:lnTo>
                  <a:pt x="455853" y="360040"/>
                </a:lnTo>
                <a:lnTo>
                  <a:pt x="0" y="36004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3FE9E1BD-5C32-4197-AF53-6A700795BE2E}"/>
              </a:ext>
            </a:extLst>
          </p:cNvPr>
          <p:cNvSpPr/>
          <p:nvPr/>
        </p:nvSpPr>
        <p:spPr>
          <a:xfrm>
            <a:off x="9143999" y="1661555"/>
            <a:ext cx="231237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A52668F4-0BB6-4CCC-B0C0-2C832D4E6B91}"/>
              </a:ext>
            </a:extLst>
          </p:cNvPr>
          <p:cNvSpPr/>
          <p:nvPr/>
        </p:nvSpPr>
        <p:spPr>
          <a:xfrm>
            <a:off x="658554" y="1628800"/>
            <a:ext cx="23123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E599002C-9790-4C43-B654-9098E3D4C1FE}"/>
              </a:ext>
            </a:extLst>
          </p:cNvPr>
          <p:cNvGrpSpPr/>
          <p:nvPr/>
        </p:nvGrpSpPr>
        <p:grpSpPr>
          <a:xfrm>
            <a:off x="926140" y="1827986"/>
            <a:ext cx="10339723" cy="4210027"/>
            <a:chOff x="913321" y="1819193"/>
            <a:chExt cx="10339723" cy="4210027"/>
          </a:xfrm>
        </p:grpSpPr>
        <p:sp>
          <p:nvSpPr>
            <p:cNvPr id="4" name="Rounded Rectangle 28">
              <a:extLst>
                <a:ext uri="{FF2B5EF4-FFF2-40B4-BE49-F238E27FC236}">
                  <a16:creationId xmlns:a16="http://schemas.microsoft.com/office/drawing/2014/main" id="{81CEC3E6-8EDC-4CE5-99E8-891EA9F3AFA5}"/>
                </a:ext>
              </a:extLst>
            </p:cNvPr>
            <p:cNvSpPr/>
            <p:nvPr/>
          </p:nvSpPr>
          <p:spPr>
            <a:xfrm>
              <a:off x="913321" y="4121220"/>
              <a:ext cx="4932000" cy="190800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5" name="Rounded Rectangle 32">
              <a:extLst>
                <a:ext uri="{FF2B5EF4-FFF2-40B4-BE49-F238E27FC236}">
                  <a16:creationId xmlns:a16="http://schemas.microsoft.com/office/drawing/2014/main" id="{D97E71CE-B4EA-417D-84A3-D4C434137DD3}"/>
                </a:ext>
              </a:extLst>
            </p:cNvPr>
            <p:cNvSpPr/>
            <p:nvPr/>
          </p:nvSpPr>
          <p:spPr>
            <a:xfrm>
              <a:off x="913321" y="1826227"/>
              <a:ext cx="4932000" cy="1908000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ounded Rectangle 36">
              <a:extLst>
                <a:ext uri="{FF2B5EF4-FFF2-40B4-BE49-F238E27FC236}">
                  <a16:creationId xmlns:a16="http://schemas.microsoft.com/office/drawing/2014/main" id="{8310D06B-5F79-4332-9554-5E6FDB120B24}"/>
                </a:ext>
              </a:extLst>
            </p:cNvPr>
            <p:cNvSpPr/>
            <p:nvPr/>
          </p:nvSpPr>
          <p:spPr>
            <a:xfrm>
              <a:off x="6321044" y="4114186"/>
              <a:ext cx="4932000" cy="190800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bg1"/>
                </a:solidFill>
              </a:endParaRPr>
            </a:p>
          </p:txBody>
        </p:sp>
        <p:sp>
          <p:nvSpPr>
            <p:cNvPr id="7" name="Rounded Rectangle 43">
              <a:extLst>
                <a:ext uri="{FF2B5EF4-FFF2-40B4-BE49-F238E27FC236}">
                  <a16:creationId xmlns:a16="http://schemas.microsoft.com/office/drawing/2014/main" id="{17795EBE-57B3-467F-9741-94AAD130E124}"/>
                </a:ext>
              </a:extLst>
            </p:cNvPr>
            <p:cNvSpPr/>
            <p:nvPr/>
          </p:nvSpPr>
          <p:spPr>
            <a:xfrm>
              <a:off x="6321044" y="1819193"/>
              <a:ext cx="4932000" cy="1908000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8" name="Group 44">
            <a:extLst>
              <a:ext uri="{FF2B5EF4-FFF2-40B4-BE49-F238E27FC236}">
                <a16:creationId xmlns:a16="http://schemas.microsoft.com/office/drawing/2014/main" id="{3268B1ED-AD52-4CE9-BB03-968935F1A08B}"/>
              </a:ext>
            </a:extLst>
          </p:cNvPr>
          <p:cNvGrpSpPr/>
          <p:nvPr/>
        </p:nvGrpSpPr>
        <p:grpSpPr>
          <a:xfrm>
            <a:off x="4903166" y="2740164"/>
            <a:ext cx="2385670" cy="2385670"/>
            <a:chOff x="3851920" y="1851670"/>
            <a:chExt cx="1944216" cy="1944216"/>
          </a:xfrm>
        </p:grpSpPr>
        <p:sp>
          <p:nvSpPr>
            <p:cNvPr id="9" name="Pie 45">
              <a:extLst>
                <a:ext uri="{FF2B5EF4-FFF2-40B4-BE49-F238E27FC236}">
                  <a16:creationId xmlns:a16="http://schemas.microsoft.com/office/drawing/2014/main" id="{DCD8BA69-30F6-4F36-BDE6-D1A8E1AA83AB}"/>
                </a:ext>
              </a:extLst>
            </p:cNvPr>
            <p:cNvSpPr/>
            <p:nvPr/>
          </p:nvSpPr>
          <p:spPr>
            <a:xfrm>
              <a:off x="3851920" y="1923678"/>
              <a:ext cx="1872208" cy="1872208"/>
            </a:xfrm>
            <a:prstGeom prst="pie">
              <a:avLst>
                <a:gd name="adj1" fmla="val 5387763"/>
                <a:gd name="adj2" fmla="val 10731666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Pie 51">
              <a:extLst>
                <a:ext uri="{FF2B5EF4-FFF2-40B4-BE49-F238E27FC236}">
                  <a16:creationId xmlns:a16="http://schemas.microsoft.com/office/drawing/2014/main" id="{BCE5E138-4FB6-43AA-AABF-BC36DED22484}"/>
                </a:ext>
              </a:extLst>
            </p:cNvPr>
            <p:cNvSpPr/>
            <p:nvPr/>
          </p:nvSpPr>
          <p:spPr>
            <a:xfrm>
              <a:off x="3851920" y="1851670"/>
              <a:ext cx="1872208" cy="1872208"/>
            </a:xfrm>
            <a:prstGeom prst="pie">
              <a:avLst>
                <a:gd name="adj1" fmla="val 10767083"/>
                <a:gd name="adj2" fmla="val 1620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1" name="Pie 52">
              <a:extLst>
                <a:ext uri="{FF2B5EF4-FFF2-40B4-BE49-F238E27FC236}">
                  <a16:creationId xmlns:a16="http://schemas.microsoft.com/office/drawing/2014/main" id="{D34CA0AC-1F03-4AA9-8800-040F12D295DD}"/>
                </a:ext>
              </a:extLst>
            </p:cNvPr>
            <p:cNvSpPr/>
            <p:nvPr/>
          </p:nvSpPr>
          <p:spPr>
            <a:xfrm>
              <a:off x="3923928" y="1923678"/>
              <a:ext cx="1872208" cy="1872208"/>
            </a:xfrm>
            <a:prstGeom prst="pie">
              <a:avLst>
                <a:gd name="adj1" fmla="val 32027"/>
                <a:gd name="adj2" fmla="val 5397733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2" name="Pie 53">
              <a:extLst>
                <a:ext uri="{FF2B5EF4-FFF2-40B4-BE49-F238E27FC236}">
                  <a16:creationId xmlns:a16="http://schemas.microsoft.com/office/drawing/2014/main" id="{B76B506D-5F68-47D1-AADD-5089D43DD65E}"/>
                </a:ext>
              </a:extLst>
            </p:cNvPr>
            <p:cNvSpPr/>
            <p:nvPr/>
          </p:nvSpPr>
          <p:spPr>
            <a:xfrm>
              <a:off x="3923928" y="1851670"/>
              <a:ext cx="1872208" cy="1872208"/>
            </a:xfrm>
            <a:prstGeom prst="pie">
              <a:avLst>
                <a:gd name="adj1" fmla="val 16158462"/>
                <a:gd name="adj2" fmla="val 14858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D6127524-4B0D-4049-938B-34D8785C0D61}"/>
              </a:ext>
            </a:extLst>
          </p:cNvPr>
          <p:cNvSpPr txBox="1"/>
          <p:nvPr/>
        </p:nvSpPr>
        <p:spPr>
          <a:xfrm>
            <a:off x="5460654" y="3195831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S 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315CF6-D026-46DF-9E8A-D98049C9D0C7}"/>
              </a:ext>
            </a:extLst>
          </p:cNvPr>
          <p:cNvSpPr txBox="1"/>
          <p:nvPr/>
        </p:nvSpPr>
        <p:spPr>
          <a:xfrm>
            <a:off x="6153791" y="3257384"/>
            <a:ext cx="600412" cy="615553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4AEC20-C743-43E2-96A0-EBFC32CFCA8F}"/>
              </a:ext>
            </a:extLst>
          </p:cNvPr>
          <p:cNvSpPr txBox="1"/>
          <p:nvPr/>
        </p:nvSpPr>
        <p:spPr>
          <a:xfrm>
            <a:off x="5445080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07E2CD4-EA22-4DF5-9D9E-05D20AE01106}"/>
              </a:ext>
            </a:extLst>
          </p:cNvPr>
          <p:cNvSpPr txBox="1"/>
          <p:nvPr/>
        </p:nvSpPr>
        <p:spPr>
          <a:xfrm>
            <a:off x="6153791" y="4002139"/>
            <a:ext cx="600412" cy="677108"/>
          </a:xfrm>
          <a:prstGeom prst="rect">
            <a:avLst/>
          </a:prstGeom>
          <a:noFill/>
        </p:spPr>
        <p:txBody>
          <a:bodyPr wrap="square" tIns="0" bIns="0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4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Group 2">
            <a:extLst>
              <a:ext uri="{FF2B5EF4-FFF2-40B4-BE49-F238E27FC236}">
                <a16:creationId xmlns:a16="http://schemas.microsoft.com/office/drawing/2014/main" id="{28A48242-3EB6-4BFC-A4F8-F675008964D4}"/>
              </a:ext>
            </a:extLst>
          </p:cNvPr>
          <p:cNvGrpSpPr/>
          <p:nvPr/>
        </p:nvGrpSpPr>
        <p:grpSpPr>
          <a:xfrm>
            <a:off x="1217823" y="4476854"/>
            <a:ext cx="3441696" cy="1232162"/>
            <a:chOff x="967328" y="4177911"/>
            <a:chExt cx="2505320" cy="123216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1755FD-C514-4612-B714-6AE4ACB18A6B}"/>
                </a:ext>
              </a:extLst>
            </p:cNvPr>
            <p:cNvSpPr txBox="1"/>
            <p:nvPr/>
          </p:nvSpPr>
          <p:spPr>
            <a:xfrm>
              <a:off x="967328" y="4177911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80E6A65-0168-4B98-8493-A1F8158B85D8}"/>
                </a:ext>
              </a:extLst>
            </p:cNvPr>
            <p:cNvSpPr txBox="1"/>
            <p:nvPr/>
          </p:nvSpPr>
          <p:spPr>
            <a:xfrm>
              <a:off x="967328" y="4394410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3">
            <a:extLst>
              <a:ext uri="{FF2B5EF4-FFF2-40B4-BE49-F238E27FC236}">
                <a16:creationId xmlns:a16="http://schemas.microsoft.com/office/drawing/2014/main" id="{A0BA8EE5-BAFF-4EF1-8998-9F88F4D0928F}"/>
              </a:ext>
            </a:extLst>
          </p:cNvPr>
          <p:cNvGrpSpPr/>
          <p:nvPr/>
        </p:nvGrpSpPr>
        <p:grpSpPr>
          <a:xfrm>
            <a:off x="1217823" y="2173965"/>
            <a:ext cx="3441696" cy="1232162"/>
            <a:chOff x="967328" y="2197278"/>
            <a:chExt cx="2505320" cy="12321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A881CE8-146A-4A83-94D4-88688400A51F}"/>
                </a:ext>
              </a:extLst>
            </p:cNvPr>
            <p:cNvSpPr txBox="1"/>
            <p:nvPr/>
          </p:nvSpPr>
          <p:spPr>
            <a:xfrm>
              <a:off x="967328" y="2197278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9E5CB14-876E-4BDB-9ECB-B8D6C9200929}"/>
                </a:ext>
              </a:extLst>
            </p:cNvPr>
            <p:cNvSpPr txBox="1"/>
            <p:nvPr/>
          </p:nvSpPr>
          <p:spPr>
            <a:xfrm>
              <a:off x="967328" y="2413777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5">
            <a:extLst>
              <a:ext uri="{FF2B5EF4-FFF2-40B4-BE49-F238E27FC236}">
                <a16:creationId xmlns:a16="http://schemas.microsoft.com/office/drawing/2014/main" id="{EBE06EDF-6D0A-405E-A60C-EDCE4696BC38}"/>
              </a:ext>
            </a:extLst>
          </p:cNvPr>
          <p:cNvGrpSpPr/>
          <p:nvPr/>
        </p:nvGrpSpPr>
        <p:grpSpPr>
          <a:xfrm>
            <a:off x="7532481" y="4476854"/>
            <a:ext cx="3441696" cy="1232162"/>
            <a:chOff x="5681793" y="4172179"/>
            <a:chExt cx="2505320" cy="123216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88394B5-485B-4DF5-8DF9-ADA57505AA32}"/>
                </a:ext>
              </a:extLst>
            </p:cNvPr>
            <p:cNvSpPr txBox="1"/>
            <p:nvPr/>
          </p:nvSpPr>
          <p:spPr>
            <a:xfrm>
              <a:off x="5681793" y="4172179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BB04A5A-7520-46DB-909C-DA7BC561AE1A}"/>
                </a:ext>
              </a:extLst>
            </p:cNvPr>
            <p:cNvSpPr txBox="1"/>
            <p:nvPr/>
          </p:nvSpPr>
          <p:spPr>
            <a:xfrm>
              <a:off x="5681793" y="4388678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13C0EAFC-7D31-492B-9815-B7C0F57E0DB0}"/>
              </a:ext>
            </a:extLst>
          </p:cNvPr>
          <p:cNvGrpSpPr/>
          <p:nvPr/>
        </p:nvGrpSpPr>
        <p:grpSpPr>
          <a:xfrm>
            <a:off x="7532481" y="2173965"/>
            <a:ext cx="3441696" cy="1232162"/>
            <a:chOff x="5681793" y="2191546"/>
            <a:chExt cx="2505320" cy="123216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45DDD688-B769-435F-9DD0-DD1C8B70FAEE}"/>
                </a:ext>
              </a:extLst>
            </p:cNvPr>
            <p:cNvSpPr txBox="1"/>
            <p:nvPr/>
          </p:nvSpPr>
          <p:spPr>
            <a:xfrm>
              <a:off x="5681793" y="2191546"/>
              <a:ext cx="2505320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B77F0CC-8EC9-4F78-9D44-94F1CEF2FDF0}"/>
                </a:ext>
              </a:extLst>
            </p:cNvPr>
            <p:cNvSpPr txBox="1"/>
            <p:nvPr/>
          </p:nvSpPr>
          <p:spPr>
            <a:xfrm>
              <a:off x="5681793" y="2408045"/>
              <a:ext cx="250532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Time. 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8FEF9A87-BB41-4FC8-B10E-7AFA827692B4}"/>
              </a:ext>
            </a:extLst>
          </p:cNvPr>
          <p:cNvCxnSpPr>
            <a:cxnSpLocks/>
          </p:cNvCxnSpPr>
          <p:nvPr/>
        </p:nvCxnSpPr>
        <p:spPr>
          <a:xfrm flipV="1">
            <a:off x="0" y="3975433"/>
            <a:ext cx="12192000" cy="258"/>
          </a:xfrm>
          <a:prstGeom prst="line">
            <a:avLst/>
          </a:prstGeom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9960021A-35B7-4EA9-944B-31DA1995AE34}"/>
              </a:ext>
            </a:extLst>
          </p:cNvPr>
          <p:cNvSpPr txBox="1"/>
          <p:nvPr/>
        </p:nvSpPr>
        <p:spPr>
          <a:xfrm>
            <a:off x="887088" y="4704979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97F711D-C6B9-4C25-9E09-1981FCF2FEC7}"/>
              </a:ext>
            </a:extLst>
          </p:cNvPr>
          <p:cNvSpPr txBox="1"/>
          <p:nvPr/>
        </p:nvSpPr>
        <p:spPr>
          <a:xfrm>
            <a:off x="887088" y="5016460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F76EF1-47B2-4881-9107-1FAE3847AC49}"/>
              </a:ext>
            </a:extLst>
          </p:cNvPr>
          <p:cNvSpPr txBox="1"/>
          <p:nvPr/>
        </p:nvSpPr>
        <p:spPr>
          <a:xfrm>
            <a:off x="2701461" y="1765222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6A38AF-E223-4B7D-855D-2405A9642E3D}"/>
              </a:ext>
            </a:extLst>
          </p:cNvPr>
          <p:cNvSpPr txBox="1"/>
          <p:nvPr/>
        </p:nvSpPr>
        <p:spPr>
          <a:xfrm>
            <a:off x="2701461" y="2076703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4F0B3F-C261-47AE-A8C1-391B1A538EB7}"/>
              </a:ext>
            </a:extLst>
          </p:cNvPr>
          <p:cNvSpPr txBox="1"/>
          <p:nvPr/>
        </p:nvSpPr>
        <p:spPr>
          <a:xfrm>
            <a:off x="4515834" y="4704979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AE4195F-B385-4D23-8A7F-B0F115875A67}"/>
              </a:ext>
            </a:extLst>
          </p:cNvPr>
          <p:cNvSpPr txBox="1"/>
          <p:nvPr/>
        </p:nvSpPr>
        <p:spPr>
          <a:xfrm>
            <a:off x="4515834" y="5016460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05ADA96-22A0-4EB3-B7E5-8F95248FC226}"/>
              </a:ext>
            </a:extLst>
          </p:cNvPr>
          <p:cNvSpPr txBox="1"/>
          <p:nvPr/>
        </p:nvSpPr>
        <p:spPr>
          <a:xfrm>
            <a:off x="6330207" y="1765222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CA9A451-0B9B-4A2D-BB58-BF78F5A76FAC}"/>
              </a:ext>
            </a:extLst>
          </p:cNvPr>
          <p:cNvSpPr txBox="1"/>
          <p:nvPr/>
        </p:nvSpPr>
        <p:spPr>
          <a:xfrm>
            <a:off x="6330207" y="2076703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B865808-F4D7-4082-8BE1-351D5AC35371}"/>
              </a:ext>
            </a:extLst>
          </p:cNvPr>
          <p:cNvSpPr txBox="1"/>
          <p:nvPr/>
        </p:nvSpPr>
        <p:spPr>
          <a:xfrm>
            <a:off x="8144580" y="4704979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74B05C-E06E-48E8-8143-569B27F779C6}"/>
              </a:ext>
            </a:extLst>
          </p:cNvPr>
          <p:cNvSpPr txBox="1"/>
          <p:nvPr/>
        </p:nvSpPr>
        <p:spPr>
          <a:xfrm>
            <a:off x="8144580" y="5016460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6D17D6-DF06-49A9-A3B3-5680E926321E}"/>
              </a:ext>
            </a:extLst>
          </p:cNvPr>
          <p:cNvSpPr txBox="1"/>
          <p:nvPr/>
        </p:nvSpPr>
        <p:spPr>
          <a:xfrm>
            <a:off x="9958952" y="1765222"/>
            <a:ext cx="156302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Your Text  Here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6E38870-0613-44E1-B106-9131D0731246}"/>
              </a:ext>
            </a:extLst>
          </p:cNvPr>
          <p:cNvSpPr txBox="1"/>
          <p:nvPr/>
        </p:nvSpPr>
        <p:spPr>
          <a:xfrm>
            <a:off x="9958952" y="2076703"/>
            <a:ext cx="1563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Oval 2">
            <a:extLst>
              <a:ext uri="{FF2B5EF4-FFF2-40B4-BE49-F238E27FC236}">
                <a16:creationId xmlns:a16="http://schemas.microsoft.com/office/drawing/2014/main" id="{51EC2C99-1DFA-42EE-A758-3E62CC86844C}"/>
              </a:ext>
            </a:extLst>
          </p:cNvPr>
          <p:cNvSpPr>
            <a:spLocks noChangeAspect="1"/>
          </p:cNvSpPr>
          <p:nvPr/>
        </p:nvSpPr>
        <p:spPr>
          <a:xfrm>
            <a:off x="1068435" y="3375268"/>
            <a:ext cx="1200329" cy="120032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5">
            <a:extLst>
              <a:ext uri="{FF2B5EF4-FFF2-40B4-BE49-F238E27FC236}">
                <a16:creationId xmlns:a16="http://schemas.microsoft.com/office/drawing/2014/main" id="{EC1EDEBD-BC94-4BF8-9F53-0F7161084306}"/>
              </a:ext>
            </a:extLst>
          </p:cNvPr>
          <p:cNvSpPr>
            <a:spLocks noChangeAspect="1"/>
          </p:cNvSpPr>
          <p:nvPr/>
        </p:nvSpPr>
        <p:spPr>
          <a:xfrm>
            <a:off x="1108446" y="3415279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Oval 2">
            <a:extLst>
              <a:ext uri="{FF2B5EF4-FFF2-40B4-BE49-F238E27FC236}">
                <a16:creationId xmlns:a16="http://schemas.microsoft.com/office/drawing/2014/main" id="{FD85E94E-C1AE-4F3F-95D2-247CDA25B3C7}"/>
              </a:ext>
            </a:extLst>
          </p:cNvPr>
          <p:cNvSpPr>
            <a:spLocks noChangeAspect="1"/>
          </p:cNvSpPr>
          <p:nvPr/>
        </p:nvSpPr>
        <p:spPr>
          <a:xfrm>
            <a:off x="2882808" y="3375267"/>
            <a:ext cx="1200329" cy="1200329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5">
            <a:extLst>
              <a:ext uri="{FF2B5EF4-FFF2-40B4-BE49-F238E27FC236}">
                <a16:creationId xmlns:a16="http://schemas.microsoft.com/office/drawing/2014/main" id="{69D990D3-42FF-41DC-B63D-7C11C0E52849}"/>
              </a:ext>
            </a:extLst>
          </p:cNvPr>
          <p:cNvSpPr>
            <a:spLocks noChangeAspect="1"/>
          </p:cNvSpPr>
          <p:nvPr/>
        </p:nvSpPr>
        <p:spPr>
          <a:xfrm>
            <a:off x="2922819" y="3415278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">
            <a:extLst>
              <a:ext uri="{FF2B5EF4-FFF2-40B4-BE49-F238E27FC236}">
                <a16:creationId xmlns:a16="http://schemas.microsoft.com/office/drawing/2014/main" id="{BFC96787-FE15-4D91-93B3-04B2A2C60BB6}"/>
              </a:ext>
            </a:extLst>
          </p:cNvPr>
          <p:cNvSpPr>
            <a:spLocks noChangeAspect="1"/>
          </p:cNvSpPr>
          <p:nvPr/>
        </p:nvSpPr>
        <p:spPr>
          <a:xfrm>
            <a:off x="4697181" y="3375266"/>
            <a:ext cx="1200329" cy="1200329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5">
            <a:extLst>
              <a:ext uri="{FF2B5EF4-FFF2-40B4-BE49-F238E27FC236}">
                <a16:creationId xmlns:a16="http://schemas.microsoft.com/office/drawing/2014/main" id="{1B31657D-4F35-4AE2-B68F-323F572361EC}"/>
              </a:ext>
            </a:extLst>
          </p:cNvPr>
          <p:cNvSpPr>
            <a:spLocks noChangeAspect="1"/>
          </p:cNvSpPr>
          <p:nvPr/>
        </p:nvSpPr>
        <p:spPr>
          <a:xfrm>
            <a:off x="4737192" y="3415277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Oval 2">
            <a:extLst>
              <a:ext uri="{FF2B5EF4-FFF2-40B4-BE49-F238E27FC236}">
                <a16:creationId xmlns:a16="http://schemas.microsoft.com/office/drawing/2014/main" id="{83E1AA97-1635-4882-9D94-66232BFFAAEB}"/>
              </a:ext>
            </a:extLst>
          </p:cNvPr>
          <p:cNvSpPr>
            <a:spLocks noChangeAspect="1"/>
          </p:cNvSpPr>
          <p:nvPr/>
        </p:nvSpPr>
        <p:spPr>
          <a:xfrm>
            <a:off x="6511554" y="3375265"/>
            <a:ext cx="1200329" cy="120032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5">
            <a:extLst>
              <a:ext uri="{FF2B5EF4-FFF2-40B4-BE49-F238E27FC236}">
                <a16:creationId xmlns:a16="http://schemas.microsoft.com/office/drawing/2014/main" id="{93124E0B-C427-47AE-B975-71B4E82BE113}"/>
              </a:ext>
            </a:extLst>
          </p:cNvPr>
          <p:cNvSpPr>
            <a:spLocks noChangeAspect="1"/>
          </p:cNvSpPr>
          <p:nvPr/>
        </p:nvSpPr>
        <p:spPr>
          <a:xfrm>
            <a:off x="6551565" y="3415276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Oval 2">
            <a:extLst>
              <a:ext uri="{FF2B5EF4-FFF2-40B4-BE49-F238E27FC236}">
                <a16:creationId xmlns:a16="http://schemas.microsoft.com/office/drawing/2014/main" id="{CD9A4C19-17FD-48CC-82B2-79B15CEED6B2}"/>
              </a:ext>
            </a:extLst>
          </p:cNvPr>
          <p:cNvSpPr>
            <a:spLocks noChangeAspect="1"/>
          </p:cNvSpPr>
          <p:nvPr/>
        </p:nvSpPr>
        <p:spPr>
          <a:xfrm>
            <a:off x="8325927" y="3375264"/>
            <a:ext cx="1200329" cy="120032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: Shape 5">
            <a:extLst>
              <a:ext uri="{FF2B5EF4-FFF2-40B4-BE49-F238E27FC236}">
                <a16:creationId xmlns:a16="http://schemas.microsoft.com/office/drawing/2014/main" id="{46E5E70B-86BA-463B-A284-988BF0EDDA4F}"/>
              </a:ext>
            </a:extLst>
          </p:cNvPr>
          <p:cNvSpPr>
            <a:spLocks noChangeAspect="1"/>
          </p:cNvSpPr>
          <p:nvPr/>
        </p:nvSpPr>
        <p:spPr>
          <a:xfrm>
            <a:off x="8365938" y="3415275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0" name="Oval 2">
            <a:extLst>
              <a:ext uri="{FF2B5EF4-FFF2-40B4-BE49-F238E27FC236}">
                <a16:creationId xmlns:a16="http://schemas.microsoft.com/office/drawing/2014/main" id="{A3CABA46-CA51-43DF-BE6B-93130105455E}"/>
              </a:ext>
            </a:extLst>
          </p:cNvPr>
          <p:cNvSpPr>
            <a:spLocks noChangeAspect="1"/>
          </p:cNvSpPr>
          <p:nvPr/>
        </p:nvSpPr>
        <p:spPr>
          <a:xfrm>
            <a:off x="10140300" y="3375263"/>
            <a:ext cx="1200329" cy="120032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: Shape 5">
            <a:extLst>
              <a:ext uri="{FF2B5EF4-FFF2-40B4-BE49-F238E27FC236}">
                <a16:creationId xmlns:a16="http://schemas.microsoft.com/office/drawing/2014/main" id="{28336446-882C-4133-8411-109501EC6DC1}"/>
              </a:ext>
            </a:extLst>
          </p:cNvPr>
          <p:cNvSpPr>
            <a:spLocks noChangeAspect="1"/>
          </p:cNvSpPr>
          <p:nvPr/>
        </p:nvSpPr>
        <p:spPr>
          <a:xfrm>
            <a:off x="10180311" y="3415274"/>
            <a:ext cx="1120307" cy="925115"/>
          </a:xfrm>
          <a:custGeom>
            <a:avLst/>
            <a:gdLst>
              <a:gd name="connsiteX0" fmla="*/ 640080 w 1280160"/>
              <a:gd name="connsiteY0" fmla="*/ 0 h 1057117"/>
              <a:gd name="connsiteX1" fmla="*/ 1280160 w 1280160"/>
              <a:gd name="connsiteY1" fmla="*/ 640081 h 1057117"/>
              <a:gd name="connsiteX2" fmla="*/ 1170845 w 1280160"/>
              <a:gd name="connsiteY2" fmla="*/ 997957 h 1057117"/>
              <a:gd name="connsiteX3" fmla="*/ 1122033 w 1280160"/>
              <a:gd name="connsiteY3" fmla="*/ 1057117 h 1057117"/>
              <a:gd name="connsiteX4" fmla="*/ 1023518 w 1280160"/>
              <a:gd name="connsiteY4" fmla="*/ 975834 h 1057117"/>
              <a:gd name="connsiteX5" fmla="*/ 640080 w 1280160"/>
              <a:gd name="connsiteY5" fmla="*/ 858710 h 1057117"/>
              <a:gd name="connsiteX6" fmla="*/ 256643 w 1280160"/>
              <a:gd name="connsiteY6" fmla="*/ 975834 h 1057117"/>
              <a:gd name="connsiteX7" fmla="*/ 158127 w 1280160"/>
              <a:gd name="connsiteY7" fmla="*/ 1057117 h 1057117"/>
              <a:gd name="connsiteX8" fmla="*/ 109316 w 1280160"/>
              <a:gd name="connsiteY8" fmla="*/ 997957 h 1057117"/>
              <a:gd name="connsiteX9" fmla="*/ 0 w 1280160"/>
              <a:gd name="connsiteY9" fmla="*/ 640081 h 1057117"/>
              <a:gd name="connsiteX10" fmla="*/ 640080 w 1280160"/>
              <a:gd name="connsiteY10" fmla="*/ 0 h 105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80160" h="1057117">
                <a:moveTo>
                  <a:pt x="640080" y="0"/>
                </a:moveTo>
                <a:cubicBezTo>
                  <a:pt x="993586" y="0"/>
                  <a:pt x="1280160" y="286574"/>
                  <a:pt x="1280160" y="640081"/>
                </a:cubicBezTo>
                <a:cubicBezTo>
                  <a:pt x="1280160" y="772646"/>
                  <a:pt x="1239861" y="895799"/>
                  <a:pt x="1170845" y="997957"/>
                </a:cubicBezTo>
                <a:lnTo>
                  <a:pt x="1122033" y="1057117"/>
                </a:lnTo>
                <a:lnTo>
                  <a:pt x="1023518" y="975834"/>
                </a:lnTo>
                <a:cubicBezTo>
                  <a:pt x="914063" y="901888"/>
                  <a:pt x="782114" y="858710"/>
                  <a:pt x="640080" y="858710"/>
                </a:cubicBezTo>
                <a:cubicBezTo>
                  <a:pt x="498046" y="858710"/>
                  <a:pt x="366097" y="901888"/>
                  <a:pt x="256643" y="975834"/>
                </a:cubicBezTo>
                <a:lnTo>
                  <a:pt x="158127" y="1057117"/>
                </a:lnTo>
                <a:lnTo>
                  <a:pt x="109316" y="997957"/>
                </a:lnTo>
                <a:cubicBezTo>
                  <a:pt x="40300" y="895799"/>
                  <a:pt x="0" y="772646"/>
                  <a:pt x="0" y="640081"/>
                </a:cubicBezTo>
                <a:cubicBezTo>
                  <a:pt x="0" y="286574"/>
                  <a:pt x="286574" y="0"/>
                  <a:pt x="6400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ounded Rectangle 25">
            <a:extLst>
              <a:ext uri="{FF2B5EF4-FFF2-40B4-BE49-F238E27FC236}">
                <a16:creationId xmlns:a16="http://schemas.microsoft.com/office/drawing/2014/main" id="{5755CF4E-3406-4049-8672-46BD1438678A}"/>
              </a:ext>
            </a:extLst>
          </p:cNvPr>
          <p:cNvSpPr/>
          <p:nvPr/>
        </p:nvSpPr>
        <p:spPr>
          <a:xfrm>
            <a:off x="10588702" y="4250870"/>
            <a:ext cx="303524" cy="222436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ound Same Side Corner Rectangle 11">
            <a:extLst>
              <a:ext uri="{FF2B5EF4-FFF2-40B4-BE49-F238E27FC236}">
                <a16:creationId xmlns:a16="http://schemas.microsoft.com/office/drawing/2014/main" id="{0EB6FE0B-D8D2-471B-906E-77991D55F575}"/>
              </a:ext>
            </a:extLst>
          </p:cNvPr>
          <p:cNvSpPr>
            <a:spLocks noChangeAspect="1"/>
          </p:cNvSpPr>
          <p:nvPr/>
        </p:nvSpPr>
        <p:spPr>
          <a:xfrm rot="9900000">
            <a:off x="6994404" y="4238251"/>
            <a:ext cx="291618" cy="24767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16">
            <a:extLst>
              <a:ext uri="{FF2B5EF4-FFF2-40B4-BE49-F238E27FC236}">
                <a16:creationId xmlns:a16="http://schemas.microsoft.com/office/drawing/2014/main" id="{3722C5C2-5B7F-4B58-BCB2-9B52E92B8BBE}"/>
              </a:ext>
            </a:extLst>
          </p:cNvPr>
          <p:cNvSpPr/>
          <p:nvPr/>
        </p:nvSpPr>
        <p:spPr>
          <a:xfrm>
            <a:off x="3346695" y="4261393"/>
            <a:ext cx="306430" cy="20139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Block Arc 10">
            <a:extLst>
              <a:ext uri="{FF2B5EF4-FFF2-40B4-BE49-F238E27FC236}">
                <a16:creationId xmlns:a16="http://schemas.microsoft.com/office/drawing/2014/main" id="{DB425F7A-4301-4559-A16A-7C88CA0B3D19}"/>
              </a:ext>
            </a:extLst>
          </p:cNvPr>
          <p:cNvSpPr/>
          <p:nvPr/>
        </p:nvSpPr>
        <p:spPr>
          <a:xfrm>
            <a:off x="8760950" y="4254470"/>
            <a:ext cx="317766" cy="21523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6" name="Round Same Side Corner Rectangle 36">
            <a:extLst>
              <a:ext uri="{FF2B5EF4-FFF2-40B4-BE49-F238E27FC236}">
                <a16:creationId xmlns:a16="http://schemas.microsoft.com/office/drawing/2014/main" id="{AFF1FA44-2FD4-488F-99D4-69A18C7E6BA0}"/>
              </a:ext>
            </a:extLst>
          </p:cNvPr>
          <p:cNvSpPr>
            <a:spLocks noChangeAspect="1"/>
          </p:cNvSpPr>
          <p:nvPr/>
        </p:nvSpPr>
        <p:spPr>
          <a:xfrm>
            <a:off x="5161406" y="4246809"/>
            <a:ext cx="291620" cy="23055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Freeform 18">
            <a:extLst>
              <a:ext uri="{FF2B5EF4-FFF2-40B4-BE49-F238E27FC236}">
                <a16:creationId xmlns:a16="http://schemas.microsoft.com/office/drawing/2014/main" id="{8F85EDD0-6BCC-4AE5-B423-9AF4DA5AB76B}"/>
              </a:ext>
            </a:extLst>
          </p:cNvPr>
          <p:cNvSpPr/>
          <p:nvPr/>
        </p:nvSpPr>
        <p:spPr>
          <a:xfrm>
            <a:off x="1508244" y="4229915"/>
            <a:ext cx="327538" cy="264346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79C7E47-F12B-481E-84C3-3669E5C6A559}"/>
              </a:ext>
            </a:extLst>
          </p:cNvPr>
          <p:cNvSpPr txBox="1"/>
          <p:nvPr/>
        </p:nvSpPr>
        <p:spPr>
          <a:xfrm>
            <a:off x="2903124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B3A65A2-784F-4CAC-A835-9C553F2898B8}"/>
              </a:ext>
            </a:extLst>
          </p:cNvPr>
          <p:cNvSpPr txBox="1"/>
          <p:nvPr/>
        </p:nvSpPr>
        <p:spPr>
          <a:xfrm>
            <a:off x="4714763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2021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E2CFC4F-1BB1-4C0F-8F28-860C57D60289}"/>
              </a:ext>
            </a:extLst>
          </p:cNvPr>
          <p:cNvSpPr txBox="1"/>
          <p:nvPr/>
        </p:nvSpPr>
        <p:spPr>
          <a:xfrm>
            <a:off x="6526402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2022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8786355-7DF2-435A-8175-DA9A8471CA66}"/>
              </a:ext>
            </a:extLst>
          </p:cNvPr>
          <p:cNvSpPr txBox="1"/>
          <p:nvPr/>
        </p:nvSpPr>
        <p:spPr>
          <a:xfrm>
            <a:off x="8338041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2023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1453842-7EF5-4AA2-A81B-40BBF536FA81}"/>
              </a:ext>
            </a:extLst>
          </p:cNvPr>
          <p:cNvSpPr txBox="1"/>
          <p:nvPr/>
        </p:nvSpPr>
        <p:spPr>
          <a:xfrm>
            <a:off x="10149677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2024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0A104F-7CC8-463C-A845-6ECE0DD66727}"/>
              </a:ext>
            </a:extLst>
          </p:cNvPr>
          <p:cNvSpPr txBox="1"/>
          <p:nvPr/>
        </p:nvSpPr>
        <p:spPr>
          <a:xfrm>
            <a:off x="1091485" y="3652648"/>
            <a:ext cx="118157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자유형: 도형 2">
            <a:extLst>
              <a:ext uri="{FF2B5EF4-FFF2-40B4-BE49-F238E27FC236}">
                <a16:creationId xmlns:a16="http://schemas.microsoft.com/office/drawing/2014/main" id="{4DA87B4F-4EA2-4B4F-A833-0C8E11A8069D}"/>
              </a:ext>
            </a:extLst>
          </p:cNvPr>
          <p:cNvSpPr/>
          <p:nvPr/>
        </p:nvSpPr>
        <p:spPr>
          <a:xfrm>
            <a:off x="3941323" y="2568098"/>
            <a:ext cx="2898844" cy="2898844"/>
          </a:xfrm>
          <a:custGeom>
            <a:avLst/>
            <a:gdLst>
              <a:gd name="connsiteX0" fmla="*/ 1449422 w 2898844"/>
              <a:gd name="connsiteY0" fmla="*/ 0 h 2898844"/>
              <a:gd name="connsiteX1" fmla="*/ 2140303 w 2898844"/>
              <a:gd name="connsiteY1" fmla="*/ 174937 h 2898844"/>
              <a:gd name="connsiteX2" fmla="*/ 2154677 w 2898844"/>
              <a:gd name="connsiteY2" fmla="*/ 183670 h 2898844"/>
              <a:gd name="connsiteX3" fmla="*/ 2049546 w 2898844"/>
              <a:gd name="connsiteY3" fmla="*/ 247538 h 2898844"/>
              <a:gd name="connsiteX4" fmla="*/ 1658048 w 2898844"/>
              <a:gd name="connsiteY4" fmla="*/ 639036 h 2898844"/>
              <a:gd name="connsiteX5" fmla="*/ 1596804 w 2898844"/>
              <a:gd name="connsiteY5" fmla="*/ 739847 h 2898844"/>
              <a:gd name="connsiteX6" fmla="*/ 1595477 w 2898844"/>
              <a:gd name="connsiteY6" fmla="*/ 739435 h 2898844"/>
              <a:gd name="connsiteX7" fmla="*/ 1449422 w 2898844"/>
              <a:gd name="connsiteY7" fmla="*/ 724711 h 2898844"/>
              <a:gd name="connsiteX8" fmla="*/ 724711 w 2898844"/>
              <a:gd name="connsiteY8" fmla="*/ 1449422 h 2898844"/>
              <a:gd name="connsiteX9" fmla="*/ 1449422 w 2898844"/>
              <a:gd name="connsiteY9" fmla="*/ 2174133 h 2898844"/>
              <a:gd name="connsiteX10" fmla="*/ 1595477 w 2898844"/>
              <a:gd name="connsiteY10" fmla="*/ 2159409 h 2898844"/>
              <a:gd name="connsiteX11" fmla="*/ 1596804 w 2898844"/>
              <a:gd name="connsiteY11" fmla="*/ 2158997 h 2898844"/>
              <a:gd name="connsiteX12" fmla="*/ 1596805 w 2898844"/>
              <a:gd name="connsiteY12" fmla="*/ 2158998 h 2898844"/>
              <a:gd name="connsiteX13" fmla="*/ 1731512 w 2898844"/>
              <a:gd name="connsiteY13" fmla="*/ 2117183 h 2898844"/>
              <a:gd name="connsiteX14" fmla="*/ 2117182 w 2898844"/>
              <a:gd name="connsiteY14" fmla="*/ 1731513 h 2898844"/>
              <a:gd name="connsiteX15" fmla="*/ 2154677 w 2898844"/>
              <a:gd name="connsiteY15" fmla="*/ 1610722 h 2898844"/>
              <a:gd name="connsiteX16" fmla="*/ 2159409 w 2898844"/>
              <a:gd name="connsiteY16" fmla="*/ 1595478 h 2898844"/>
              <a:gd name="connsiteX17" fmla="*/ 2174133 w 2898844"/>
              <a:gd name="connsiteY17" fmla="*/ 1449423 h 2898844"/>
              <a:gd name="connsiteX18" fmla="*/ 2159409 w 2898844"/>
              <a:gd name="connsiteY18" fmla="*/ 1303368 h 2898844"/>
              <a:gd name="connsiteX19" fmla="*/ 2154677 w 2898844"/>
              <a:gd name="connsiteY19" fmla="*/ 1288124 h 2898844"/>
              <a:gd name="connsiteX20" fmla="*/ 2192172 w 2898844"/>
              <a:gd name="connsiteY20" fmla="*/ 1167333 h 2898844"/>
              <a:gd name="connsiteX21" fmla="*/ 2577842 w 2898844"/>
              <a:gd name="connsiteY21" fmla="*/ 781663 h 2898844"/>
              <a:gd name="connsiteX22" fmla="*/ 2712550 w 2898844"/>
              <a:gd name="connsiteY22" fmla="*/ 739848 h 2898844"/>
              <a:gd name="connsiteX23" fmla="*/ 2723907 w 2898844"/>
              <a:gd name="connsiteY23" fmla="*/ 758542 h 2898844"/>
              <a:gd name="connsiteX24" fmla="*/ 2898844 w 2898844"/>
              <a:gd name="connsiteY24" fmla="*/ 1449423 h 2898844"/>
              <a:gd name="connsiteX25" fmla="*/ 2723907 w 2898844"/>
              <a:gd name="connsiteY25" fmla="*/ 2140304 h 2898844"/>
              <a:gd name="connsiteX26" fmla="*/ 2712550 w 2898844"/>
              <a:gd name="connsiteY26" fmla="*/ 2158998 h 2898844"/>
              <a:gd name="connsiteX27" fmla="*/ 2651306 w 2898844"/>
              <a:gd name="connsiteY27" fmla="*/ 2259809 h 2898844"/>
              <a:gd name="connsiteX28" fmla="*/ 2259808 w 2898844"/>
              <a:gd name="connsiteY28" fmla="*/ 2651307 h 2898844"/>
              <a:gd name="connsiteX29" fmla="*/ 2154677 w 2898844"/>
              <a:gd name="connsiteY29" fmla="*/ 2715176 h 2898844"/>
              <a:gd name="connsiteX30" fmla="*/ 2154676 w 2898844"/>
              <a:gd name="connsiteY30" fmla="*/ 2715176 h 2898844"/>
              <a:gd name="connsiteX31" fmla="*/ 2140303 w 2898844"/>
              <a:gd name="connsiteY31" fmla="*/ 2723907 h 2898844"/>
              <a:gd name="connsiteX32" fmla="*/ 1449422 w 2898844"/>
              <a:gd name="connsiteY32" fmla="*/ 2898844 h 2898844"/>
              <a:gd name="connsiteX33" fmla="*/ 0 w 2898844"/>
              <a:gd name="connsiteY33" fmla="*/ 1449422 h 2898844"/>
              <a:gd name="connsiteX34" fmla="*/ 1449422 w 2898844"/>
              <a:gd name="connsiteY34" fmla="*/ 0 h 289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2898844" h="2898844">
                <a:moveTo>
                  <a:pt x="1449422" y="0"/>
                </a:moveTo>
                <a:cubicBezTo>
                  <a:pt x="1699577" y="0"/>
                  <a:pt x="1934930" y="63372"/>
                  <a:pt x="2140303" y="174937"/>
                </a:cubicBezTo>
                <a:lnTo>
                  <a:pt x="2154677" y="183670"/>
                </a:lnTo>
                <a:lnTo>
                  <a:pt x="2049546" y="247538"/>
                </a:lnTo>
                <a:cubicBezTo>
                  <a:pt x="1895327" y="351727"/>
                  <a:pt x="1762237" y="484817"/>
                  <a:pt x="1658048" y="639036"/>
                </a:cubicBezTo>
                <a:lnTo>
                  <a:pt x="1596804" y="739847"/>
                </a:lnTo>
                <a:lnTo>
                  <a:pt x="1595477" y="739435"/>
                </a:lnTo>
                <a:cubicBezTo>
                  <a:pt x="1548300" y="729781"/>
                  <a:pt x="1499453" y="724711"/>
                  <a:pt x="1449422" y="724711"/>
                </a:cubicBezTo>
                <a:cubicBezTo>
                  <a:pt x="1049175" y="724711"/>
                  <a:pt x="724711" y="1049175"/>
                  <a:pt x="724711" y="1449422"/>
                </a:cubicBezTo>
                <a:cubicBezTo>
                  <a:pt x="724711" y="1849669"/>
                  <a:pt x="1049175" y="2174133"/>
                  <a:pt x="1449422" y="2174133"/>
                </a:cubicBezTo>
                <a:cubicBezTo>
                  <a:pt x="1499453" y="2174133"/>
                  <a:pt x="1548300" y="2169063"/>
                  <a:pt x="1595477" y="2159409"/>
                </a:cubicBezTo>
                <a:lnTo>
                  <a:pt x="1596804" y="2158997"/>
                </a:lnTo>
                <a:lnTo>
                  <a:pt x="1596805" y="2158998"/>
                </a:lnTo>
                <a:lnTo>
                  <a:pt x="1731512" y="2117183"/>
                </a:lnTo>
                <a:cubicBezTo>
                  <a:pt x="1904919" y="2043838"/>
                  <a:pt x="2043837" y="1904920"/>
                  <a:pt x="2117182" y="1731513"/>
                </a:cubicBezTo>
                <a:lnTo>
                  <a:pt x="2154677" y="1610722"/>
                </a:lnTo>
                <a:lnTo>
                  <a:pt x="2159409" y="1595478"/>
                </a:lnTo>
                <a:cubicBezTo>
                  <a:pt x="2169063" y="1548301"/>
                  <a:pt x="2174133" y="1499454"/>
                  <a:pt x="2174133" y="1449423"/>
                </a:cubicBezTo>
                <a:cubicBezTo>
                  <a:pt x="2174133" y="1399392"/>
                  <a:pt x="2169063" y="1350545"/>
                  <a:pt x="2159409" y="1303368"/>
                </a:cubicBezTo>
                <a:lnTo>
                  <a:pt x="2154677" y="1288124"/>
                </a:lnTo>
                <a:lnTo>
                  <a:pt x="2192172" y="1167333"/>
                </a:lnTo>
                <a:cubicBezTo>
                  <a:pt x="2265517" y="993926"/>
                  <a:pt x="2404435" y="855008"/>
                  <a:pt x="2577842" y="781663"/>
                </a:cubicBezTo>
                <a:lnTo>
                  <a:pt x="2712550" y="739848"/>
                </a:lnTo>
                <a:lnTo>
                  <a:pt x="2723907" y="758542"/>
                </a:lnTo>
                <a:cubicBezTo>
                  <a:pt x="2835472" y="963916"/>
                  <a:pt x="2898844" y="1199269"/>
                  <a:pt x="2898844" y="1449423"/>
                </a:cubicBezTo>
                <a:cubicBezTo>
                  <a:pt x="2898844" y="1699578"/>
                  <a:pt x="2835472" y="1934931"/>
                  <a:pt x="2723907" y="2140304"/>
                </a:cubicBezTo>
                <a:lnTo>
                  <a:pt x="2712550" y="2158998"/>
                </a:lnTo>
                <a:lnTo>
                  <a:pt x="2651306" y="2259809"/>
                </a:lnTo>
                <a:cubicBezTo>
                  <a:pt x="2547117" y="2414029"/>
                  <a:pt x="2414028" y="2547118"/>
                  <a:pt x="2259808" y="2651307"/>
                </a:cubicBezTo>
                <a:lnTo>
                  <a:pt x="2154677" y="2715176"/>
                </a:lnTo>
                <a:lnTo>
                  <a:pt x="2154676" y="2715176"/>
                </a:lnTo>
                <a:lnTo>
                  <a:pt x="2140303" y="2723907"/>
                </a:lnTo>
                <a:cubicBezTo>
                  <a:pt x="1934930" y="2835472"/>
                  <a:pt x="1699577" y="2898844"/>
                  <a:pt x="1449422" y="2898844"/>
                </a:cubicBezTo>
                <a:cubicBezTo>
                  <a:pt x="648928" y="2898844"/>
                  <a:pt x="0" y="2249916"/>
                  <a:pt x="0" y="1449422"/>
                </a:cubicBezTo>
                <a:cubicBezTo>
                  <a:pt x="0" y="648928"/>
                  <a:pt x="648928" y="0"/>
                  <a:pt x="1449422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72460C97-3872-4205-9108-A0D30295F664}"/>
              </a:ext>
            </a:extLst>
          </p:cNvPr>
          <p:cNvSpPr/>
          <p:nvPr/>
        </p:nvSpPr>
        <p:spPr>
          <a:xfrm>
            <a:off x="5351832" y="2568098"/>
            <a:ext cx="2898844" cy="2898844"/>
          </a:xfrm>
          <a:custGeom>
            <a:avLst/>
            <a:gdLst>
              <a:gd name="connsiteX0" fmla="*/ 744167 w 2898844"/>
              <a:gd name="connsiteY0" fmla="*/ 183671 h 2898844"/>
              <a:gd name="connsiteX1" fmla="*/ 849298 w 2898844"/>
              <a:gd name="connsiteY1" fmla="*/ 247539 h 2898844"/>
              <a:gd name="connsiteX2" fmla="*/ 1240796 w 2898844"/>
              <a:gd name="connsiteY2" fmla="*/ 639037 h 2898844"/>
              <a:gd name="connsiteX3" fmla="*/ 1302040 w 2898844"/>
              <a:gd name="connsiteY3" fmla="*/ 739848 h 2898844"/>
              <a:gd name="connsiteX4" fmla="*/ 1167332 w 2898844"/>
              <a:gd name="connsiteY4" fmla="*/ 781663 h 2898844"/>
              <a:gd name="connsiteX5" fmla="*/ 781662 w 2898844"/>
              <a:gd name="connsiteY5" fmla="*/ 1167333 h 2898844"/>
              <a:gd name="connsiteX6" fmla="*/ 744167 w 2898844"/>
              <a:gd name="connsiteY6" fmla="*/ 1288124 h 2898844"/>
              <a:gd name="connsiteX7" fmla="*/ 739435 w 2898844"/>
              <a:gd name="connsiteY7" fmla="*/ 1303368 h 2898844"/>
              <a:gd name="connsiteX8" fmla="*/ 724711 w 2898844"/>
              <a:gd name="connsiteY8" fmla="*/ 1449423 h 2898844"/>
              <a:gd name="connsiteX9" fmla="*/ 739435 w 2898844"/>
              <a:gd name="connsiteY9" fmla="*/ 1595478 h 2898844"/>
              <a:gd name="connsiteX10" fmla="*/ 744167 w 2898844"/>
              <a:gd name="connsiteY10" fmla="*/ 1610722 h 2898844"/>
              <a:gd name="connsiteX11" fmla="*/ 706672 w 2898844"/>
              <a:gd name="connsiteY11" fmla="*/ 1731513 h 2898844"/>
              <a:gd name="connsiteX12" fmla="*/ 321002 w 2898844"/>
              <a:gd name="connsiteY12" fmla="*/ 2117183 h 2898844"/>
              <a:gd name="connsiteX13" fmla="*/ 186294 w 2898844"/>
              <a:gd name="connsiteY13" fmla="*/ 2158998 h 2898844"/>
              <a:gd name="connsiteX14" fmla="*/ 174937 w 2898844"/>
              <a:gd name="connsiteY14" fmla="*/ 2140304 h 2898844"/>
              <a:gd name="connsiteX15" fmla="*/ 0 w 2898844"/>
              <a:gd name="connsiteY15" fmla="*/ 1449423 h 2898844"/>
              <a:gd name="connsiteX16" fmla="*/ 174937 w 2898844"/>
              <a:gd name="connsiteY16" fmla="*/ 758542 h 2898844"/>
              <a:gd name="connsiteX17" fmla="*/ 186294 w 2898844"/>
              <a:gd name="connsiteY17" fmla="*/ 739848 h 2898844"/>
              <a:gd name="connsiteX18" fmla="*/ 247538 w 2898844"/>
              <a:gd name="connsiteY18" fmla="*/ 639037 h 2898844"/>
              <a:gd name="connsiteX19" fmla="*/ 639036 w 2898844"/>
              <a:gd name="connsiteY19" fmla="*/ 247539 h 2898844"/>
              <a:gd name="connsiteX20" fmla="*/ 1449422 w 2898844"/>
              <a:gd name="connsiteY20" fmla="*/ 0 h 2898844"/>
              <a:gd name="connsiteX21" fmla="*/ 2898844 w 2898844"/>
              <a:gd name="connsiteY21" fmla="*/ 1449422 h 2898844"/>
              <a:gd name="connsiteX22" fmla="*/ 1449422 w 2898844"/>
              <a:gd name="connsiteY22" fmla="*/ 2898844 h 2898844"/>
              <a:gd name="connsiteX23" fmla="*/ 758541 w 2898844"/>
              <a:gd name="connsiteY23" fmla="*/ 2723907 h 2898844"/>
              <a:gd name="connsiteX24" fmla="*/ 744167 w 2898844"/>
              <a:gd name="connsiteY24" fmla="*/ 2715175 h 2898844"/>
              <a:gd name="connsiteX25" fmla="*/ 849298 w 2898844"/>
              <a:gd name="connsiteY25" fmla="*/ 2651306 h 2898844"/>
              <a:gd name="connsiteX26" fmla="*/ 1240796 w 2898844"/>
              <a:gd name="connsiteY26" fmla="*/ 2259808 h 2898844"/>
              <a:gd name="connsiteX27" fmla="*/ 1302040 w 2898844"/>
              <a:gd name="connsiteY27" fmla="*/ 2158997 h 2898844"/>
              <a:gd name="connsiteX28" fmla="*/ 1303367 w 2898844"/>
              <a:gd name="connsiteY28" fmla="*/ 2159409 h 2898844"/>
              <a:gd name="connsiteX29" fmla="*/ 1449422 w 2898844"/>
              <a:gd name="connsiteY29" fmla="*/ 2174133 h 2898844"/>
              <a:gd name="connsiteX30" fmla="*/ 2174133 w 2898844"/>
              <a:gd name="connsiteY30" fmla="*/ 1449422 h 2898844"/>
              <a:gd name="connsiteX31" fmla="*/ 1449422 w 2898844"/>
              <a:gd name="connsiteY31" fmla="*/ 724711 h 2898844"/>
              <a:gd name="connsiteX32" fmla="*/ 1303367 w 2898844"/>
              <a:gd name="connsiteY32" fmla="*/ 739435 h 2898844"/>
              <a:gd name="connsiteX33" fmla="*/ 1302040 w 2898844"/>
              <a:gd name="connsiteY33" fmla="*/ 739847 h 2898844"/>
              <a:gd name="connsiteX34" fmla="*/ 1240796 w 2898844"/>
              <a:gd name="connsiteY34" fmla="*/ 639036 h 2898844"/>
              <a:gd name="connsiteX35" fmla="*/ 849298 w 2898844"/>
              <a:gd name="connsiteY35" fmla="*/ 247538 h 2898844"/>
              <a:gd name="connsiteX36" fmla="*/ 744167 w 2898844"/>
              <a:gd name="connsiteY36" fmla="*/ 183670 h 2898844"/>
              <a:gd name="connsiteX37" fmla="*/ 758541 w 2898844"/>
              <a:gd name="connsiteY37" fmla="*/ 174937 h 2898844"/>
              <a:gd name="connsiteX38" fmla="*/ 1449422 w 2898844"/>
              <a:gd name="connsiteY38" fmla="*/ 0 h 28988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2898844" h="2898844">
                <a:moveTo>
                  <a:pt x="744167" y="183671"/>
                </a:moveTo>
                <a:lnTo>
                  <a:pt x="849298" y="247539"/>
                </a:lnTo>
                <a:cubicBezTo>
                  <a:pt x="1003518" y="351728"/>
                  <a:pt x="1136607" y="484818"/>
                  <a:pt x="1240796" y="639037"/>
                </a:cubicBezTo>
                <a:lnTo>
                  <a:pt x="1302040" y="739848"/>
                </a:lnTo>
                <a:lnTo>
                  <a:pt x="1167332" y="781663"/>
                </a:lnTo>
                <a:cubicBezTo>
                  <a:pt x="993925" y="855008"/>
                  <a:pt x="855007" y="993926"/>
                  <a:pt x="781662" y="1167333"/>
                </a:cubicBezTo>
                <a:lnTo>
                  <a:pt x="744167" y="1288124"/>
                </a:lnTo>
                <a:lnTo>
                  <a:pt x="739435" y="1303368"/>
                </a:lnTo>
                <a:cubicBezTo>
                  <a:pt x="729781" y="1350545"/>
                  <a:pt x="724711" y="1399392"/>
                  <a:pt x="724711" y="1449423"/>
                </a:cubicBezTo>
                <a:cubicBezTo>
                  <a:pt x="724711" y="1499454"/>
                  <a:pt x="729781" y="1548301"/>
                  <a:pt x="739435" y="1595478"/>
                </a:cubicBezTo>
                <a:lnTo>
                  <a:pt x="744167" y="1610722"/>
                </a:lnTo>
                <a:lnTo>
                  <a:pt x="706672" y="1731513"/>
                </a:lnTo>
                <a:cubicBezTo>
                  <a:pt x="633327" y="1904920"/>
                  <a:pt x="494409" y="2043838"/>
                  <a:pt x="321002" y="2117183"/>
                </a:cubicBezTo>
                <a:lnTo>
                  <a:pt x="186294" y="2158998"/>
                </a:lnTo>
                <a:lnTo>
                  <a:pt x="174937" y="2140304"/>
                </a:lnTo>
                <a:cubicBezTo>
                  <a:pt x="63372" y="1934931"/>
                  <a:pt x="0" y="1699578"/>
                  <a:pt x="0" y="1449423"/>
                </a:cubicBezTo>
                <a:cubicBezTo>
                  <a:pt x="0" y="1199269"/>
                  <a:pt x="63372" y="963916"/>
                  <a:pt x="174937" y="758542"/>
                </a:cubicBezTo>
                <a:lnTo>
                  <a:pt x="186294" y="739848"/>
                </a:lnTo>
                <a:lnTo>
                  <a:pt x="247538" y="639037"/>
                </a:lnTo>
                <a:cubicBezTo>
                  <a:pt x="351727" y="484818"/>
                  <a:pt x="484817" y="351728"/>
                  <a:pt x="639036" y="247539"/>
                </a:cubicBezTo>
                <a:close/>
                <a:moveTo>
                  <a:pt x="1449422" y="0"/>
                </a:moveTo>
                <a:cubicBezTo>
                  <a:pt x="2249916" y="0"/>
                  <a:pt x="2898844" y="648928"/>
                  <a:pt x="2898844" y="1449422"/>
                </a:cubicBezTo>
                <a:cubicBezTo>
                  <a:pt x="2898844" y="2249916"/>
                  <a:pt x="2249916" y="2898844"/>
                  <a:pt x="1449422" y="2898844"/>
                </a:cubicBezTo>
                <a:cubicBezTo>
                  <a:pt x="1199268" y="2898844"/>
                  <a:pt x="963915" y="2835472"/>
                  <a:pt x="758541" y="2723907"/>
                </a:cubicBezTo>
                <a:lnTo>
                  <a:pt x="744167" y="2715175"/>
                </a:lnTo>
                <a:lnTo>
                  <a:pt x="849298" y="2651306"/>
                </a:lnTo>
                <a:cubicBezTo>
                  <a:pt x="1003518" y="2547117"/>
                  <a:pt x="1136607" y="2414028"/>
                  <a:pt x="1240796" y="2259808"/>
                </a:cubicBezTo>
                <a:lnTo>
                  <a:pt x="1302040" y="2158997"/>
                </a:lnTo>
                <a:lnTo>
                  <a:pt x="1303367" y="2159409"/>
                </a:lnTo>
                <a:cubicBezTo>
                  <a:pt x="1350545" y="2169063"/>
                  <a:pt x="1399391" y="2174133"/>
                  <a:pt x="1449422" y="2174133"/>
                </a:cubicBezTo>
                <a:cubicBezTo>
                  <a:pt x="1849669" y="2174133"/>
                  <a:pt x="2174133" y="1849669"/>
                  <a:pt x="2174133" y="1449422"/>
                </a:cubicBezTo>
                <a:cubicBezTo>
                  <a:pt x="2174133" y="1049175"/>
                  <a:pt x="1849669" y="724711"/>
                  <a:pt x="1449422" y="724711"/>
                </a:cubicBezTo>
                <a:cubicBezTo>
                  <a:pt x="1399391" y="724711"/>
                  <a:pt x="1350545" y="729781"/>
                  <a:pt x="1303367" y="739435"/>
                </a:cubicBezTo>
                <a:lnTo>
                  <a:pt x="1302040" y="739847"/>
                </a:lnTo>
                <a:lnTo>
                  <a:pt x="1240796" y="639036"/>
                </a:lnTo>
                <a:cubicBezTo>
                  <a:pt x="1136607" y="484817"/>
                  <a:pt x="1003518" y="351727"/>
                  <a:pt x="849298" y="247538"/>
                </a:cubicBezTo>
                <a:lnTo>
                  <a:pt x="744167" y="183670"/>
                </a:lnTo>
                <a:lnTo>
                  <a:pt x="758541" y="174937"/>
                </a:lnTo>
                <a:cubicBezTo>
                  <a:pt x="963915" y="63372"/>
                  <a:pt x="1199268" y="0"/>
                  <a:pt x="144942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A4C33FFC-C7C4-4286-BB64-7275E13AF6EF}"/>
              </a:ext>
            </a:extLst>
          </p:cNvPr>
          <p:cNvSpPr/>
          <p:nvPr/>
        </p:nvSpPr>
        <p:spPr>
          <a:xfrm>
            <a:off x="6840167" y="2208179"/>
            <a:ext cx="3101501" cy="1435876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6666A370-1139-487C-BECA-639F084EBAE7}"/>
              </a:ext>
            </a:extLst>
          </p:cNvPr>
          <p:cNvSpPr/>
          <p:nvPr/>
        </p:nvSpPr>
        <p:spPr>
          <a:xfrm flipH="1">
            <a:off x="2250331" y="4390985"/>
            <a:ext cx="3101501" cy="1435876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5C127E4-AFE6-43BA-BA49-EDC8A41C76EE}"/>
              </a:ext>
            </a:extLst>
          </p:cNvPr>
          <p:cNvSpPr txBox="1"/>
          <p:nvPr/>
        </p:nvSpPr>
        <p:spPr>
          <a:xfrm>
            <a:off x="7266560" y="2695285"/>
            <a:ext cx="19587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B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FE3F6A-57A6-4095-B61D-FAFB6F38D3AF}"/>
              </a:ext>
            </a:extLst>
          </p:cNvPr>
          <p:cNvSpPr txBox="1"/>
          <p:nvPr/>
        </p:nvSpPr>
        <p:spPr>
          <a:xfrm>
            <a:off x="2966640" y="4878091"/>
            <a:ext cx="195879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Contents A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Group 21">
            <a:extLst>
              <a:ext uri="{FF2B5EF4-FFF2-40B4-BE49-F238E27FC236}">
                <a16:creationId xmlns:a16="http://schemas.microsoft.com/office/drawing/2014/main" id="{4A174D6D-577A-46CE-A1A9-1D49289C22D1}"/>
              </a:ext>
            </a:extLst>
          </p:cNvPr>
          <p:cNvGrpSpPr/>
          <p:nvPr/>
        </p:nvGrpSpPr>
        <p:grpSpPr>
          <a:xfrm>
            <a:off x="431365" y="4769598"/>
            <a:ext cx="1727068" cy="678649"/>
            <a:chOff x="3233964" y="1954419"/>
            <a:chExt cx="1410044" cy="67864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1D62CB9-76DC-4A38-B004-4CC107AD38A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4B6AD5A-96CF-4EC0-B5B7-E411A01D6BAA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21">
            <a:extLst>
              <a:ext uri="{FF2B5EF4-FFF2-40B4-BE49-F238E27FC236}">
                <a16:creationId xmlns:a16="http://schemas.microsoft.com/office/drawing/2014/main" id="{5EF741E9-CEFA-42F3-9C07-866B1A9F0DA9}"/>
              </a:ext>
            </a:extLst>
          </p:cNvPr>
          <p:cNvGrpSpPr/>
          <p:nvPr/>
        </p:nvGrpSpPr>
        <p:grpSpPr>
          <a:xfrm>
            <a:off x="10033568" y="2739192"/>
            <a:ext cx="1727068" cy="678649"/>
            <a:chOff x="3233964" y="1954419"/>
            <a:chExt cx="1410044" cy="67864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4C68B73-AB24-412C-90A7-148ECABD8E59}"/>
                </a:ext>
              </a:extLst>
            </p:cNvPr>
            <p:cNvSpPr txBox="1"/>
            <p:nvPr/>
          </p:nvSpPr>
          <p:spPr>
            <a:xfrm>
              <a:off x="3233964" y="1954419"/>
              <a:ext cx="14005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4BBD1F-BA71-428A-99AF-49725DC5D14C}"/>
                </a:ext>
              </a:extLst>
            </p:cNvPr>
            <p:cNvSpPr txBox="1"/>
            <p:nvPr/>
          </p:nvSpPr>
          <p:spPr>
            <a:xfrm>
              <a:off x="3243489" y="2171403"/>
              <a:ext cx="140051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rgbClr val="262626"/>
                  </a:solidFill>
                  <a:cs typeface="Arial" pitchFamily="34" charset="0"/>
                </a:rPr>
                <a:t>Simple PowerPoint Presentation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4">
            <a:extLst>
              <a:ext uri="{FF2B5EF4-FFF2-40B4-BE49-F238E27FC236}">
                <a16:creationId xmlns:a16="http://schemas.microsoft.com/office/drawing/2014/main" id="{1515C21B-54CC-403E-9FBD-D95898DE776B}"/>
              </a:ext>
            </a:extLst>
          </p:cNvPr>
          <p:cNvGrpSpPr/>
          <p:nvPr/>
        </p:nvGrpSpPr>
        <p:grpSpPr>
          <a:xfrm>
            <a:off x="8620829" y="4177903"/>
            <a:ext cx="3101501" cy="868694"/>
            <a:chOff x="5940152" y="3724275"/>
            <a:chExt cx="3024336" cy="8686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474347-18CF-42B4-81CA-457AE332DDE5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57905AF-64E5-4295-8E6E-6E9A67F39C35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5">
            <a:extLst>
              <a:ext uri="{FF2B5EF4-FFF2-40B4-BE49-F238E27FC236}">
                <a16:creationId xmlns:a16="http://schemas.microsoft.com/office/drawing/2014/main" id="{D35C2F9F-FFAD-4DC6-A924-8723FC7E0E5E}"/>
              </a:ext>
            </a:extLst>
          </p:cNvPr>
          <p:cNvGrpSpPr/>
          <p:nvPr/>
        </p:nvGrpSpPr>
        <p:grpSpPr>
          <a:xfrm>
            <a:off x="8620829" y="5162053"/>
            <a:ext cx="3101501" cy="868694"/>
            <a:chOff x="5940152" y="4708425"/>
            <a:chExt cx="3024336" cy="86869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A26E784-0789-4087-B1C7-D29D214F38B1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6222BC9-5DE6-4A2A-A2CA-9CD11E4154F2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28C6CE13-E6DC-4B10-8B6F-7052898802B5}"/>
              </a:ext>
            </a:extLst>
          </p:cNvPr>
          <p:cNvGrpSpPr/>
          <p:nvPr/>
        </p:nvGrpSpPr>
        <p:grpSpPr>
          <a:xfrm>
            <a:off x="469671" y="1981450"/>
            <a:ext cx="3101501" cy="868694"/>
            <a:chOff x="5940152" y="3724275"/>
            <a:chExt cx="3024336" cy="86869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F166519-3458-4176-A33B-66B13C2203AF}"/>
                </a:ext>
              </a:extLst>
            </p:cNvPr>
            <p:cNvSpPr txBox="1"/>
            <p:nvPr/>
          </p:nvSpPr>
          <p:spPr>
            <a:xfrm>
              <a:off x="5940152" y="372427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B4487E7-6847-434D-9FF6-0065775187A9}"/>
                </a:ext>
              </a:extLst>
            </p:cNvPr>
            <p:cNvSpPr txBox="1"/>
            <p:nvPr/>
          </p:nvSpPr>
          <p:spPr>
            <a:xfrm>
              <a:off x="5940152" y="394663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5">
            <a:extLst>
              <a:ext uri="{FF2B5EF4-FFF2-40B4-BE49-F238E27FC236}">
                <a16:creationId xmlns:a16="http://schemas.microsoft.com/office/drawing/2014/main" id="{88C389B9-D678-4C6B-BDFC-7B7660AC92A4}"/>
              </a:ext>
            </a:extLst>
          </p:cNvPr>
          <p:cNvGrpSpPr/>
          <p:nvPr/>
        </p:nvGrpSpPr>
        <p:grpSpPr>
          <a:xfrm>
            <a:off x="469671" y="2965600"/>
            <a:ext cx="3101501" cy="868694"/>
            <a:chOff x="5940152" y="4708425"/>
            <a:chExt cx="3024336" cy="86869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63049B1-A271-43B4-A191-98490ECC29E9}"/>
                </a:ext>
              </a:extLst>
            </p:cNvPr>
            <p:cNvSpPr txBox="1"/>
            <p:nvPr/>
          </p:nvSpPr>
          <p:spPr>
            <a:xfrm>
              <a:off x="5940152" y="4708425"/>
              <a:ext cx="302433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4A569502-4E30-475E-B55B-CB771858A836}"/>
                </a:ext>
              </a:extLst>
            </p:cNvPr>
            <p:cNvSpPr txBox="1"/>
            <p:nvPr/>
          </p:nvSpPr>
          <p:spPr>
            <a:xfrm>
              <a:off x="5940152" y="4930788"/>
              <a:ext cx="302433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4">
            <a:extLst>
              <a:ext uri="{FF2B5EF4-FFF2-40B4-BE49-F238E27FC236}">
                <a16:creationId xmlns:a16="http://schemas.microsoft.com/office/drawing/2014/main" id="{FCA0BAEC-0B03-483E-A6FC-E2DBFCB67199}"/>
              </a:ext>
            </a:extLst>
          </p:cNvPr>
          <p:cNvSpPr/>
          <p:nvPr/>
        </p:nvSpPr>
        <p:spPr>
          <a:xfrm rot="10800000" flipV="1">
            <a:off x="4165743" y="533306"/>
            <a:ext cx="1839766" cy="1574810"/>
          </a:xfrm>
          <a:custGeom>
            <a:avLst/>
            <a:gdLst/>
            <a:ahLst/>
            <a:cxnLst/>
            <a:rect l="l" t="t" r="r" b="b"/>
            <a:pathLst>
              <a:path w="2684095" h="2088232">
                <a:moveTo>
                  <a:pt x="2201306" y="2088232"/>
                </a:moveTo>
                <a:lnTo>
                  <a:pt x="102950" y="2088232"/>
                </a:lnTo>
                <a:cubicBezTo>
                  <a:pt x="46092" y="2088232"/>
                  <a:pt x="0" y="2042140"/>
                  <a:pt x="0" y="1985282"/>
                </a:cubicBezTo>
                <a:lnTo>
                  <a:pt x="0" y="102950"/>
                </a:lnTo>
                <a:cubicBezTo>
                  <a:pt x="0" y="46092"/>
                  <a:pt x="46092" y="0"/>
                  <a:pt x="102950" y="0"/>
                </a:cubicBezTo>
                <a:lnTo>
                  <a:pt x="2201306" y="0"/>
                </a:lnTo>
                <a:cubicBezTo>
                  <a:pt x="2258164" y="0"/>
                  <a:pt x="2304256" y="46092"/>
                  <a:pt x="2304256" y="102950"/>
                </a:cubicBezTo>
                <a:lnTo>
                  <a:pt x="2304256" y="1587815"/>
                </a:lnTo>
                <a:lnTo>
                  <a:pt x="2684095" y="1967654"/>
                </a:lnTo>
                <a:lnTo>
                  <a:pt x="2304256" y="1967654"/>
                </a:lnTo>
                <a:lnTo>
                  <a:pt x="2304256" y="1985282"/>
                </a:lnTo>
                <a:cubicBezTo>
                  <a:pt x="2304256" y="2042140"/>
                  <a:pt x="2258164" y="2088232"/>
                  <a:pt x="2201306" y="2088232"/>
                </a:cubicBezTo>
                <a:close/>
              </a:path>
            </a:pathLst>
          </a:custGeom>
          <a:noFill/>
          <a:ln w="50800"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026C82-0FBD-4572-81ED-0BFE5CCF26A6}"/>
              </a:ext>
            </a:extLst>
          </p:cNvPr>
          <p:cNvSpPr txBox="1"/>
          <p:nvPr/>
        </p:nvSpPr>
        <p:spPr>
          <a:xfrm>
            <a:off x="4573086" y="658990"/>
            <a:ext cx="14324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Columns Infographic Simple  Portfolio Designed </a:t>
            </a:r>
          </a:p>
        </p:txBody>
      </p:sp>
      <p:grpSp>
        <p:nvGrpSpPr>
          <p:cNvPr id="8" name="그룹 2">
            <a:extLst>
              <a:ext uri="{FF2B5EF4-FFF2-40B4-BE49-F238E27FC236}">
                <a16:creationId xmlns:a16="http://schemas.microsoft.com/office/drawing/2014/main" id="{733B75D0-3668-4B36-BB52-2EB2CE7CD7F7}"/>
              </a:ext>
            </a:extLst>
          </p:cNvPr>
          <p:cNvGrpSpPr/>
          <p:nvPr/>
        </p:nvGrpSpPr>
        <p:grpSpPr>
          <a:xfrm>
            <a:off x="6874852" y="619123"/>
            <a:ext cx="4717073" cy="5681600"/>
            <a:chOff x="2153463" y="1916832"/>
            <a:chExt cx="7911017" cy="56816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E04D67C-9569-40A6-A69D-6F42029822B7}"/>
                </a:ext>
              </a:extLst>
            </p:cNvPr>
            <p:cNvSpPr txBox="1"/>
            <p:nvPr/>
          </p:nvSpPr>
          <p:spPr>
            <a:xfrm>
              <a:off x="2153463" y="1916832"/>
              <a:ext cx="79110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zing.</a:t>
              </a:r>
              <a:endParaRPr lang="ko-KR" altLang="en-US" sz="1400" b="1" dirty="0">
                <a:solidFill>
                  <a:schemeClr val="accent1">
                    <a:lumMod val="7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C30351B-B049-4E78-A784-1FAE12717906}"/>
                </a:ext>
              </a:extLst>
            </p:cNvPr>
            <p:cNvSpPr txBox="1"/>
            <p:nvPr/>
          </p:nvSpPr>
          <p:spPr>
            <a:xfrm>
              <a:off x="2153463" y="2520119"/>
              <a:ext cx="7911017" cy="50783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 Easy to change colors, photos and Text.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 Get a modern PowerPoint  Presentation that is beautifully designed.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You can simply impress your audience and add a unique zing and appeal to your Presentations. I hope and I believe that this Template will your Time, Money and Reputation.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Easy to change colors, photos and Text. 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C5DD36F2-73AC-4D91-90E3-84DC91E5ADEE}"/>
              </a:ext>
            </a:extLst>
          </p:cNvPr>
          <p:cNvSpPr txBox="1"/>
          <p:nvPr/>
        </p:nvSpPr>
        <p:spPr>
          <a:xfrm>
            <a:off x="3154055" y="4570369"/>
            <a:ext cx="328612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Columns  </a:t>
            </a:r>
          </a:p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38B56C8-2ECC-40CE-8512-1AB853C9BE30}"/>
              </a:ext>
            </a:extLst>
          </p:cNvPr>
          <p:cNvSpPr txBox="1"/>
          <p:nvPr/>
        </p:nvSpPr>
        <p:spPr>
          <a:xfrm>
            <a:off x="8543925" y="537139"/>
            <a:ext cx="2865753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Column  Style</a:t>
            </a:r>
            <a:endParaRPr lang="ko-KR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A40F712E-E371-4BE2-A133-9F2D76E65C9B}"/>
              </a:ext>
            </a:extLst>
          </p:cNvPr>
          <p:cNvSpPr txBox="1"/>
          <p:nvPr/>
        </p:nvSpPr>
        <p:spPr>
          <a:xfrm>
            <a:off x="850874" y="3211356"/>
            <a:ext cx="273052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84A65CA-BEF7-46E7-B0DD-54B382BC3F4F}"/>
              </a:ext>
            </a:extLst>
          </p:cNvPr>
          <p:cNvSpPr txBox="1"/>
          <p:nvPr/>
        </p:nvSpPr>
        <p:spPr>
          <a:xfrm>
            <a:off x="850874" y="2421959"/>
            <a:ext cx="27305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3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870439E7-C105-4609-8508-39A7870D70F8}"/>
              </a:ext>
            </a:extLst>
          </p:cNvPr>
          <p:cNvSpPr txBox="1"/>
          <p:nvPr/>
        </p:nvSpPr>
        <p:spPr>
          <a:xfrm>
            <a:off x="850873" y="537139"/>
            <a:ext cx="4694396" cy="861774"/>
          </a:xfrm>
          <a:prstGeom prst="rect">
            <a:avLst/>
          </a:prstGeom>
          <a:noFill/>
        </p:spPr>
        <p:txBody>
          <a:bodyPr wrap="square" lIns="48000" tIns="0" rIns="24000" bIns="0" rtlCol="0">
            <a:spAutoFit/>
          </a:bodyPr>
          <a:lstStyle/>
          <a:p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We Create</a:t>
            </a:r>
          </a:p>
          <a:p>
            <a:r>
              <a:rPr lang="en-US" altLang="ko-KR" sz="28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Professional </a:t>
            </a:r>
            <a:r>
              <a:rPr lang="en-US" altLang="ko-KR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9715CE99-9AD9-4A8D-950F-C031530678A6}"/>
              </a:ext>
            </a:extLst>
          </p:cNvPr>
          <p:cNvSpPr txBox="1"/>
          <p:nvPr/>
        </p:nvSpPr>
        <p:spPr>
          <a:xfrm>
            <a:off x="850873" y="1466120"/>
            <a:ext cx="59595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Get a modern PowerPoint  Presentation that is beautifully designed. I hope and I believe that this Template will your Time, Money and Reputation.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A65BE91A-5239-4687-AD2B-8254A60224C0}"/>
              </a:ext>
            </a:extLst>
          </p:cNvPr>
          <p:cNvSpPr txBox="1"/>
          <p:nvPr/>
        </p:nvSpPr>
        <p:spPr>
          <a:xfrm>
            <a:off x="850873" y="3713082"/>
            <a:ext cx="2730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CD906CD-4EAC-4E85-B30B-0EC82094423E}"/>
              </a:ext>
            </a:extLst>
          </p:cNvPr>
          <p:cNvSpPr txBox="1"/>
          <p:nvPr/>
        </p:nvSpPr>
        <p:spPr>
          <a:xfrm>
            <a:off x="3936974" y="3211356"/>
            <a:ext cx="273052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EEC488D2-AEB2-48E6-92E3-3C998BE966D3}"/>
              </a:ext>
            </a:extLst>
          </p:cNvPr>
          <p:cNvSpPr txBox="1"/>
          <p:nvPr/>
        </p:nvSpPr>
        <p:spPr>
          <a:xfrm>
            <a:off x="3936974" y="2421959"/>
            <a:ext cx="273052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solidFill>
                  <a:schemeClr val="accent4">
                    <a:lumMod val="75000"/>
                  </a:schemeClr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accent4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664A99E-D915-4931-B047-FA77DF367B17}"/>
              </a:ext>
            </a:extLst>
          </p:cNvPr>
          <p:cNvSpPr txBox="1"/>
          <p:nvPr/>
        </p:nvSpPr>
        <p:spPr>
          <a:xfrm>
            <a:off x="3936973" y="3713082"/>
            <a:ext cx="27305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714D6635-2ACD-4AD3-8E4A-AD59D09C36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1"/>
            <a:ext cx="12192000" cy="68560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91866B1-7017-476C-A25E-38CB14F62EA8}"/>
              </a:ext>
            </a:extLst>
          </p:cNvPr>
          <p:cNvSpPr txBox="1"/>
          <p:nvPr/>
        </p:nvSpPr>
        <p:spPr>
          <a:xfrm>
            <a:off x="1" y="4939264"/>
            <a:ext cx="1219199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5FB324-4BF5-4115-BFF6-F809366A9309}"/>
              </a:ext>
            </a:extLst>
          </p:cNvPr>
          <p:cNvSpPr txBox="1"/>
          <p:nvPr/>
        </p:nvSpPr>
        <p:spPr>
          <a:xfrm>
            <a:off x="148" y="5878595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01" name="그룹 300">
            <a:extLst>
              <a:ext uri="{FF2B5EF4-FFF2-40B4-BE49-F238E27FC236}">
                <a16:creationId xmlns:a16="http://schemas.microsoft.com/office/drawing/2014/main" id="{92FDCB7B-9540-4B6F-81E7-FBCE9B689F5E}"/>
              </a:ext>
            </a:extLst>
          </p:cNvPr>
          <p:cNvGrpSpPr/>
          <p:nvPr/>
        </p:nvGrpSpPr>
        <p:grpSpPr>
          <a:xfrm>
            <a:off x="3795000" y="3088200"/>
            <a:ext cx="554026" cy="546181"/>
            <a:chOff x="8626946" y="2624221"/>
            <a:chExt cx="554026" cy="546181"/>
          </a:xfrm>
        </p:grpSpPr>
        <p:sp>
          <p:nvSpPr>
            <p:cNvPr id="302" name="자유형: 도형 301">
              <a:extLst>
                <a:ext uri="{FF2B5EF4-FFF2-40B4-BE49-F238E27FC236}">
                  <a16:creationId xmlns:a16="http://schemas.microsoft.com/office/drawing/2014/main" id="{EDD31BEF-506C-471D-8E41-11F301EE68DD}"/>
                </a:ext>
              </a:extLst>
            </p:cNvPr>
            <p:cNvSpPr/>
            <p:nvPr/>
          </p:nvSpPr>
          <p:spPr>
            <a:xfrm>
              <a:off x="8626946" y="2624221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3" name="자유형: 도형 302">
              <a:extLst>
                <a:ext uri="{FF2B5EF4-FFF2-40B4-BE49-F238E27FC236}">
                  <a16:creationId xmlns:a16="http://schemas.microsoft.com/office/drawing/2014/main" id="{DAC633D3-D6B4-4B34-9940-537BAF89D629}"/>
                </a:ext>
              </a:extLst>
            </p:cNvPr>
            <p:cNvSpPr/>
            <p:nvPr/>
          </p:nvSpPr>
          <p:spPr>
            <a:xfrm rot="19769296">
              <a:off x="8774505" y="2647533"/>
              <a:ext cx="92731" cy="59613"/>
            </a:xfrm>
            <a:custGeom>
              <a:avLst/>
              <a:gdLst>
                <a:gd name="connsiteX0" fmla="*/ 152014 w 152014"/>
                <a:gd name="connsiteY0" fmla="*/ 48862 h 97723"/>
                <a:gd name="connsiteX1" fmla="*/ 76007 w 152014"/>
                <a:gd name="connsiteY1" fmla="*/ 97724 h 97723"/>
                <a:gd name="connsiteX2" fmla="*/ 0 w 152014"/>
                <a:gd name="connsiteY2" fmla="*/ 48862 h 97723"/>
                <a:gd name="connsiteX3" fmla="*/ 76007 w 152014"/>
                <a:gd name="connsiteY3" fmla="*/ 0 h 97723"/>
                <a:gd name="connsiteX4" fmla="*/ 152014 w 152014"/>
                <a:gd name="connsiteY4" fmla="*/ 48862 h 9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4" h="97723">
                  <a:moveTo>
                    <a:pt x="152014" y="48862"/>
                  </a:moveTo>
                  <a:cubicBezTo>
                    <a:pt x="152014" y="75847"/>
                    <a:pt x="117985" y="97724"/>
                    <a:pt x="76007" y="97724"/>
                  </a:cubicBezTo>
                  <a:cubicBezTo>
                    <a:pt x="34030" y="97724"/>
                    <a:pt x="0" y="75847"/>
                    <a:pt x="0" y="48862"/>
                  </a:cubicBezTo>
                  <a:cubicBezTo>
                    <a:pt x="0" y="21876"/>
                    <a:pt x="34030" y="0"/>
                    <a:pt x="76007" y="0"/>
                  </a:cubicBezTo>
                  <a:cubicBezTo>
                    <a:pt x="117985" y="0"/>
                    <a:pt x="152014" y="21876"/>
                    <a:pt x="152014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4" name="자유형: 도형 303">
              <a:extLst>
                <a:ext uri="{FF2B5EF4-FFF2-40B4-BE49-F238E27FC236}">
                  <a16:creationId xmlns:a16="http://schemas.microsoft.com/office/drawing/2014/main" id="{30180E09-6415-4329-8037-56BBACC733C9}"/>
                </a:ext>
              </a:extLst>
            </p:cNvPr>
            <p:cNvSpPr/>
            <p:nvPr/>
          </p:nvSpPr>
          <p:spPr>
            <a:xfrm rot="19380449">
              <a:off x="8735965" y="2697861"/>
              <a:ext cx="33119" cy="26495"/>
            </a:xfrm>
            <a:custGeom>
              <a:avLst/>
              <a:gdLst>
                <a:gd name="connsiteX0" fmla="*/ 54292 w 54291"/>
                <a:gd name="connsiteY0" fmla="*/ 21717 h 43433"/>
                <a:gd name="connsiteX1" fmla="*/ 27146 w 54291"/>
                <a:gd name="connsiteY1" fmla="*/ 43433 h 43433"/>
                <a:gd name="connsiteX2" fmla="*/ 0 w 54291"/>
                <a:gd name="connsiteY2" fmla="*/ 21717 h 43433"/>
                <a:gd name="connsiteX3" fmla="*/ 27146 w 54291"/>
                <a:gd name="connsiteY3" fmla="*/ 0 h 43433"/>
                <a:gd name="connsiteX4" fmla="*/ 54292 w 54291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1" h="43433">
                  <a:moveTo>
                    <a:pt x="54292" y="21717"/>
                  </a:moveTo>
                  <a:cubicBezTo>
                    <a:pt x="54292" y="33710"/>
                    <a:pt x="42138" y="43433"/>
                    <a:pt x="27146" y="43433"/>
                  </a:cubicBezTo>
                  <a:cubicBezTo>
                    <a:pt x="12154" y="43433"/>
                    <a:pt x="0" y="33710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5" name="자유형: 도형 304">
              <a:extLst>
                <a:ext uri="{FF2B5EF4-FFF2-40B4-BE49-F238E27FC236}">
                  <a16:creationId xmlns:a16="http://schemas.microsoft.com/office/drawing/2014/main" id="{A6E59C74-C08A-44D6-8075-099DD0C2132F}"/>
                </a:ext>
              </a:extLst>
            </p:cNvPr>
            <p:cNvSpPr/>
            <p:nvPr/>
          </p:nvSpPr>
          <p:spPr>
            <a:xfrm>
              <a:off x="8685504" y="2707304"/>
              <a:ext cx="495468" cy="326844"/>
            </a:xfrm>
            <a:custGeom>
              <a:avLst/>
              <a:gdLst>
                <a:gd name="connsiteX0" fmla="*/ 772306 w 812217"/>
                <a:gd name="connsiteY0" fmla="*/ 371677 h 535793"/>
                <a:gd name="connsiteX1" fmla="*/ 749731 w 812217"/>
                <a:gd name="connsiteY1" fmla="*/ 374058 h 535793"/>
                <a:gd name="connsiteX2" fmla="*/ 729538 w 812217"/>
                <a:gd name="connsiteY2" fmla="*/ 422064 h 535793"/>
                <a:gd name="connsiteX3" fmla="*/ 506082 w 812217"/>
                <a:gd name="connsiteY3" fmla="*/ 520552 h 535793"/>
                <a:gd name="connsiteX4" fmla="*/ 417785 w 812217"/>
                <a:gd name="connsiteY4" fmla="*/ 290047 h 535793"/>
                <a:gd name="connsiteX5" fmla="*/ 398069 w 812217"/>
                <a:gd name="connsiteY5" fmla="*/ 212609 h 535793"/>
                <a:gd name="connsiteX6" fmla="*/ 329393 w 812217"/>
                <a:gd name="connsiteY6" fmla="*/ 255376 h 535793"/>
                <a:gd name="connsiteX7" fmla="*/ 102412 w 812217"/>
                <a:gd name="connsiteY7" fmla="*/ 351388 h 535793"/>
                <a:gd name="connsiteX8" fmla="*/ 18021 w 812217"/>
                <a:gd name="connsiteY8" fmla="*/ 123169 h 535793"/>
                <a:gd name="connsiteX9" fmla="*/ 20497 w 812217"/>
                <a:gd name="connsiteY9" fmla="*/ 58971 h 535793"/>
                <a:gd name="connsiteX10" fmla="*/ 23259 w 812217"/>
                <a:gd name="connsiteY10" fmla="*/ 773 h 535793"/>
                <a:gd name="connsiteX11" fmla="*/ 812215 w 812217"/>
                <a:gd name="connsiteY11" fmla="*/ 332148 h 535793"/>
                <a:gd name="connsiteX12" fmla="*/ 772306 w 812217"/>
                <a:gd name="connsiteY12" fmla="*/ 371677 h 5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2217" h="535793">
                  <a:moveTo>
                    <a:pt x="772306" y="371677"/>
                  </a:moveTo>
                  <a:cubicBezTo>
                    <a:pt x="764019" y="365771"/>
                    <a:pt x="755637" y="360723"/>
                    <a:pt x="749731" y="374058"/>
                  </a:cubicBezTo>
                  <a:cubicBezTo>
                    <a:pt x="742683" y="389965"/>
                    <a:pt x="736301" y="406062"/>
                    <a:pt x="729538" y="422064"/>
                  </a:cubicBezTo>
                  <a:cubicBezTo>
                    <a:pt x="687914" y="521410"/>
                    <a:pt x="600189" y="559986"/>
                    <a:pt x="506082" y="520552"/>
                  </a:cubicBezTo>
                  <a:cubicBezTo>
                    <a:pt x="408355" y="479595"/>
                    <a:pt x="373589" y="391393"/>
                    <a:pt x="417785" y="290047"/>
                  </a:cubicBezTo>
                  <a:cubicBezTo>
                    <a:pt x="432454" y="256519"/>
                    <a:pt x="438550" y="228992"/>
                    <a:pt x="398069" y="212609"/>
                  </a:cubicBezTo>
                  <a:cubicBezTo>
                    <a:pt x="356825" y="195940"/>
                    <a:pt x="343014" y="222992"/>
                    <a:pt x="329393" y="255376"/>
                  </a:cubicBezTo>
                  <a:cubicBezTo>
                    <a:pt x="285959" y="358342"/>
                    <a:pt x="200425" y="393679"/>
                    <a:pt x="102412" y="351388"/>
                  </a:cubicBezTo>
                  <a:cubicBezTo>
                    <a:pt x="8305" y="310717"/>
                    <a:pt x="-23794" y="223944"/>
                    <a:pt x="18021" y="123169"/>
                  </a:cubicBezTo>
                  <a:cubicBezTo>
                    <a:pt x="38214" y="74497"/>
                    <a:pt x="38214" y="74497"/>
                    <a:pt x="20497" y="58971"/>
                  </a:cubicBezTo>
                  <a:cubicBezTo>
                    <a:pt x="-3030" y="38683"/>
                    <a:pt x="13449" y="16871"/>
                    <a:pt x="23259" y="773"/>
                  </a:cubicBezTo>
                  <a:cubicBezTo>
                    <a:pt x="34499" y="-17801"/>
                    <a:pt x="813835" y="304144"/>
                    <a:pt x="812215" y="332148"/>
                  </a:cubicBezTo>
                  <a:cubicBezTo>
                    <a:pt x="810977" y="354913"/>
                    <a:pt x="793642" y="366533"/>
                    <a:pt x="772306" y="371677"/>
                  </a:cubicBezTo>
                  <a:close/>
                </a:path>
              </a:pathLst>
            </a:custGeom>
            <a:solidFill>
              <a:srgbClr val="0C0B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6" name="자유형: 도형 305">
              <a:extLst>
                <a:ext uri="{FF2B5EF4-FFF2-40B4-BE49-F238E27FC236}">
                  <a16:creationId xmlns:a16="http://schemas.microsoft.com/office/drawing/2014/main" id="{CE4E6DEB-7E57-42C8-8F73-5F342F65D986}"/>
                </a:ext>
              </a:extLst>
            </p:cNvPr>
            <p:cNvSpPr/>
            <p:nvPr/>
          </p:nvSpPr>
          <p:spPr>
            <a:xfrm>
              <a:off x="8746616" y="2944318"/>
              <a:ext cx="233022" cy="144831"/>
            </a:xfrm>
            <a:custGeom>
              <a:avLst/>
              <a:gdLst>
                <a:gd name="connsiteX0" fmla="*/ 5279 w 381992"/>
                <a:gd name="connsiteY0" fmla="*/ 0 h 237421"/>
                <a:gd name="connsiteX1" fmla="*/ 381992 w 381992"/>
                <a:gd name="connsiteY1" fmla="*/ 161544 h 237421"/>
                <a:gd name="connsiteX2" fmla="*/ 177110 w 381992"/>
                <a:gd name="connsiteY2" fmla="*/ 230505 h 237421"/>
                <a:gd name="connsiteX3" fmla="*/ 5279 w 381992"/>
                <a:gd name="connsiteY3" fmla="*/ 0 h 2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992" h="237421">
                  <a:moveTo>
                    <a:pt x="5279" y="0"/>
                  </a:moveTo>
                  <a:cubicBezTo>
                    <a:pt x="76431" y="161544"/>
                    <a:pt x="249405" y="214598"/>
                    <a:pt x="381992" y="161544"/>
                  </a:cubicBezTo>
                  <a:cubicBezTo>
                    <a:pt x="368848" y="219646"/>
                    <a:pt x="270740" y="252603"/>
                    <a:pt x="177110" y="230505"/>
                  </a:cubicBezTo>
                  <a:cubicBezTo>
                    <a:pt x="56237" y="201930"/>
                    <a:pt x="-21486" y="102013"/>
                    <a:pt x="5279" y="0"/>
                  </a:cubicBezTo>
                  <a:close/>
                </a:path>
              </a:pathLst>
            </a:custGeom>
            <a:solidFill>
              <a:srgbClr val="812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7" name="그룹 306">
            <a:extLst>
              <a:ext uri="{FF2B5EF4-FFF2-40B4-BE49-F238E27FC236}">
                <a16:creationId xmlns:a16="http://schemas.microsoft.com/office/drawing/2014/main" id="{EA51D8E9-29C5-420D-A235-6B9DCBA1838C}"/>
              </a:ext>
            </a:extLst>
          </p:cNvPr>
          <p:cNvGrpSpPr/>
          <p:nvPr/>
        </p:nvGrpSpPr>
        <p:grpSpPr>
          <a:xfrm>
            <a:off x="5372564" y="2196207"/>
            <a:ext cx="600575" cy="598595"/>
            <a:chOff x="5339868" y="1638017"/>
            <a:chExt cx="792833" cy="790219"/>
          </a:xfrm>
        </p:grpSpPr>
        <p:sp>
          <p:nvSpPr>
            <p:cNvPr id="308" name="자유형: 도형 307">
              <a:extLst>
                <a:ext uri="{FF2B5EF4-FFF2-40B4-BE49-F238E27FC236}">
                  <a16:creationId xmlns:a16="http://schemas.microsoft.com/office/drawing/2014/main" id="{5135FEB4-59A1-491E-9641-4FC006D30E0D}"/>
                </a:ext>
              </a:extLst>
            </p:cNvPr>
            <p:cNvSpPr/>
            <p:nvPr/>
          </p:nvSpPr>
          <p:spPr>
            <a:xfrm>
              <a:off x="5339868" y="1638017"/>
              <a:ext cx="792833" cy="790219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713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0000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9" name="자유형: 도형 308">
              <a:extLst>
                <a:ext uri="{FF2B5EF4-FFF2-40B4-BE49-F238E27FC236}">
                  <a16:creationId xmlns:a16="http://schemas.microsoft.com/office/drawing/2014/main" id="{32CB7B89-BBAC-4079-A7EA-A1DEE86931F4}"/>
                </a:ext>
              </a:extLst>
            </p:cNvPr>
            <p:cNvSpPr/>
            <p:nvPr/>
          </p:nvSpPr>
          <p:spPr>
            <a:xfrm>
              <a:off x="5542056" y="1909190"/>
              <a:ext cx="483326" cy="462568"/>
            </a:xfrm>
            <a:custGeom>
              <a:avLst/>
              <a:gdLst>
                <a:gd name="connsiteX0" fmla="*/ 751736 w 792312"/>
                <a:gd name="connsiteY0" fmla="*/ 0 h 758285"/>
                <a:gd name="connsiteX1" fmla="*/ 790217 w 792312"/>
                <a:gd name="connsiteY1" fmla="*/ 4477 h 758285"/>
                <a:gd name="connsiteX2" fmla="*/ 792217 w 792312"/>
                <a:gd name="connsiteY2" fmla="*/ 6382 h 758285"/>
                <a:gd name="connsiteX3" fmla="*/ 792217 w 792312"/>
                <a:gd name="connsiteY3" fmla="*/ 8858 h 758285"/>
                <a:gd name="connsiteX4" fmla="*/ 792313 w 792312"/>
                <a:gd name="connsiteY4" fmla="*/ 171260 h 758285"/>
                <a:gd name="connsiteX5" fmla="*/ 787550 w 792312"/>
                <a:gd name="connsiteY5" fmla="*/ 175832 h 758285"/>
                <a:gd name="connsiteX6" fmla="*/ 722018 w 792312"/>
                <a:gd name="connsiteY6" fmla="*/ 167545 h 758285"/>
                <a:gd name="connsiteX7" fmla="*/ 608575 w 792312"/>
                <a:gd name="connsiteY7" fmla="*/ 128492 h 758285"/>
                <a:gd name="connsiteX8" fmla="*/ 558569 w 792312"/>
                <a:gd name="connsiteY8" fmla="*/ 94774 h 758285"/>
                <a:gd name="connsiteX9" fmla="*/ 556093 w 792312"/>
                <a:gd name="connsiteY9" fmla="*/ 92678 h 758285"/>
                <a:gd name="connsiteX10" fmla="*/ 555521 w 792312"/>
                <a:gd name="connsiteY10" fmla="*/ 96869 h 758285"/>
                <a:gd name="connsiteX11" fmla="*/ 555045 w 792312"/>
                <a:gd name="connsiteY11" fmla="*/ 429673 h 758285"/>
                <a:gd name="connsiteX12" fmla="*/ 504086 w 792312"/>
                <a:gd name="connsiteY12" fmla="*/ 619697 h 758285"/>
                <a:gd name="connsiteX13" fmla="*/ 344923 w 792312"/>
                <a:gd name="connsiteY13" fmla="*/ 745331 h 758285"/>
                <a:gd name="connsiteX14" fmla="*/ 278439 w 792312"/>
                <a:gd name="connsiteY14" fmla="*/ 757523 h 758285"/>
                <a:gd name="connsiteX15" fmla="*/ 270152 w 792312"/>
                <a:gd name="connsiteY15" fmla="*/ 758285 h 758285"/>
                <a:gd name="connsiteX16" fmla="*/ 239863 w 792312"/>
                <a:gd name="connsiteY16" fmla="*/ 758285 h 758285"/>
                <a:gd name="connsiteX17" fmla="*/ 226147 w 792312"/>
                <a:gd name="connsiteY17" fmla="*/ 757619 h 758285"/>
                <a:gd name="connsiteX18" fmla="*/ 173283 w 792312"/>
                <a:gd name="connsiteY18" fmla="*/ 749618 h 758285"/>
                <a:gd name="connsiteX19" fmla="*/ 101369 w 792312"/>
                <a:gd name="connsiteY19" fmla="*/ 722185 h 758285"/>
                <a:gd name="connsiteX20" fmla="*/ 36504 w 792312"/>
                <a:gd name="connsiteY20" fmla="*/ 678371 h 758285"/>
                <a:gd name="connsiteX21" fmla="*/ 1833 w 792312"/>
                <a:gd name="connsiteY21" fmla="*/ 642080 h 758285"/>
                <a:gd name="connsiteX22" fmla="*/ 690 w 792312"/>
                <a:gd name="connsiteY22" fmla="*/ 637604 h 758285"/>
                <a:gd name="connsiteX23" fmla="*/ 4309 w 792312"/>
                <a:gd name="connsiteY23" fmla="*/ 639223 h 758285"/>
                <a:gd name="connsiteX24" fmla="*/ 124705 w 792312"/>
                <a:gd name="connsiteY24" fmla="*/ 702469 h 758285"/>
                <a:gd name="connsiteX25" fmla="*/ 178998 w 792312"/>
                <a:gd name="connsiteY25" fmla="*/ 712089 h 758285"/>
                <a:gd name="connsiteX26" fmla="*/ 217288 w 792312"/>
                <a:gd name="connsiteY26" fmla="*/ 714470 h 758285"/>
                <a:gd name="connsiteX27" fmla="*/ 352734 w 792312"/>
                <a:gd name="connsiteY27" fmla="*/ 681609 h 758285"/>
                <a:gd name="connsiteX28" fmla="*/ 408741 w 792312"/>
                <a:gd name="connsiteY28" fmla="*/ 642176 h 758285"/>
                <a:gd name="connsiteX29" fmla="*/ 498466 w 792312"/>
                <a:gd name="connsiteY29" fmla="*/ 493490 h 758285"/>
                <a:gd name="connsiteX30" fmla="*/ 511706 w 792312"/>
                <a:gd name="connsiteY30" fmla="*/ 422815 h 758285"/>
                <a:gd name="connsiteX31" fmla="*/ 513611 w 792312"/>
                <a:gd name="connsiteY31" fmla="*/ 384905 h 758285"/>
                <a:gd name="connsiteX32" fmla="*/ 513611 w 792312"/>
                <a:gd name="connsiteY32" fmla="*/ 58865 h 758285"/>
                <a:gd name="connsiteX33" fmla="*/ 513611 w 792312"/>
                <a:gd name="connsiteY33" fmla="*/ 53531 h 758285"/>
                <a:gd name="connsiteX34" fmla="*/ 515040 w 792312"/>
                <a:gd name="connsiteY34" fmla="*/ 49530 h 758285"/>
                <a:gd name="connsiteX35" fmla="*/ 518945 w 792312"/>
                <a:gd name="connsiteY35" fmla="*/ 51054 h 758285"/>
                <a:gd name="connsiteX36" fmla="*/ 534090 w 792312"/>
                <a:gd name="connsiteY36" fmla="*/ 62960 h 758285"/>
                <a:gd name="connsiteX37" fmla="*/ 612766 w 792312"/>
                <a:gd name="connsiteY37" fmla="*/ 104204 h 758285"/>
                <a:gd name="connsiteX38" fmla="*/ 715065 w 792312"/>
                <a:gd name="connsiteY38" fmla="*/ 129064 h 758285"/>
                <a:gd name="connsiteX39" fmla="*/ 746402 w 792312"/>
                <a:gd name="connsiteY39" fmla="*/ 131826 h 758285"/>
                <a:gd name="connsiteX40" fmla="*/ 750688 w 792312"/>
                <a:gd name="connsiteY40" fmla="*/ 127159 h 758285"/>
                <a:gd name="connsiteX41" fmla="*/ 750688 w 792312"/>
                <a:gd name="connsiteY41" fmla="*/ 82582 h 758285"/>
                <a:gd name="connsiteX42" fmla="*/ 749926 w 792312"/>
                <a:gd name="connsiteY42" fmla="*/ 5715 h 758285"/>
                <a:gd name="connsiteX43" fmla="*/ 751736 w 792312"/>
                <a:gd name="connsiteY43" fmla="*/ 0 h 75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92312" h="758285">
                  <a:moveTo>
                    <a:pt x="751736" y="0"/>
                  </a:moveTo>
                  <a:cubicBezTo>
                    <a:pt x="764500" y="1810"/>
                    <a:pt x="777263" y="3810"/>
                    <a:pt x="790217" y="4477"/>
                  </a:cubicBezTo>
                  <a:cubicBezTo>
                    <a:pt x="791551" y="4572"/>
                    <a:pt x="792217" y="4953"/>
                    <a:pt x="792217" y="6382"/>
                  </a:cubicBezTo>
                  <a:cubicBezTo>
                    <a:pt x="792122" y="7239"/>
                    <a:pt x="792217" y="8001"/>
                    <a:pt x="792217" y="8858"/>
                  </a:cubicBezTo>
                  <a:cubicBezTo>
                    <a:pt x="792217" y="62960"/>
                    <a:pt x="792217" y="117062"/>
                    <a:pt x="792313" y="171260"/>
                  </a:cubicBezTo>
                  <a:cubicBezTo>
                    <a:pt x="792313" y="175165"/>
                    <a:pt x="791170" y="175927"/>
                    <a:pt x="787550" y="175832"/>
                  </a:cubicBezTo>
                  <a:cubicBezTo>
                    <a:pt x="765452" y="174974"/>
                    <a:pt x="743640" y="171926"/>
                    <a:pt x="722018" y="167545"/>
                  </a:cubicBezTo>
                  <a:cubicBezTo>
                    <a:pt x="682489" y="159639"/>
                    <a:pt x="644389" y="147352"/>
                    <a:pt x="608575" y="128492"/>
                  </a:cubicBezTo>
                  <a:cubicBezTo>
                    <a:pt x="590668" y="119063"/>
                    <a:pt x="573904" y="107918"/>
                    <a:pt x="558569" y="94774"/>
                  </a:cubicBezTo>
                  <a:cubicBezTo>
                    <a:pt x="557807" y="94107"/>
                    <a:pt x="556950" y="93440"/>
                    <a:pt x="556093" y="92678"/>
                  </a:cubicBezTo>
                  <a:cubicBezTo>
                    <a:pt x="555045" y="94202"/>
                    <a:pt x="555521" y="95536"/>
                    <a:pt x="555521" y="96869"/>
                  </a:cubicBezTo>
                  <a:cubicBezTo>
                    <a:pt x="555331" y="207740"/>
                    <a:pt x="555331" y="318707"/>
                    <a:pt x="555045" y="429673"/>
                  </a:cubicBezTo>
                  <a:cubicBezTo>
                    <a:pt x="554854" y="497491"/>
                    <a:pt x="539329" y="561404"/>
                    <a:pt x="504086" y="619697"/>
                  </a:cubicBezTo>
                  <a:cubicBezTo>
                    <a:pt x="466843" y="681323"/>
                    <a:pt x="414361" y="724186"/>
                    <a:pt x="344923" y="745331"/>
                  </a:cubicBezTo>
                  <a:cubicBezTo>
                    <a:pt x="323206" y="751904"/>
                    <a:pt x="301013" y="755618"/>
                    <a:pt x="278439" y="757523"/>
                  </a:cubicBezTo>
                  <a:cubicBezTo>
                    <a:pt x="275772" y="758381"/>
                    <a:pt x="272819" y="757142"/>
                    <a:pt x="270152" y="758285"/>
                  </a:cubicBezTo>
                  <a:cubicBezTo>
                    <a:pt x="260056" y="758285"/>
                    <a:pt x="249959" y="758285"/>
                    <a:pt x="239863" y="758285"/>
                  </a:cubicBezTo>
                  <a:cubicBezTo>
                    <a:pt x="235291" y="757142"/>
                    <a:pt x="230719" y="757904"/>
                    <a:pt x="226147" y="757619"/>
                  </a:cubicBezTo>
                  <a:cubicBezTo>
                    <a:pt x="208240" y="756571"/>
                    <a:pt x="190714" y="753427"/>
                    <a:pt x="173283" y="749618"/>
                  </a:cubicBezTo>
                  <a:cubicBezTo>
                    <a:pt x="147946" y="744093"/>
                    <a:pt x="124324" y="733901"/>
                    <a:pt x="101369" y="722185"/>
                  </a:cubicBezTo>
                  <a:cubicBezTo>
                    <a:pt x="77938" y="710279"/>
                    <a:pt x="56316" y="695611"/>
                    <a:pt x="36504" y="678371"/>
                  </a:cubicBezTo>
                  <a:cubicBezTo>
                    <a:pt x="23836" y="667417"/>
                    <a:pt x="12215" y="655320"/>
                    <a:pt x="1833" y="642080"/>
                  </a:cubicBezTo>
                  <a:cubicBezTo>
                    <a:pt x="880" y="640842"/>
                    <a:pt x="-1025" y="639604"/>
                    <a:pt x="690" y="637604"/>
                  </a:cubicBezTo>
                  <a:cubicBezTo>
                    <a:pt x="2214" y="637318"/>
                    <a:pt x="3262" y="638366"/>
                    <a:pt x="4309" y="639223"/>
                  </a:cubicBezTo>
                  <a:cubicBezTo>
                    <a:pt x="39838" y="669036"/>
                    <a:pt x="80509" y="689420"/>
                    <a:pt x="124705" y="702469"/>
                  </a:cubicBezTo>
                  <a:cubicBezTo>
                    <a:pt x="142327" y="707708"/>
                    <a:pt x="160710" y="709994"/>
                    <a:pt x="178998" y="712089"/>
                  </a:cubicBezTo>
                  <a:cubicBezTo>
                    <a:pt x="191761" y="713613"/>
                    <a:pt x="204525" y="714756"/>
                    <a:pt x="217288" y="714470"/>
                  </a:cubicBezTo>
                  <a:cubicBezTo>
                    <a:pt x="264818" y="713327"/>
                    <a:pt x="310443" y="703993"/>
                    <a:pt x="352734" y="681609"/>
                  </a:cubicBezTo>
                  <a:cubicBezTo>
                    <a:pt x="373022" y="670846"/>
                    <a:pt x="391786" y="657701"/>
                    <a:pt x="408741" y="642176"/>
                  </a:cubicBezTo>
                  <a:cubicBezTo>
                    <a:pt x="453318" y="601409"/>
                    <a:pt x="481512" y="550926"/>
                    <a:pt x="498466" y="493490"/>
                  </a:cubicBezTo>
                  <a:cubicBezTo>
                    <a:pt x="505324" y="470440"/>
                    <a:pt x="509515" y="446818"/>
                    <a:pt x="511706" y="422815"/>
                  </a:cubicBezTo>
                  <a:cubicBezTo>
                    <a:pt x="512849" y="410242"/>
                    <a:pt x="513611" y="397574"/>
                    <a:pt x="513611" y="384905"/>
                  </a:cubicBezTo>
                  <a:cubicBezTo>
                    <a:pt x="513516" y="276225"/>
                    <a:pt x="513611" y="167545"/>
                    <a:pt x="513611" y="58865"/>
                  </a:cubicBezTo>
                  <a:cubicBezTo>
                    <a:pt x="513611" y="57055"/>
                    <a:pt x="513516" y="55340"/>
                    <a:pt x="513611" y="53531"/>
                  </a:cubicBezTo>
                  <a:cubicBezTo>
                    <a:pt x="513706" y="52102"/>
                    <a:pt x="513516" y="50292"/>
                    <a:pt x="515040" y="49530"/>
                  </a:cubicBezTo>
                  <a:cubicBezTo>
                    <a:pt x="516659" y="48768"/>
                    <a:pt x="517802" y="50102"/>
                    <a:pt x="518945" y="51054"/>
                  </a:cubicBezTo>
                  <a:cubicBezTo>
                    <a:pt x="523803" y="55245"/>
                    <a:pt x="528851" y="59150"/>
                    <a:pt x="534090" y="62960"/>
                  </a:cubicBezTo>
                  <a:cubicBezTo>
                    <a:pt x="558283" y="80677"/>
                    <a:pt x="584763" y="93821"/>
                    <a:pt x="612766" y="104204"/>
                  </a:cubicBezTo>
                  <a:cubicBezTo>
                    <a:pt x="645913" y="116491"/>
                    <a:pt x="680108" y="124397"/>
                    <a:pt x="715065" y="129064"/>
                  </a:cubicBezTo>
                  <a:cubicBezTo>
                    <a:pt x="725447" y="130493"/>
                    <a:pt x="735925" y="130969"/>
                    <a:pt x="746402" y="131826"/>
                  </a:cubicBezTo>
                  <a:cubicBezTo>
                    <a:pt x="749926" y="132112"/>
                    <a:pt x="750688" y="131255"/>
                    <a:pt x="750688" y="127159"/>
                  </a:cubicBezTo>
                  <a:cubicBezTo>
                    <a:pt x="750784" y="112300"/>
                    <a:pt x="750688" y="97441"/>
                    <a:pt x="750688" y="82582"/>
                  </a:cubicBezTo>
                  <a:cubicBezTo>
                    <a:pt x="750688" y="56959"/>
                    <a:pt x="749260" y="31337"/>
                    <a:pt x="749926" y="5715"/>
                  </a:cubicBezTo>
                  <a:cubicBezTo>
                    <a:pt x="750117" y="3810"/>
                    <a:pt x="749164" y="1334"/>
                    <a:pt x="751736" y="0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0" name="자유형: 도형 309">
              <a:extLst>
                <a:ext uri="{FF2B5EF4-FFF2-40B4-BE49-F238E27FC236}">
                  <a16:creationId xmlns:a16="http://schemas.microsoft.com/office/drawing/2014/main" id="{F87FCC7A-A66F-4EC5-8E66-5543070E843F}"/>
                </a:ext>
              </a:extLst>
            </p:cNvPr>
            <p:cNvSpPr/>
            <p:nvPr/>
          </p:nvSpPr>
          <p:spPr>
            <a:xfrm>
              <a:off x="5477807" y="1956941"/>
              <a:ext cx="219692" cy="339082"/>
            </a:xfrm>
            <a:custGeom>
              <a:avLst/>
              <a:gdLst>
                <a:gd name="connsiteX0" fmla="*/ 0 w 360140"/>
                <a:gd name="connsiteY0" fmla="*/ 306150 h 555855"/>
                <a:gd name="connsiteX1" fmla="*/ 2477 w 360140"/>
                <a:gd name="connsiteY1" fmla="*/ 281861 h 555855"/>
                <a:gd name="connsiteX2" fmla="*/ 142399 w 360140"/>
                <a:gd name="connsiteY2" fmla="*/ 46784 h 555855"/>
                <a:gd name="connsiteX3" fmla="*/ 271844 w 360140"/>
                <a:gd name="connsiteY3" fmla="*/ 1540 h 555855"/>
                <a:gd name="connsiteX4" fmla="*/ 356616 w 360140"/>
                <a:gd name="connsiteY4" fmla="*/ 3922 h 555855"/>
                <a:gd name="connsiteX5" fmla="*/ 360140 w 360140"/>
                <a:gd name="connsiteY5" fmla="*/ 8017 h 555855"/>
                <a:gd name="connsiteX6" fmla="*/ 359950 w 360140"/>
                <a:gd name="connsiteY6" fmla="*/ 42784 h 555855"/>
                <a:gd name="connsiteX7" fmla="*/ 353282 w 360140"/>
                <a:gd name="connsiteY7" fmla="*/ 43736 h 555855"/>
                <a:gd name="connsiteX8" fmla="*/ 278606 w 360140"/>
                <a:gd name="connsiteY8" fmla="*/ 50689 h 555855"/>
                <a:gd name="connsiteX9" fmla="*/ 216789 w 360140"/>
                <a:gd name="connsiteY9" fmla="*/ 71740 h 555855"/>
                <a:gd name="connsiteX10" fmla="*/ 149542 w 360140"/>
                <a:gd name="connsiteY10" fmla="*/ 116317 h 555855"/>
                <a:gd name="connsiteX11" fmla="*/ 91345 w 360140"/>
                <a:gd name="connsiteY11" fmla="*/ 186611 h 555855"/>
                <a:gd name="connsiteX12" fmla="*/ 44482 w 360140"/>
                <a:gd name="connsiteY12" fmla="*/ 321580 h 555855"/>
                <a:gd name="connsiteX13" fmla="*/ 41434 w 360140"/>
                <a:gd name="connsiteY13" fmla="*/ 369682 h 555855"/>
                <a:gd name="connsiteX14" fmla="*/ 68961 w 360140"/>
                <a:gd name="connsiteY14" fmla="*/ 497126 h 555855"/>
                <a:gd name="connsiteX15" fmla="*/ 99917 w 360140"/>
                <a:gd name="connsiteY15" fmla="*/ 550847 h 555855"/>
                <a:gd name="connsiteX16" fmla="*/ 101822 w 360140"/>
                <a:gd name="connsiteY16" fmla="*/ 555514 h 555855"/>
                <a:gd name="connsiteX17" fmla="*/ 98108 w 360140"/>
                <a:gd name="connsiteY17" fmla="*/ 554086 h 555855"/>
                <a:gd name="connsiteX18" fmla="*/ 33623 w 360140"/>
                <a:gd name="connsiteY18" fmla="*/ 469885 h 555855"/>
                <a:gd name="connsiteX19" fmla="*/ 1810 w 360140"/>
                <a:gd name="connsiteY19" fmla="*/ 366538 h 555855"/>
                <a:gd name="connsiteX20" fmla="*/ 571 w 360140"/>
                <a:gd name="connsiteY20" fmla="*/ 344155 h 555855"/>
                <a:gd name="connsiteX21" fmla="*/ 191 w 360140"/>
                <a:gd name="connsiteY21" fmla="*/ 339773 h 555855"/>
                <a:gd name="connsiteX22" fmla="*/ 0 w 360140"/>
                <a:gd name="connsiteY22" fmla="*/ 306150 h 5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140" h="555855">
                  <a:moveTo>
                    <a:pt x="0" y="306150"/>
                  </a:moveTo>
                  <a:cubicBezTo>
                    <a:pt x="857" y="298054"/>
                    <a:pt x="1429" y="289957"/>
                    <a:pt x="2477" y="281861"/>
                  </a:cubicBezTo>
                  <a:cubicBezTo>
                    <a:pt x="16002" y="183754"/>
                    <a:pt x="59055" y="103172"/>
                    <a:pt x="142399" y="46784"/>
                  </a:cubicBezTo>
                  <a:cubicBezTo>
                    <a:pt x="181356" y="20400"/>
                    <a:pt x="224981" y="6208"/>
                    <a:pt x="271844" y="1540"/>
                  </a:cubicBezTo>
                  <a:cubicBezTo>
                    <a:pt x="300228" y="-1222"/>
                    <a:pt x="328422" y="-174"/>
                    <a:pt x="356616" y="3922"/>
                  </a:cubicBezTo>
                  <a:cubicBezTo>
                    <a:pt x="359378" y="4303"/>
                    <a:pt x="360140" y="5255"/>
                    <a:pt x="360140" y="8017"/>
                  </a:cubicBezTo>
                  <a:cubicBezTo>
                    <a:pt x="359950" y="19638"/>
                    <a:pt x="359950" y="31163"/>
                    <a:pt x="359950" y="42784"/>
                  </a:cubicBezTo>
                  <a:cubicBezTo>
                    <a:pt x="357950" y="44403"/>
                    <a:pt x="355473" y="43831"/>
                    <a:pt x="353282" y="43736"/>
                  </a:cubicBezTo>
                  <a:cubicBezTo>
                    <a:pt x="328136" y="43355"/>
                    <a:pt x="303181" y="45355"/>
                    <a:pt x="278606" y="50689"/>
                  </a:cubicBezTo>
                  <a:cubicBezTo>
                    <a:pt x="257175" y="55357"/>
                    <a:pt x="236696" y="62405"/>
                    <a:pt x="216789" y="71740"/>
                  </a:cubicBezTo>
                  <a:cubicBezTo>
                    <a:pt x="192214" y="83360"/>
                    <a:pt x="169831" y="98314"/>
                    <a:pt x="149542" y="116317"/>
                  </a:cubicBezTo>
                  <a:cubicBezTo>
                    <a:pt x="126587" y="136700"/>
                    <a:pt x="107347" y="160322"/>
                    <a:pt x="91345" y="186611"/>
                  </a:cubicBezTo>
                  <a:cubicBezTo>
                    <a:pt x="66104" y="228235"/>
                    <a:pt x="50768" y="273384"/>
                    <a:pt x="44482" y="321580"/>
                  </a:cubicBezTo>
                  <a:cubicBezTo>
                    <a:pt x="42386" y="337487"/>
                    <a:pt x="41053" y="353584"/>
                    <a:pt x="41434" y="369682"/>
                  </a:cubicBezTo>
                  <a:cubicBezTo>
                    <a:pt x="42482" y="413878"/>
                    <a:pt x="50768" y="456550"/>
                    <a:pt x="68961" y="497126"/>
                  </a:cubicBezTo>
                  <a:cubicBezTo>
                    <a:pt x="77438" y="516081"/>
                    <a:pt x="87725" y="533988"/>
                    <a:pt x="99917" y="550847"/>
                  </a:cubicBezTo>
                  <a:cubicBezTo>
                    <a:pt x="100870" y="552181"/>
                    <a:pt x="102489" y="553419"/>
                    <a:pt x="101822" y="555514"/>
                  </a:cubicBezTo>
                  <a:cubicBezTo>
                    <a:pt x="100013" y="556562"/>
                    <a:pt x="99060" y="554943"/>
                    <a:pt x="98108" y="554086"/>
                  </a:cubicBezTo>
                  <a:cubicBezTo>
                    <a:pt x="71914" y="529606"/>
                    <a:pt x="50006" y="501889"/>
                    <a:pt x="33623" y="469885"/>
                  </a:cubicBezTo>
                  <a:cubicBezTo>
                    <a:pt x="16955" y="437214"/>
                    <a:pt x="6668" y="402733"/>
                    <a:pt x="1810" y="366538"/>
                  </a:cubicBezTo>
                  <a:cubicBezTo>
                    <a:pt x="762" y="359109"/>
                    <a:pt x="571" y="351679"/>
                    <a:pt x="571" y="344155"/>
                  </a:cubicBezTo>
                  <a:cubicBezTo>
                    <a:pt x="571" y="342726"/>
                    <a:pt x="1048" y="341202"/>
                    <a:pt x="191" y="339773"/>
                  </a:cubicBezTo>
                  <a:cubicBezTo>
                    <a:pt x="0" y="328438"/>
                    <a:pt x="0" y="317294"/>
                    <a:pt x="0" y="306150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1" name="자유형: 도형 310">
              <a:extLst>
                <a:ext uri="{FF2B5EF4-FFF2-40B4-BE49-F238E27FC236}">
                  <a16:creationId xmlns:a16="http://schemas.microsoft.com/office/drawing/2014/main" id="{9052FDE4-FB50-49AD-B0FC-BB3B36828335}"/>
                </a:ext>
              </a:extLst>
            </p:cNvPr>
            <p:cNvSpPr/>
            <p:nvPr/>
          </p:nvSpPr>
          <p:spPr>
            <a:xfrm>
              <a:off x="5706854" y="2371177"/>
              <a:ext cx="5055" cy="581"/>
            </a:xfrm>
            <a:custGeom>
              <a:avLst/>
              <a:gdLst>
                <a:gd name="connsiteX0" fmla="*/ 0 w 8286"/>
                <a:gd name="connsiteY0" fmla="*/ 953 h 952"/>
                <a:gd name="connsiteX1" fmla="*/ 8287 w 8286"/>
                <a:gd name="connsiteY1" fmla="*/ 191 h 952"/>
                <a:gd name="connsiteX2" fmla="*/ 8191 w 8286"/>
                <a:gd name="connsiteY2" fmla="*/ 953 h 952"/>
                <a:gd name="connsiteX3" fmla="*/ 0 w 8286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" h="952">
                  <a:moveTo>
                    <a:pt x="0" y="953"/>
                  </a:moveTo>
                  <a:cubicBezTo>
                    <a:pt x="2667" y="-572"/>
                    <a:pt x="5525" y="191"/>
                    <a:pt x="8287" y="191"/>
                  </a:cubicBezTo>
                  <a:cubicBezTo>
                    <a:pt x="8191" y="381"/>
                    <a:pt x="8191" y="667"/>
                    <a:pt x="8191" y="953"/>
                  </a:cubicBezTo>
                  <a:cubicBezTo>
                    <a:pt x="5525" y="953"/>
                    <a:pt x="2762" y="953"/>
                    <a:pt x="0" y="953"/>
                  </a:cubicBezTo>
                  <a:close/>
                </a:path>
              </a:pathLst>
            </a:custGeom>
            <a:solidFill>
              <a:srgbClr val="E789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2" name="자유형: 도형 311">
              <a:extLst>
                <a:ext uri="{FF2B5EF4-FFF2-40B4-BE49-F238E27FC236}">
                  <a16:creationId xmlns:a16="http://schemas.microsoft.com/office/drawing/2014/main" id="{B4C61093-D15D-4249-B3B7-338DF10C4DAF}"/>
                </a:ext>
              </a:extLst>
            </p:cNvPr>
            <p:cNvSpPr/>
            <p:nvPr/>
          </p:nvSpPr>
          <p:spPr>
            <a:xfrm>
              <a:off x="5502581" y="1758020"/>
              <a:ext cx="498048" cy="587533"/>
            </a:xfrm>
            <a:custGeom>
              <a:avLst/>
              <a:gdLst>
                <a:gd name="connsiteX0" fmla="*/ 64448 w 816447"/>
                <a:gd name="connsiteY0" fmla="*/ 885319 h 963138"/>
                <a:gd name="connsiteX1" fmla="*/ 61400 w 816447"/>
                <a:gd name="connsiteY1" fmla="*/ 881795 h 963138"/>
                <a:gd name="connsiteX2" fmla="*/ 27491 w 816447"/>
                <a:gd name="connsiteY2" fmla="*/ 824264 h 963138"/>
                <a:gd name="connsiteX3" fmla="*/ 2726 w 816447"/>
                <a:gd name="connsiteY3" fmla="*/ 735491 h 963138"/>
                <a:gd name="connsiteX4" fmla="*/ 68258 w 816447"/>
                <a:gd name="connsiteY4" fmla="*/ 485269 h 963138"/>
                <a:gd name="connsiteX5" fmla="*/ 237613 w 816447"/>
                <a:gd name="connsiteY5" fmla="*/ 375731 h 963138"/>
                <a:gd name="connsiteX6" fmla="*/ 316004 w 816447"/>
                <a:gd name="connsiteY6" fmla="*/ 368969 h 963138"/>
                <a:gd name="connsiteX7" fmla="*/ 319242 w 816447"/>
                <a:gd name="connsiteY7" fmla="*/ 368873 h 963138"/>
                <a:gd name="connsiteX8" fmla="*/ 319623 w 816447"/>
                <a:gd name="connsiteY8" fmla="*/ 369350 h 963138"/>
                <a:gd name="connsiteX9" fmla="*/ 320480 w 816447"/>
                <a:gd name="connsiteY9" fmla="*/ 374493 h 963138"/>
                <a:gd name="connsiteX10" fmla="*/ 320480 w 816447"/>
                <a:gd name="connsiteY10" fmla="*/ 508224 h 963138"/>
                <a:gd name="connsiteX11" fmla="*/ 313527 w 816447"/>
                <a:gd name="connsiteY11" fmla="*/ 514320 h 963138"/>
                <a:gd name="connsiteX12" fmla="*/ 226754 w 816447"/>
                <a:gd name="connsiteY12" fmla="*/ 521369 h 963138"/>
                <a:gd name="connsiteX13" fmla="*/ 152840 w 816447"/>
                <a:gd name="connsiteY13" fmla="*/ 584519 h 963138"/>
                <a:gd name="connsiteX14" fmla="*/ 137981 w 816447"/>
                <a:gd name="connsiteY14" fmla="*/ 634811 h 963138"/>
                <a:gd name="connsiteX15" fmla="*/ 150173 w 816447"/>
                <a:gd name="connsiteY15" fmla="*/ 715488 h 963138"/>
                <a:gd name="connsiteX16" fmla="*/ 186940 w 816447"/>
                <a:gd name="connsiteY16" fmla="*/ 759970 h 963138"/>
                <a:gd name="connsiteX17" fmla="*/ 191607 w 816447"/>
                <a:gd name="connsiteY17" fmla="*/ 764351 h 963138"/>
                <a:gd name="connsiteX18" fmla="*/ 193131 w 816447"/>
                <a:gd name="connsiteY18" fmla="*/ 765780 h 963138"/>
                <a:gd name="connsiteX19" fmla="*/ 197227 w 816447"/>
                <a:gd name="connsiteY19" fmla="*/ 770828 h 963138"/>
                <a:gd name="connsiteX20" fmla="*/ 264664 w 816447"/>
                <a:gd name="connsiteY20" fmla="*/ 821025 h 963138"/>
                <a:gd name="connsiteX21" fmla="*/ 315051 w 816447"/>
                <a:gd name="connsiteY21" fmla="*/ 828074 h 963138"/>
                <a:gd name="connsiteX22" fmla="*/ 408206 w 816447"/>
                <a:gd name="connsiteY22" fmla="*/ 789021 h 963138"/>
                <a:gd name="connsiteX23" fmla="*/ 437828 w 816447"/>
                <a:gd name="connsiteY23" fmla="*/ 748159 h 963138"/>
                <a:gd name="connsiteX24" fmla="*/ 442496 w 816447"/>
                <a:gd name="connsiteY24" fmla="*/ 734252 h 963138"/>
                <a:gd name="connsiteX25" fmla="*/ 448973 w 816447"/>
                <a:gd name="connsiteY25" fmla="*/ 685294 h 963138"/>
                <a:gd name="connsiteX26" fmla="*/ 449639 w 816447"/>
                <a:gd name="connsiteY26" fmla="*/ 638240 h 963138"/>
                <a:gd name="connsiteX27" fmla="*/ 449639 w 816447"/>
                <a:gd name="connsiteY27" fmla="*/ 10733 h 963138"/>
                <a:gd name="connsiteX28" fmla="*/ 460498 w 816447"/>
                <a:gd name="connsiteY28" fmla="*/ 65 h 963138"/>
                <a:gd name="connsiteX29" fmla="*/ 576608 w 816447"/>
                <a:gd name="connsiteY29" fmla="*/ 65 h 963138"/>
                <a:gd name="connsiteX30" fmla="*/ 583275 w 816447"/>
                <a:gd name="connsiteY30" fmla="*/ 1208 h 963138"/>
                <a:gd name="connsiteX31" fmla="*/ 583751 w 816447"/>
                <a:gd name="connsiteY31" fmla="*/ 1494 h 963138"/>
                <a:gd name="connsiteX32" fmla="*/ 585752 w 816447"/>
                <a:gd name="connsiteY32" fmla="*/ 7590 h 963138"/>
                <a:gd name="connsiteX33" fmla="*/ 604802 w 816447"/>
                <a:gd name="connsiteY33" fmla="*/ 69884 h 963138"/>
                <a:gd name="connsiteX34" fmla="*/ 643092 w 816447"/>
                <a:gd name="connsiteY34" fmla="*/ 131320 h 963138"/>
                <a:gd name="connsiteX35" fmla="*/ 668619 w 816447"/>
                <a:gd name="connsiteY35" fmla="*/ 157133 h 963138"/>
                <a:gd name="connsiteX36" fmla="*/ 671000 w 816447"/>
                <a:gd name="connsiteY36" fmla="*/ 159704 h 963138"/>
                <a:gd name="connsiteX37" fmla="*/ 694146 w 816447"/>
                <a:gd name="connsiteY37" fmla="*/ 185517 h 963138"/>
                <a:gd name="connsiteX38" fmla="*/ 774728 w 816447"/>
                <a:gd name="connsiteY38" fmla="*/ 235523 h 963138"/>
                <a:gd name="connsiteX39" fmla="*/ 809684 w 816447"/>
                <a:gd name="connsiteY39" fmla="*/ 245239 h 963138"/>
                <a:gd name="connsiteX40" fmla="*/ 815780 w 816447"/>
                <a:gd name="connsiteY40" fmla="*/ 247430 h 963138"/>
                <a:gd name="connsiteX41" fmla="*/ 816257 w 816447"/>
                <a:gd name="connsiteY41" fmla="*/ 247715 h 963138"/>
                <a:gd name="connsiteX42" fmla="*/ 816161 w 816447"/>
                <a:gd name="connsiteY42" fmla="*/ 303722 h 963138"/>
                <a:gd name="connsiteX43" fmla="*/ 816447 w 816447"/>
                <a:gd name="connsiteY43" fmla="*/ 377351 h 963138"/>
                <a:gd name="connsiteX44" fmla="*/ 812447 w 816447"/>
                <a:gd name="connsiteY44" fmla="*/ 380684 h 963138"/>
                <a:gd name="connsiteX45" fmla="*/ 769775 w 816447"/>
                <a:gd name="connsiteY45" fmla="*/ 376589 h 963138"/>
                <a:gd name="connsiteX46" fmla="*/ 670238 w 816447"/>
                <a:gd name="connsiteY46" fmla="*/ 350395 h 963138"/>
                <a:gd name="connsiteX47" fmla="*/ 580894 w 816447"/>
                <a:gd name="connsiteY47" fmla="*/ 298007 h 963138"/>
                <a:gd name="connsiteX48" fmla="*/ 579846 w 816447"/>
                <a:gd name="connsiteY48" fmla="*/ 297436 h 963138"/>
                <a:gd name="connsiteX49" fmla="*/ 579275 w 816447"/>
                <a:gd name="connsiteY49" fmla="*/ 300960 h 963138"/>
                <a:gd name="connsiteX50" fmla="*/ 579084 w 816447"/>
                <a:gd name="connsiteY50" fmla="*/ 633478 h 963138"/>
                <a:gd name="connsiteX51" fmla="*/ 533936 w 816447"/>
                <a:gd name="connsiteY51" fmla="*/ 814453 h 963138"/>
                <a:gd name="connsiteX52" fmla="*/ 397252 w 816447"/>
                <a:gd name="connsiteY52" fmla="*/ 939992 h 963138"/>
                <a:gd name="connsiteX53" fmla="*/ 321909 w 816447"/>
                <a:gd name="connsiteY53" fmla="*/ 960185 h 963138"/>
                <a:gd name="connsiteX54" fmla="*/ 259901 w 816447"/>
                <a:gd name="connsiteY54" fmla="*/ 962567 h 963138"/>
                <a:gd name="connsiteX55" fmla="*/ 67115 w 816447"/>
                <a:gd name="connsiteY55" fmla="*/ 887224 h 963138"/>
                <a:gd name="connsiteX56" fmla="*/ 64448 w 816447"/>
                <a:gd name="connsiteY56" fmla="*/ 885319 h 9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16447" h="963138">
                  <a:moveTo>
                    <a:pt x="64448" y="885319"/>
                  </a:moveTo>
                  <a:cubicBezTo>
                    <a:pt x="63401" y="884176"/>
                    <a:pt x="62353" y="882938"/>
                    <a:pt x="61400" y="881795"/>
                  </a:cubicBezTo>
                  <a:cubicBezTo>
                    <a:pt x="48161" y="863792"/>
                    <a:pt x="36635" y="844742"/>
                    <a:pt x="27491" y="824264"/>
                  </a:cubicBezTo>
                  <a:cubicBezTo>
                    <a:pt x="14823" y="795879"/>
                    <a:pt x="6346" y="766352"/>
                    <a:pt x="2726" y="735491"/>
                  </a:cubicBezTo>
                  <a:cubicBezTo>
                    <a:pt x="-8037" y="643574"/>
                    <a:pt x="12918" y="559659"/>
                    <a:pt x="68258" y="485269"/>
                  </a:cubicBezTo>
                  <a:cubicBezTo>
                    <a:pt x="110930" y="427928"/>
                    <a:pt x="167699" y="391257"/>
                    <a:pt x="237613" y="375731"/>
                  </a:cubicBezTo>
                  <a:cubicBezTo>
                    <a:pt x="263426" y="370016"/>
                    <a:pt x="289619" y="368111"/>
                    <a:pt x="316004" y="368969"/>
                  </a:cubicBezTo>
                  <a:cubicBezTo>
                    <a:pt x="317051" y="368969"/>
                    <a:pt x="318194" y="368969"/>
                    <a:pt x="319242" y="368873"/>
                  </a:cubicBezTo>
                  <a:cubicBezTo>
                    <a:pt x="319337" y="369064"/>
                    <a:pt x="319528" y="369159"/>
                    <a:pt x="319623" y="369350"/>
                  </a:cubicBezTo>
                  <a:cubicBezTo>
                    <a:pt x="320766" y="370874"/>
                    <a:pt x="320480" y="372779"/>
                    <a:pt x="320480" y="374493"/>
                  </a:cubicBezTo>
                  <a:cubicBezTo>
                    <a:pt x="320480" y="419070"/>
                    <a:pt x="320480" y="463647"/>
                    <a:pt x="320480" y="508224"/>
                  </a:cubicBezTo>
                  <a:cubicBezTo>
                    <a:pt x="320480" y="514415"/>
                    <a:pt x="319623" y="515082"/>
                    <a:pt x="313527" y="514320"/>
                  </a:cubicBezTo>
                  <a:cubicBezTo>
                    <a:pt x="284095" y="510605"/>
                    <a:pt x="255044" y="511748"/>
                    <a:pt x="226754" y="521369"/>
                  </a:cubicBezTo>
                  <a:cubicBezTo>
                    <a:pt x="193798" y="532608"/>
                    <a:pt x="168938" y="553563"/>
                    <a:pt x="152840" y="584519"/>
                  </a:cubicBezTo>
                  <a:cubicBezTo>
                    <a:pt x="144649" y="600236"/>
                    <a:pt x="139791" y="617095"/>
                    <a:pt x="137981" y="634811"/>
                  </a:cubicBezTo>
                  <a:cubicBezTo>
                    <a:pt x="135219" y="662720"/>
                    <a:pt x="139029" y="689675"/>
                    <a:pt x="150173" y="715488"/>
                  </a:cubicBezTo>
                  <a:cubicBezTo>
                    <a:pt x="158079" y="733871"/>
                    <a:pt x="170938" y="748254"/>
                    <a:pt x="186940" y="759970"/>
                  </a:cubicBezTo>
                  <a:cubicBezTo>
                    <a:pt x="188654" y="761208"/>
                    <a:pt x="190559" y="762351"/>
                    <a:pt x="191607" y="764351"/>
                  </a:cubicBezTo>
                  <a:cubicBezTo>
                    <a:pt x="192083" y="764828"/>
                    <a:pt x="192655" y="765304"/>
                    <a:pt x="193131" y="765780"/>
                  </a:cubicBezTo>
                  <a:cubicBezTo>
                    <a:pt x="194750" y="767304"/>
                    <a:pt x="196084" y="769019"/>
                    <a:pt x="197227" y="770828"/>
                  </a:cubicBezTo>
                  <a:cubicBezTo>
                    <a:pt x="213324" y="796165"/>
                    <a:pt x="236660" y="811786"/>
                    <a:pt x="264664" y="821025"/>
                  </a:cubicBezTo>
                  <a:cubicBezTo>
                    <a:pt x="281047" y="826359"/>
                    <a:pt x="297811" y="828836"/>
                    <a:pt x="315051" y="828074"/>
                  </a:cubicBezTo>
                  <a:cubicBezTo>
                    <a:pt x="350865" y="826550"/>
                    <a:pt x="382298" y="814262"/>
                    <a:pt x="408206" y="789021"/>
                  </a:cubicBezTo>
                  <a:cubicBezTo>
                    <a:pt x="420493" y="777115"/>
                    <a:pt x="430208" y="763399"/>
                    <a:pt x="437828" y="748159"/>
                  </a:cubicBezTo>
                  <a:cubicBezTo>
                    <a:pt x="440019" y="743682"/>
                    <a:pt x="441448" y="739015"/>
                    <a:pt x="442496" y="734252"/>
                  </a:cubicBezTo>
                  <a:cubicBezTo>
                    <a:pt x="446020" y="718060"/>
                    <a:pt x="447925" y="701772"/>
                    <a:pt x="448973" y="685294"/>
                  </a:cubicBezTo>
                  <a:cubicBezTo>
                    <a:pt x="450020" y="669578"/>
                    <a:pt x="449639" y="653957"/>
                    <a:pt x="449639" y="638240"/>
                  </a:cubicBezTo>
                  <a:cubicBezTo>
                    <a:pt x="449735" y="429071"/>
                    <a:pt x="449639" y="219902"/>
                    <a:pt x="449639" y="10733"/>
                  </a:cubicBezTo>
                  <a:cubicBezTo>
                    <a:pt x="449639" y="65"/>
                    <a:pt x="449639" y="65"/>
                    <a:pt x="460498" y="65"/>
                  </a:cubicBezTo>
                  <a:cubicBezTo>
                    <a:pt x="499169" y="65"/>
                    <a:pt x="537936" y="65"/>
                    <a:pt x="576608" y="65"/>
                  </a:cubicBezTo>
                  <a:cubicBezTo>
                    <a:pt x="578894" y="65"/>
                    <a:pt x="581275" y="-411"/>
                    <a:pt x="583275" y="1208"/>
                  </a:cubicBezTo>
                  <a:cubicBezTo>
                    <a:pt x="583466" y="1304"/>
                    <a:pt x="583561" y="1399"/>
                    <a:pt x="583751" y="1494"/>
                  </a:cubicBezTo>
                  <a:cubicBezTo>
                    <a:pt x="585371" y="3209"/>
                    <a:pt x="585371" y="5495"/>
                    <a:pt x="585752" y="7590"/>
                  </a:cubicBezTo>
                  <a:cubicBezTo>
                    <a:pt x="589752" y="29117"/>
                    <a:pt x="595943" y="49976"/>
                    <a:pt x="604802" y="69884"/>
                  </a:cubicBezTo>
                  <a:cubicBezTo>
                    <a:pt x="614612" y="92172"/>
                    <a:pt x="626900" y="112841"/>
                    <a:pt x="643092" y="131320"/>
                  </a:cubicBezTo>
                  <a:cubicBezTo>
                    <a:pt x="651093" y="140464"/>
                    <a:pt x="660332" y="148274"/>
                    <a:pt x="668619" y="157133"/>
                  </a:cubicBezTo>
                  <a:cubicBezTo>
                    <a:pt x="669381" y="157990"/>
                    <a:pt x="670238" y="158847"/>
                    <a:pt x="671000" y="159704"/>
                  </a:cubicBezTo>
                  <a:cubicBezTo>
                    <a:pt x="679192" y="167896"/>
                    <a:pt x="685859" y="177421"/>
                    <a:pt x="694146" y="185517"/>
                  </a:cubicBezTo>
                  <a:cubicBezTo>
                    <a:pt x="717387" y="208187"/>
                    <a:pt x="744248" y="224665"/>
                    <a:pt x="774728" y="235523"/>
                  </a:cubicBezTo>
                  <a:cubicBezTo>
                    <a:pt x="786158" y="239619"/>
                    <a:pt x="797778" y="242858"/>
                    <a:pt x="809684" y="245239"/>
                  </a:cubicBezTo>
                  <a:cubicBezTo>
                    <a:pt x="811780" y="245620"/>
                    <a:pt x="813971" y="246001"/>
                    <a:pt x="815780" y="247430"/>
                  </a:cubicBezTo>
                  <a:cubicBezTo>
                    <a:pt x="815971" y="247525"/>
                    <a:pt x="816066" y="247620"/>
                    <a:pt x="816257" y="247715"/>
                  </a:cubicBezTo>
                  <a:cubicBezTo>
                    <a:pt x="816257" y="266384"/>
                    <a:pt x="816161" y="285053"/>
                    <a:pt x="816161" y="303722"/>
                  </a:cubicBezTo>
                  <a:cubicBezTo>
                    <a:pt x="816161" y="328297"/>
                    <a:pt x="816257" y="352776"/>
                    <a:pt x="816447" y="377351"/>
                  </a:cubicBezTo>
                  <a:cubicBezTo>
                    <a:pt x="816447" y="380684"/>
                    <a:pt x="814923" y="380780"/>
                    <a:pt x="812447" y="380684"/>
                  </a:cubicBezTo>
                  <a:cubicBezTo>
                    <a:pt x="798159" y="380113"/>
                    <a:pt x="783872" y="378779"/>
                    <a:pt x="769775" y="376589"/>
                  </a:cubicBezTo>
                  <a:cubicBezTo>
                    <a:pt x="735675" y="371350"/>
                    <a:pt x="702338" y="363063"/>
                    <a:pt x="670238" y="350395"/>
                  </a:cubicBezTo>
                  <a:cubicBezTo>
                    <a:pt x="637758" y="337631"/>
                    <a:pt x="607373" y="321153"/>
                    <a:pt x="580894" y="298007"/>
                  </a:cubicBezTo>
                  <a:cubicBezTo>
                    <a:pt x="580608" y="297722"/>
                    <a:pt x="580227" y="297626"/>
                    <a:pt x="579846" y="297436"/>
                  </a:cubicBezTo>
                  <a:cubicBezTo>
                    <a:pt x="578798" y="298484"/>
                    <a:pt x="579275" y="299817"/>
                    <a:pt x="579275" y="300960"/>
                  </a:cubicBezTo>
                  <a:cubicBezTo>
                    <a:pt x="579179" y="411831"/>
                    <a:pt x="579275" y="522702"/>
                    <a:pt x="579084" y="633478"/>
                  </a:cubicBezTo>
                  <a:cubicBezTo>
                    <a:pt x="578989" y="697486"/>
                    <a:pt x="565178" y="758255"/>
                    <a:pt x="533936" y="814453"/>
                  </a:cubicBezTo>
                  <a:cubicBezTo>
                    <a:pt x="502313" y="871317"/>
                    <a:pt x="457545" y="914275"/>
                    <a:pt x="397252" y="939992"/>
                  </a:cubicBezTo>
                  <a:cubicBezTo>
                    <a:pt x="373058" y="950279"/>
                    <a:pt x="347817" y="956566"/>
                    <a:pt x="321909" y="960185"/>
                  </a:cubicBezTo>
                  <a:cubicBezTo>
                    <a:pt x="301335" y="963043"/>
                    <a:pt x="280666" y="963805"/>
                    <a:pt x="259901" y="962567"/>
                  </a:cubicBezTo>
                  <a:cubicBezTo>
                    <a:pt x="187511" y="958185"/>
                    <a:pt x="123218" y="933420"/>
                    <a:pt x="67115" y="887224"/>
                  </a:cubicBezTo>
                  <a:cubicBezTo>
                    <a:pt x="66449" y="886557"/>
                    <a:pt x="65401" y="885986"/>
                    <a:pt x="64448" y="885319"/>
                  </a:cubicBezTo>
                  <a:close/>
                </a:path>
              </a:pathLst>
            </a:custGeom>
            <a:solidFill>
              <a:srgbClr val="EEF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3" name="자유형: 도형 312">
              <a:extLst>
                <a:ext uri="{FF2B5EF4-FFF2-40B4-BE49-F238E27FC236}">
                  <a16:creationId xmlns:a16="http://schemas.microsoft.com/office/drawing/2014/main" id="{E11E19C2-9F0B-4852-A3E3-70252EE3F81B}"/>
                </a:ext>
              </a:extLst>
            </p:cNvPr>
            <p:cNvSpPr/>
            <p:nvPr/>
          </p:nvSpPr>
          <p:spPr>
            <a:xfrm>
              <a:off x="5620454" y="1732785"/>
              <a:ext cx="238053" cy="531140"/>
            </a:xfrm>
            <a:custGeom>
              <a:avLst/>
              <a:gdLst>
                <a:gd name="connsiteX0" fmla="*/ 390239 w 390239"/>
                <a:gd name="connsiteY0" fmla="*/ 42672 h 870693"/>
                <a:gd name="connsiteX1" fmla="*/ 375571 w 390239"/>
                <a:gd name="connsiteY1" fmla="*/ 42863 h 870693"/>
                <a:gd name="connsiteX2" fmla="*/ 262700 w 390239"/>
                <a:gd name="connsiteY2" fmla="*/ 42767 h 870693"/>
                <a:gd name="connsiteX3" fmla="*/ 257842 w 390239"/>
                <a:gd name="connsiteY3" fmla="*/ 47625 h 870693"/>
                <a:gd name="connsiteX4" fmla="*/ 257937 w 390239"/>
                <a:gd name="connsiteY4" fmla="*/ 699992 h 870693"/>
                <a:gd name="connsiteX5" fmla="*/ 249841 w 390239"/>
                <a:gd name="connsiteY5" fmla="*/ 779431 h 870693"/>
                <a:gd name="connsiteX6" fmla="*/ 236315 w 390239"/>
                <a:gd name="connsiteY6" fmla="*/ 806672 h 870693"/>
                <a:gd name="connsiteX7" fmla="*/ 135065 w 390239"/>
                <a:gd name="connsiteY7" fmla="*/ 869537 h 870693"/>
                <a:gd name="connsiteX8" fmla="*/ 24194 w 390239"/>
                <a:gd name="connsiteY8" fmla="*/ 837438 h 870693"/>
                <a:gd name="connsiteX9" fmla="*/ 0 w 390239"/>
                <a:gd name="connsiteY9" fmla="*/ 806958 h 870693"/>
                <a:gd name="connsiteX10" fmla="*/ 40672 w 390239"/>
                <a:gd name="connsiteY10" fmla="*/ 823532 h 870693"/>
                <a:gd name="connsiteX11" fmla="*/ 207264 w 390239"/>
                <a:gd name="connsiteY11" fmla="*/ 743331 h 870693"/>
                <a:gd name="connsiteX12" fmla="*/ 213550 w 390239"/>
                <a:gd name="connsiteY12" fmla="*/ 715137 h 870693"/>
                <a:gd name="connsiteX13" fmla="*/ 217551 w 390239"/>
                <a:gd name="connsiteY13" fmla="*/ 655225 h 870693"/>
                <a:gd name="connsiteX14" fmla="*/ 217551 w 390239"/>
                <a:gd name="connsiteY14" fmla="*/ 5620 h 870693"/>
                <a:gd name="connsiteX15" fmla="*/ 222885 w 390239"/>
                <a:gd name="connsiteY15" fmla="*/ 95 h 870693"/>
                <a:gd name="connsiteX16" fmla="*/ 381953 w 390239"/>
                <a:gd name="connsiteY16" fmla="*/ 0 h 870693"/>
                <a:gd name="connsiteX17" fmla="*/ 386525 w 390239"/>
                <a:gd name="connsiteY17" fmla="*/ 4382 h 870693"/>
                <a:gd name="connsiteX18" fmla="*/ 389858 w 390239"/>
                <a:gd name="connsiteY18" fmla="*/ 38576 h 870693"/>
                <a:gd name="connsiteX19" fmla="*/ 390239 w 390239"/>
                <a:gd name="connsiteY19" fmla="*/ 42672 h 8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239" h="870693">
                  <a:moveTo>
                    <a:pt x="390239" y="42672"/>
                  </a:moveTo>
                  <a:cubicBezTo>
                    <a:pt x="385382" y="42767"/>
                    <a:pt x="380429" y="42863"/>
                    <a:pt x="375571" y="42863"/>
                  </a:cubicBezTo>
                  <a:cubicBezTo>
                    <a:pt x="337947" y="42863"/>
                    <a:pt x="300323" y="42958"/>
                    <a:pt x="262700" y="42767"/>
                  </a:cubicBezTo>
                  <a:cubicBezTo>
                    <a:pt x="258794" y="42767"/>
                    <a:pt x="257842" y="43720"/>
                    <a:pt x="257842" y="47625"/>
                  </a:cubicBezTo>
                  <a:cubicBezTo>
                    <a:pt x="257937" y="265081"/>
                    <a:pt x="257937" y="482536"/>
                    <a:pt x="257937" y="699992"/>
                  </a:cubicBezTo>
                  <a:cubicBezTo>
                    <a:pt x="257937" y="726758"/>
                    <a:pt x="256032" y="753332"/>
                    <a:pt x="249841" y="779431"/>
                  </a:cubicBezTo>
                  <a:cubicBezTo>
                    <a:pt x="247459" y="789527"/>
                    <a:pt x="241935" y="798195"/>
                    <a:pt x="236315" y="806672"/>
                  </a:cubicBezTo>
                  <a:cubicBezTo>
                    <a:pt x="212217" y="843058"/>
                    <a:pt x="178308" y="864489"/>
                    <a:pt x="135065" y="869537"/>
                  </a:cubicBezTo>
                  <a:cubicBezTo>
                    <a:pt x="93917" y="874300"/>
                    <a:pt x="56388" y="864489"/>
                    <a:pt x="24194" y="837438"/>
                  </a:cubicBezTo>
                  <a:cubicBezTo>
                    <a:pt x="14097" y="828961"/>
                    <a:pt x="5715" y="818960"/>
                    <a:pt x="0" y="806958"/>
                  </a:cubicBezTo>
                  <a:cubicBezTo>
                    <a:pt x="12954" y="814102"/>
                    <a:pt x="26289" y="820007"/>
                    <a:pt x="40672" y="823532"/>
                  </a:cubicBezTo>
                  <a:cubicBezTo>
                    <a:pt x="105823" y="839248"/>
                    <a:pt x="175546" y="812483"/>
                    <a:pt x="207264" y="743331"/>
                  </a:cubicBezTo>
                  <a:cubicBezTo>
                    <a:pt x="211265" y="734473"/>
                    <a:pt x="212122" y="724662"/>
                    <a:pt x="213550" y="715137"/>
                  </a:cubicBezTo>
                  <a:cubicBezTo>
                    <a:pt x="216694" y="695325"/>
                    <a:pt x="217551" y="675323"/>
                    <a:pt x="217551" y="655225"/>
                  </a:cubicBezTo>
                  <a:cubicBezTo>
                    <a:pt x="217551" y="438722"/>
                    <a:pt x="217551" y="222123"/>
                    <a:pt x="217551" y="5620"/>
                  </a:cubicBezTo>
                  <a:cubicBezTo>
                    <a:pt x="217551" y="95"/>
                    <a:pt x="217551" y="95"/>
                    <a:pt x="222885" y="95"/>
                  </a:cubicBezTo>
                  <a:cubicBezTo>
                    <a:pt x="275939" y="95"/>
                    <a:pt x="328994" y="95"/>
                    <a:pt x="381953" y="0"/>
                  </a:cubicBezTo>
                  <a:cubicBezTo>
                    <a:pt x="385477" y="0"/>
                    <a:pt x="386525" y="667"/>
                    <a:pt x="386525" y="4382"/>
                  </a:cubicBezTo>
                  <a:cubicBezTo>
                    <a:pt x="386715" y="15811"/>
                    <a:pt x="387953" y="27242"/>
                    <a:pt x="389858" y="38576"/>
                  </a:cubicBezTo>
                  <a:cubicBezTo>
                    <a:pt x="390144" y="40005"/>
                    <a:pt x="390144" y="41339"/>
                    <a:pt x="390239" y="42672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4" name="자유형: 도형 313">
              <a:extLst>
                <a:ext uri="{FF2B5EF4-FFF2-40B4-BE49-F238E27FC236}">
                  <a16:creationId xmlns:a16="http://schemas.microsoft.com/office/drawing/2014/main" id="{A534BD52-2B7A-484F-9334-482F77F582F4}"/>
                </a:ext>
              </a:extLst>
            </p:cNvPr>
            <p:cNvSpPr/>
            <p:nvPr/>
          </p:nvSpPr>
          <p:spPr>
            <a:xfrm>
              <a:off x="5585379" y="1983214"/>
              <a:ext cx="136641" cy="241017"/>
            </a:xfrm>
            <a:custGeom>
              <a:avLst/>
              <a:gdLst>
                <a:gd name="connsiteX0" fmla="*/ 55974 w 223995"/>
                <a:gd name="connsiteY0" fmla="*/ 395097 h 395097"/>
                <a:gd name="connsiteX1" fmla="*/ 7397 w 223995"/>
                <a:gd name="connsiteY1" fmla="*/ 330327 h 395097"/>
                <a:gd name="connsiteX2" fmla="*/ 20065 w 223995"/>
                <a:gd name="connsiteY2" fmla="*/ 207740 h 395097"/>
                <a:gd name="connsiteX3" fmla="*/ 107981 w 223995"/>
                <a:gd name="connsiteY3" fmla="*/ 146113 h 395097"/>
                <a:gd name="connsiteX4" fmla="*/ 179418 w 223995"/>
                <a:gd name="connsiteY4" fmla="*/ 144209 h 395097"/>
                <a:gd name="connsiteX5" fmla="*/ 183609 w 223995"/>
                <a:gd name="connsiteY5" fmla="*/ 140303 h 395097"/>
                <a:gd name="connsiteX6" fmla="*/ 183514 w 223995"/>
                <a:gd name="connsiteY6" fmla="*/ 4477 h 395097"/>
                <a:gd name="connsiteX7" fmla="*/ 183800 w 223995"/>
                <a:gd name="connsiteY7" fmla="*/ 0 h 395097"/>
                <a:gd name="connsiteX8" fmla="*/ 221900 w 223995"/>
                <a:gd name="connsiteY8" fmla="*/ 3619 h 395097"/>
                <a:gd name="connsiteX9" fmla="*/ 223900 w 223995"/>
                <a:gd name="connsiteY9" fmla="*/ 6096 h 395097"/>
                <a:gd name="connsiteX10" fmla="*/ 223900 w 223995"/>
                <a:gd name="connsiteY10" fmla="*/ 8954 h 395097"/>
                <a:gd name="connsiteX11" fmla="*/ 223995 w 223995"/>
                <a:gd name="connsiteY11" fmla="*/ 183928 h 395097"/>
                <a:gd name="connsiteX12" fmla="*/ 220376 w 223995"/>
                <a:gd name="connsiteY12" fmla="*/ 186976 h 395097"/>
                <a:gd name="connsiteX13" fmla="*/ 140175 w 223995"/>
                <a:gd name="connsiteY13" fmla="*/ 190881 h 395097"/>
                <a:gd name="connsiteX14" fmla="*/ 43496 w 223995"/>
                <a:gd name="connsiteY14" fmla="*/ 294704 h 395097"/>
                <a:gd name="connsiteX15" fmla="*/ 54831 w 223995"/>
                <a:gd name="connsiteY15" fmla="*/ 391954 h 395097"/>
                <a:gd name="connsiteX16" fmla="*/ 55974 w 223995"/>
                <a:gd name="connsiteY16" fmla="*/ 395097 h 39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3995" h="395097">
                  <a:moveTo>
                    <a:pt x="55974" y="395097"/>
                  </a:moveTo>
                  <a:cubicBezTo>
                    <a:pt x="31400" y="379857"/>
                    <a:pt x="15398" y="358045"/>
                    <a:pt x="7397" y="330327"/>
                  </a:cubicBezTo>
                  <a:cubicBezTo>
                    <a:pt x="-4986" y="287750"/>
                    <a:pt x="-2509" y="246507"/>
                    <a:pt x="20065" y="207740"/>
                  </a:cubicBezTo>
                  <a:cubicBezTo>
                    <a:pt x="39782" y="173927"/>
                    <a:pt x="70262" y="154496"/>
                    <a:pt x="107981" y="146113"/>
                  </a:cubicBezTo>
                  <a:cubicBezTo>
                    <a:pt x="131603" y="140875"/>
                    <a:pt x="155510" y="140779"/>
                    <a:pt x="179418" y="144209"/>
                  </a:cubicBezTo>
                  <a:cubicBezTo>
                    <a:pt x="183038" y="144780"/>
                    <a:pt x="183704" y="143732"/>
                    <a:pt x="183609" y="140303"/>
                  </a:cubicBezTo>
                  <a:cubicBezTo>
                    <a:pt x="183514" y="95060"/>
                    <a:pt x="183514" y="49721"/>
                    <a:pt x="183514" y="4477"/>
                  </a:cubicBezTo>
                  <a:cubicBezTo>
                    <a:pt x="183514" y="2953"/>
                    <a:pt x="183704" y="1524"/>
                    <a:pt x="183800" y="0"/>
                  </a:cubicBezTo>
                  <a:cubicBezTo>
                    <a:pt x="196563" y="190"/>
                    <a:pt x="209231" y="1810"/>
                    <a:pt x="221900" y="3619"/>
                  </a:cubicBezTo>
                  <a:cubicBezTo>
                    <a:pt x="223519" y="3810"/>
                    <a:pt x="223995" y="4667"/>
                    <a:pt x="223900" y="6096"/>
                  </a:cubicBezTo>
                  <a:cubicBezTo>
                    <a:pt x="223900" y="7048"/>
                    <a:pt x="223900" y="8001"/>
                    <a:pt x="223900" y="8954"/>
                  </a:cubicBezTo>
                  <a:cubicBezTo>
                    <a:pt x="223900" y="67246"/>
                    <a:pt x="223900" y="125635"/>
                    <a:pt x="223995" y="183928"/>
                  </a:cubicBezTo>
                  <a:cubicBezTo>
                    <a:pt x="223995" y="186976"/>
                    <a:pt x="223328" y="187452"/>
                    <a:pt x="220376" y="186976"/>
                  </a:cubicBezTo>
                  <a:cubicBezTo>
                    <a:pt x="193420" y="183261"/>
                    <a:pt x="166559" y="183356"/>
                    <a:pt x="140175" y="190881"/>
                  </a:cubicBezTo>
                  <a:cubicBezTo>
                    <a:pt x="87311" y="206121"/>
                    <a:pt x="55022" y="240983"/>
                    <a:pt x="43496" y="294704"/>
                  </a:cubicBezTo>
                  <a:cubicBezTo>
                    <a:pt x="36353" y="328232"/>
                    <a:pt x="40829" y="360712"/>
                    <a:pt x="54831" y="391954"/>
                  </a:cubicBezTo>
                  <a:cubicBezTo>
                    <a:pt x="55498" y="393002"/>
                    <a:pt x="56355" y="393954"/>
                    <a:pt x="55974" y="395097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5" name="자유형: 도형 314">
              <a:extLst>
                <a:ext uri="{FF2B5EF4-FFF2-40B4-BE49-F238E27FC236}">
                  <a16:creationId xmlns:a16="http://schemas.microsoft.com/office/drawing/2014/main" id="{A7B259DB-F675-4078-87D0-008D65E0452A}"/>
                </a:ext>
              </a:extLst>
            </p:cNvPr>
            <p:cNvSpPr/>
            <p:nvPr/>
          </p:nvSpPr>
          <p:spPr>
            <a:xfrm>
              <a:off x="5858855" y="1758931"/>
              <a:ext cx="51713" cy="95000"/>
            </a:xfrm>
            <a:custGeom>
              <a:avLst/>
              <a:gdLst>
                <a:gd name="connsiteX0" fmla="*/ 84773 w 84772"/>
                <a:gd name="connsiteY0" fmla="*/ 155734 h 155733"/>
                <a:gd name="connsiteX1" fmla="*/ 55435 w 84772"/>
                <a:gd name="connsiteY1" fmla="*/ 126968 h 155733"/>
                <a:gd name="connsiteX2" fmla="*/ 2953 w 84772"/>
                <a:gd name="connsiteY2" fmla="*/ 15716 h 155733"/>
                <a:gd name="connsiteX3" fmla="*/ 0 w 84772"/>
                <a:gd name="connsiteY3" fmla="*/ 191 h 155733"/>
                <a:gd name="connsiteX4" fmla="*/ 33909 w 84772"/>
                <a:gd name="connsiteY4" fmla="*/ 0 h 155733"/>
                <a:gd name="connsiteX5" fmla="*/ 36385 w 84772"/>
                <a:gd name="connsiteY5" fmla="*/ 3524 h 155733"/>
                <a:gd name="connsiteX6" fmla="*/ 52673 w 84772"/>
                <a:gd name="connsiteY6" fmla="*/ 91440 h 155733"/>
                <a:gd name="connsiteX7" fmla="*/ 82772 w 84772"/>
                <a:gd name="connsiteY7" fmla="*/ 152400 h 155733"/>
                <a:gd name="connsiteX8" fmla="*/ 84773 w 84772"/>
                <a:gd name="connsiteY8" fmla="*/ 155734 h 15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" h="155733">
                  <a:moveTo>
                    <a:pt x="84773" y="155734"/>
                  </a:moveTo>
                  <a:cubicBezTo>
                    <a:pt x="73723" y="147447"/>
                    <a:pt x="64198" y="137541"/>
                    <a:pt x="55435" y="126968"/>
                  </a:cubicBezTo>
                  <a:cubicBezTo>
                    <a:pt x="28385" y="94393"/>
                    <a:pt x="12097" y="56674"/>
                    <a:pt x="2953" y="15716"/>
                  </a:cubicBezTo>
                  <a:cubicBezTo>
                    <a:pt x="1810" y="10573"/>
                    <a:pt x="952" y="5334"/>
                    <a:pt x="0" y="191"/>
                  </a:cubicBezTo>
                  <a:cubicBezTo>
                    <a:pt x="11335" y="95"/>
                    <a:pt x="22574" y="95"/>
                    <a:pt x="33909" y="0"/>
                  </a:cubicBezTo>
                  <a:cubicBezTo>
                    <a:pt x="36862" y="0"/>
                    <a:pt x="36385" y="1810"/>
                    <a:pt x="36385" y="3524"/>
                  </a:cubicBezTo>
                  <a:cubicBezTo>
                    <a:pt x="37338" y="33623"/>
                    <a:pt x="42958" y="62960"/>
                    <a:pt x="52673" y="91440"/>
                  </a:cubicBezTo>
                  <a:cubicBezTo>
                    <a:pt x="60008" y="113062"/>
                    <a:pt x="69914" y="133445"/>
                    <a:pt x="82772" y="152400"/>
                  </a:cubicBezTo>
                  <a:cubicBezTo>
                    <a:pt x="83439" y="153257"/>
                    <a:pt x="84106" y="154496"/>
                    <a:pt x="84773" y="155734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6" name="자유형: 도형 315">
              <a:extLst>
                <a:ext uri="{FF2B5EF4-FFF2-40B4-BE49-F238E27FC236}">
                  <a16:creationId xmlns:a16="http://schemas.microsoft.com/office/drawing/2014/main" id="{0DD9B4AB-7309-4116-A5DC-3256AF85EDEB}"/>
                </a:ext>
              </a:extLst>
            </p:cNvPr>
            <p:cNvSpPr/>
            <p:nvPr/>
          </p:nvSpPr>
          <p:spPr>
            <a:xfrm>
              <a:off x="5912021" y="1855501"/>
              <a:ext cx="88496" cy="53514"/>
            </a:xfrm>
            <a:custGeom>
              <a:avLst/>
              <a:gdLst>
                <a:gd name="connsiteX0" fmla="*/ 144780 w 145071"/>
                <a:gd name="connsiteY0" fmla="*/ 87725 h 87725"/>
                <a:gd name="connsiteX1" fmla="*/ 762 w 145071"/>
                <a:gd name="connsiteY1" fmla="*/ 1429 h 87725"/>
                <a:gd name="connsiteX2" fmla="*/ 0 w 145071"/>
                <a:gd name="connsiteY2" fmla="*/ 0 h 87725"/>
                <a:gd name="connsiteX3" fmla="*/ 39529 w 145071"/>
                <a:gd name="connsiteY3" fmla="*/ 24289 h 87725"/>
                <a:gd name="connsiteX4" fmla="*/ 128778 w 145071"/>
                <a:gd name="connsiteY4" fmla="*/ 48673 h 87725"/>
                <a:gd name="connsiteX5" fmla="*/ 142589 w 145071"/>
                <a:gd name="connsiteY5" fmla="*/ 49911 h 87725"/>
                <a:gd name="connsiteX6" fmla="*/ 145066 w 145071"/>
                <a:gd name="connsiteY6" fmla="*/ 52292 h 87725"/>
                <a:gd name="connsiteX7" fmla="*/ 144780 w 145071"/>
                <a:gd name="connsiteY7" fmla="*/ 87725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071" h="87725">
                  <a:moveTo>
                    <a:pt x="144780" y="87725"/>
                  </a:moveTo>
                  <a:cubicBezTo>
                    <a:pt x="86011" y="76962"/>
                    <a:pt x="36957" y="49816"/>
                    <a:pt x="762" y="1429"/>
                  </a:cubicBezTo>
                  <a:cubicBezTo>
                    <a:pt x="476" y="1048"/>
                    <a:pt x="286" y="476"/>
                    <a:pt x="0" y="0"/>
                  </a:cubicBezTo>
                  <a:cubicBezTo>
                    <a:pt x="12573" y="9049"/>
                    <a:pt x="25527" y="17526"/>
                    <a:pt x="39529" y="24289"/>
                  </a:cubicBezTo>
                  <a:cubicBezTo>
                    <a:pt x="67818" y="37909"/>
                    <a:pt x="97727" y="45339"/>
                    <a:pt x="128778" y="48673"/>
                  </a:cubicBezTo>
                  <a:cubicBezTo>
                    <a:pt x="133350" y="49149"/>
                    <a:pt x="138017" y="49530"/>
                    <a:pt x="142589" y="49911"/>
                  </a:cubicBezTo>
                  <a:cubicBezTo>
                    <a:pt x="144113" y="50006"/>
                    <a:pt x="145161" y="50387"/>
                    <a:pt x="145066" y="52292"/>
                  </a:cubicBezTo>
                  <a:cubicBezTo>
                    <a:pt x="144875" y="64103"/>
                    <a:pt x="144875" y="75914"/>
                    <a:pt x="144780" y="87725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17" name="그룹 316">
            <a:extLst>
              <a:ext uri="{FF2B5EF4-FFF2-40B4-BE49-F238E27FC236}">
                <a16:creationId xmlns:a16="http://schemas.microsoft.com/office/drawing/2014/main" id="{A0CB74BC-3A1B-4D75-AB63-6E065C5E68E5}"/>
              </a:ext>
            </a:extLst>
          </p:cNvPr>
          <p:cNvGrpSpPr/>
          <p:nvPr/>
        </p:nvGrpSpPr>
        <p:grpSpPr>
          <a:xfrm>
            <a:off x="6153673" y="2185052"/>
            <a:ext cx="648991" cy="620602"/>
            <a:chOff x="6159487" y="1639701"/>
            <a:chExt cx="856748" cy="819271"/>
          </a:xfrm>
        </p:grpSpPr>
        <p:sp>
          <p:nvSpPr>
            <p:cNvPr id="318" name="자유형: 도형 317">
              <a:extLst>
                <a:ext uri="{FF2B5EF4-FFF2-40B4-BE49-F238E27FC236}">
                  <a16:creationId xmlns:a16="http://schemas.microsoft.com/office/drawing/2014/main" id="{94186FD6-3393-4518-8AC3-E3D730C70CB1}"/>
                </a:ext>
              </a:extLst>
            </p:cNvPr>
            <p:cNvSpPr/>
            <p:nvPr/>
          </p:nvSpPr>
          <p:spPr>
            <a:xfrm>
              <a:off x="6159487" y="1668754"/>
              <a:ext cx="792833" cy="790218"/>
            </a:xfrm>
            <a:custGeom>
              <a:avLst/>
              <a:gdLst>
                <a:gd name="connsiteX0" fmla="*/ 927545 w 1299686"/>
                <a:gd name="connsiteY0" fmla="*/ 1295400 h 1295399"/>
                <a:gd name="connsiteX1" fmla="*/ 372142 w 1299686"/>
                <a:gd name="connsiteY1" fmla="*/ 1295400 h 1295399"/>
                <a:gd name="connsiteX2" fmla="*/ 0 w 1299686"/>
                <a:gd name="connsiteY2" fmla="*/ 923258 h 1295399"/>
                <a:gd name="connsiteX3" fmla="*/ 0 w 1299686"/>
                <a:gd name="connsiteY3" fmla="*/ 372142 h 1295399"/>
                <a:gd name="connsiteX4" fmla="*/ 372142 w 1299686"/>
                <a:gd name="connsiteY4" fmla="*/ 0 h 1295399"/>
                <a:gd name="connsiteX5" fmla="*/ 927545 w 1299686"/>
                <a:gd name="connsiteY5" fmla="*/ 0 h 1295399"/>
                <a:gd name="connsiteX6" fmla="*/ 1299686 w 1299686"/>
                <a:gd name="connsiteY6" fmla="*/ 372142 h 1295399"/>
                <a:gd name="connsiteX7" fmla="*/ 1299686 w 1299686"/>
                <a:gd name="connsiteY7" fmla="*/ 923258 h 1295399"/>
                <a:gd name="connsiteX8" fmla="*/ 927545 w 1299686"/>
                <a:gd name="connsiteY8" fmla="*/ 1295400 h 1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399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082C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9" name="자유형: 도형 318">
              <a:extLst>
                <a:ext uri="{FF2B5EF4-FFF2-40B4-BE49-F238E27FC236}">
                  <a16:creationId xmlns:a16="http://schemas.microsoft.com/office/drawing/2014/main" id="{F5F0BC35-50FD-47AD-917F-B024DB916D85}"/>
                </a:ext>
              </a:extLst>
            </p:cNvPr>
            <p:cNvSpPr/>
            <p:nvPr/>
          </p:nvSpPr>
          <p:spPr>
            <a:xfrm>
              <a:off x="6223402" y="1639701"/>
              <a:ext cx="792833" cy="790218"/>
            </a:xfrm>
            <a:custGeom>
              <a:avLst/>
              <a:gdLst>
                <a:gd name="connsiteX0" fmla="*/ 927545 w 1299686"/>
                <a:gd name="connsiteY0" fmla="*/ 1295400 h 1295399"/>
                <a:gd name="connsiteX1" fmla="*/ 372142 w 1299686"/>
                <a:gd name="connsiteY1" fmla="*/ 1295400 h 1295399"/>
                <a:gd name="connsiteX2" fmla="*/ 0 w 1299686"/>
                <a:gd name="connsiteY2" fmla="*/ 923258 h 1295399"/>
                <a:gd name="connsiteX3" fmla="*/ 0 w 1299686"/>
                <a:gd name="connsiteY3" fmla="*/ 372142 h 1295399"/>
                <a:gd name="connsiteX4" fmla="*/ 372142 w 1299686"/>
                <a:gd name="connsiteY4" fmla="*/ 0 h 1295399"/>
                <a:gd name="connsiteX5" fmla="*/ 927545 w 1299686"/>
                <a:gd name="connsiteY5" fmla="*/ 0 h 1295399"/>
                <a:gd name="connsiteX6" fmla="*/ 1299686 w 1299686"/>
                <a:gd name="connsiteY6" fmla="*/ 372142 h 1295399"/>
                <a:gd name="connsiteX7" fmla="*/ 1299686 w 1299686"/>
                <a:gd name="connsiteY7" fmla="*/ 923258 h 1295399"/>
                <a:gd name="connsiteX8" fmla="*/ 927545 w 1299686"/>
                <a:gd name="connsiteY8" fmla="*/ 1295400 h 1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399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173A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0" name="자유형: 도형 319">
              <a:extLst>
                <a:ext uri="{FF2B5EF4-FFF2-40B4-BE49-F238E27FC236}">
                  <a16:creationId xmlns:a16="http://schemas.microsoft.com/office/drawing/2014/main" id="{A3D862FE-8F44-4347-AA7E-3FD3B3F6F515}"/>
                </a:ext>
              </a:extLst>
            </p:cNvPr>
            <p:cNvSpPr/>
            <p:nvPr/>
          </p:nvSpPr>
          <p:spPr>
            <a:xfrm>
              <a:off x="6479901" y="1771758"/>
              <a:ext cx="308305" cy="577113"/>
            </a:xfrm>
            <a:custGeom>
              <a:avLst/>
              <a:gdLst>
                <a:gd name="connsiteX0" fmla="*/ 346953 w 505402"/>
                <a:gd name="connsiteY0" fmla="*/ 214 h 946057"/>
                <a:gd name="connsiteX1" fmla="*/ 475445 w 505402"/>
                <a:gd name="connsiteY1" fmla="*/ 4976 h 946057"/>
                <a:gd name="connsiteX2" fmla="*/ 505354 w 505402"/>
                <a:gd name="connsiteY2" fmla="*/ 38600 h 946057"/>
                <a:gd name="connsiteX3" fmla="*/ 502115 w 505402"/>
                <a:gd name="connsiteY3" fmla="*/ 124610 h 946057"/>
                <a:gd name="connsiteX4" fmla="*/ 468492 w 505402"/>
                <a:gd name="connsiteY4" fmla="*/ 152995 h 946057"/>
                <a:gd name="connsiteX5" fmla="*/ 402103 w 505402"/>
                <a:gd name="connsiteY5" fmla="*/ 150518 h 946057"/>
                <a:gd name="connsiteX6" fmla="*/ 324283 w 505402"/>
                <a:gd name="connsiteY6" fmla="*/ 228147 h 946057"/>
                <a:gd name="connsiteX7" fmla="*/ 321331 w 505402"/>
                <a:gd name="connsiteY7" fmla="*/ 307109 h 946057"/>
                <a:gd name="connsiteX8" fmla="*/ 359335 w 505402"/>
                <a:gd name="connsiteY8" fmla="*/ 349496 h 946057"/>
                <a:gd name="connsiteX9" fmla="*/ 462396 w 505402"/>
                <a:gd name="connsiteY9" fmla="*/ 353306 h 946057"/>
                <a:gd name="connsiteX10" fmla="*/ 485446 w 505402"/>
                <a:gd name="connsiteY10" fmla="*/ 381023 h 946057"/>
                <a:gd name="connsiteX11" fmla="*/ 467444 w 505402"/>
                <a:gd name="connsiteY11" fmla="*/ 484846 h 946057"/>
                <a:gd name="connsiteX12" fmla="*/ 429535 w 505402"/>
                <a:gd name="connsiteY12" fmla="*/ 514469 h 946057"/>
                <a:gd name="connsiteX13" fmla="*/ 360383 w 505402"/>
                <a:gd name="connsiteY13" fmla="*/ 511897 h 946057"/>
                <a:gd name="connsiteX14" fmla="*/ 313615 w 505402"/>
                <a:gd name="connsiteY14" fmla="*/ 553902 h 946057"/>
                <a:gd name="connsiteX15" fmla="*/ 300661 w 505402"/>
                <a:gd name="connsiteY15" fmla="*/ 903565 h 946057"/>
                <a:gd name="connsiteX16" fmla="*/ 253894 w 505402"/>
                <a:gd name="connsiteY16" fmla="*/ 945570 h 946057"/>
                <a:gd name="connsiteX17" fmla="*/ 170550 w 505402"/>
                <a:gd name="connsiteY17" fmla="*/ 942522 h 946057"/>
                <a:gd name="connsiteX18" fmla="*/ 129688 w 505402"/>
                <a:gd name="connsiteY18" fmla="*/ 900041 h 946057"/>
                <a:gd name="connsiteX19" fmla="*/ 136355 w 505402"/>
                <a:gd name="connsiteY19" fmla="*/ 720971 h 946057"/>
                <a:gd name="connsiteX20" fmla="*/ 145785 w 505402"/>
                <a:gd name="connsiteY20" fmla="*/ 541996 h 946057"/>
                <a:gd name="connsiteX21" fmla="*/ 110447 w 505402"/>
                <a:gd name="connsiteY21" fmla="*/ 503991 h 946057"/>
                <a:gd name="connsiteX22" fmla="*/ 31390 w 505402"/>
                <a:gd name="connsiteY22" fmla="*/ 501038 h 946057"/>
                <a:gd name="connsiteX23" fmla="*/ 52 w 505402"/>
                <a:gd name="connsiteY23" fmla="*/ 468844 h 946057"/>
                <a:gd name="connsiteX24" fmla="*/ 4053 w 505402"/>
                <a:gd name="connsiteY24" fmla="*/ 360259 h 946057"/>
                <a:gd name="connsiteX25" fmla="*/ 28913 w 505402"/>
                <a:gd name="connsiteY25" fmla="*/ 338637 h 946057"/>
                <a:gd name="connsiteX26" fmla="*/ 117877 w 505402"/>
                <a:gd name="connsiteY26" fmla="*/ 341971 h 946057"/>
                <a:gd name="connsiteX27" fmla="*/ 154453 w 505402"/>
                <a:gd name="connsiteY27" fmla="*/ 308062 h 946057"/>
                <a:gd name="connsiteX28" fmla="*/ 166073 w 505402"/>
                <a:gd name="connsiteY28" fmla="*/ 147566 h 946057"/>
                <a:gd name="connsiteX29" fmla="*/ 346953 w 505402"/>
                <a:gd name="connsiteY29" fmla="*/ 214 h 946057"/>
                <a:gd name="connsiteX30" fmla="*/ 346953 w 505402"/>
                <a:gd name="connsiteY30" fmla="*/ 214 h 94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5402" h="946057">
                  <a:moveTo>
                    <a:pt x="346953" y="214"/>
                  </a:moveTo>
                  <a:cubicBezTo>
                    <a:pt x="389434" y="-1024"/>
                    <a:pt x="433059" y="3452"/>
                    <a:pt x="475445" y="4976"/>
                  </a:cubicBezTo>
                  <a:cubicBezTo>
                    <a:pt x="498019" y="5834"/>
                    <a:pt x="506116" y="16025"/>
                    <a:pt x="505354" y="38600"/>
                  </a:cubicBezTo>
                  <a:cubicBezTo>
                    <a:pt x="502877" y="66698"/>
                    <a:pt x="501829" y="96321"/>
                    <a:pt x="502115" y="124610"/>
                  </a:cubicBezTo>
                  <a:cubicBezTo>
                    <a:pt x="501258" y="148613"/>
                    <a:pt x="491066" y="155281"/>
                    <a:pt x="468492" y="152995"/>
                  </a:cubicBezTo>
                  <a:cubicBezTo>
                    <a:pt x="445918" y="150709"/>
                    <a:pt x="424772" y="149947"/>
                    <a:pt x="402103" y="150518"/>
                  </a:cubicBezTo>
                  <a:cubicBezTo>
                    <a:pt x="349715" y="151376"/>
                    <a:pt x="327712" y="174617"/>
                    <a:pt x="324283" y="228147"/>
                  </a:cubicBezTo>
                  <a:cubicBezTo>
                    <a:pt x="323331" y="254912"/>
                    <a:pt x="323712" y="280344"/>
                    <a:pt x="321331" y="307109"/>
                  </a:cubicBezTo>
                  <a:cubicBezTo>
                    <a:pt x="318854" y="336637"/>
                    <a:pt x="328189" y="349686"/>
                    <a:pt x="359335" y="349496"/>
                  </a:cubicBezTo>
                  <a:cubicBezTo>
                    <a:pt x="394673" y="349400"/>
                    <a:pt x="428487" y="352067"/>
                    <a:pt x="462396" y="353306"/>
                  </a:cubicBezTo>
                  <a:cubicBezTo>
                    <a:pt x="482208" y="354068"/>
                    <a:pt x="488875" y="362735"/>
                    <a:pt x="485446" y="381023"/>
                  </a:cubicBezTo>
                  <a:cubicBezTo>
                    <a:pt x="478588" y="414647"/>
                    <a:pt x="472969" y="449699"/>
                    <a:pt x="467444" y="484846"/>
                  </a:cubicBezTo>
                  <a:cubicBezTo>
                    <a:pt x="463825" y="505896"/>
                    <a:pt x="453538" y="516755"/>
                    <a:pt x="429535" y="514469"/>
                  </a:cubicBezTo>
                  <a:cubicBezTo>
                    <a:pt x="406960" y="512183"/>
                    <a:pt x="382957" y="512754"/>
                    <a:pt x="360383" y="511897"/>
                  </a:cubicBezTo>
                  <a:cubicBezTo>
                    <a:pt x="315235" y="510182"/>
                    <a:pt x="315235" y="510182"/>
                    <a:pt x="313615" y="553902"/>
                  </a:cubicBezTo>
                  <a:cubicBezTo>
                    <a:pt x="309329" y="669536"/>
                    <a:pt x="304948" y="786503"/>
                    <a:pt x="300661" y="903565"/>
                  </a:cubicBezTo>
                  <a:cubicBezTo>
                    <a:pt x="299042" y="947285"/>
                    <a:pt x="297613" y="947189"/>
                    <a:pt x="253894" y="945570"/>
                  </a:cubicBezTo>
                  <a:cubicBezTo>
                    <a:pt x="225700" y="944522"/>
                    <a:pt x="197506" y="942046"/>
                    <a:pt x="170550" y="942522"/>
                  </a:cubicBezTo>
                  <a:cubicBezTo>
                    <a:pt x="139403" y="944141"/>
                    <a:pt x="127116" y="932426"/>
                    <a:pt x="129688" y="900041"/>
                  </a:cubicBezTo>
                  <a:cubicBezTo>
                    <a:pt x="133307" y="839462"/>
                    <a:pt x="134164" y="780216"/>
                    <a:pt x="136355" y="720971"/>
                  </a:cubicBezTo>
                  <a:cubicBezTo>
                    <a:pt x="138641" y="660296"/>
                    <a:pt x="140832" y="599717"/>
                    <a:pt x="145785" y="541996"/>
                  </a:cubicBezTo>
                  <a:cubicBezTo>
                    <a:pt x="146737" y="516659"/>
                    <a:pt x="138736" y="503610"/>
                    <a:pt x="110447" y="503991"/>
                  </a:cubicBezTo>
                  <a:cubicBezTo>
                    <a:pt x="85015" y="504467"/>
                    <a:pt x="58250" y="500657"/>
                    <a:pt x="31390" y="501038"/>
                  </a:cubicBezTo>
                  <a:cubicBezTo>
                    <a:pt x="8815" y="500181"/>
                    <a:pt x="-805" y="491418"/>
                    <a:pt x="52" y="468844"/>
                  </a:cubicBezTo>
                  <a:cubicBezTo>
                    <a:pt x="2815" y="433601"/>
                    <a:pt x="4148" y="397025"/>
                    <a:pt x="4053" y="360259"/>
                  </a:cubicBezTo>
                  <a:cubicBezTo>
                    <a:pt x="4720" y="343304"/>
                    <a:pt x="11959" y="337970"/>
                    <a:pt x="28913" y="338637"/>
                  </a:cubicBezTo>
                  <a:cubicBezTo>
                    <a:pt x="58536" y="339780"/>
                    <a:pt x="88254" y="339399"/>
                    <a:pt x="117877" y="341971"/>
                  </a:cubicBezTo>
                  <a:cubicBezTo>
                    <a:pt x="143213" y="344352"/>
                    <a:pt x="153500" y="333398"/>
                    <a:pt x="154453" y="308062"/>
                  </a:cubicBezTo>
                  <a:cubicBezTo>
                    <a:pt x="156453" y="254531"/>
                    <a:pt x="152738" y="200715"/>
                    <a:pt x="166073" y="147566"/>
                  </a:cubicBezTo>
                  <a:cubicBezTo>
                    <a:pt x="187790" y="59269"/>
                    <a:pt x="256370" y="2500"/>
                    <a:pt x="346953" y="214"/>
                  </a:cubicBezTo>
                  <a:lnTo>
                    <a:pt x="346953" y="214"/>
                  </a:lnTo>
                  <a:close/>
                </a:path>
              </a:pathLst>
            </a:custGeom>
            <a:solidFill>
              <a:srgbClr val="F8FF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1" name="그룹 320">
            <a:extLst>
              <a:ext uri="{FF2B5EF4-FFF2-40B4-BE49-F238E27FC236}">
                <a16:creationId xmlns:a16="http://schemas.microsoft.com/office/drawing/2014/main" id="{599B46DA-CD02-4367-A8A2-84F84BCA7A14}"/>
              </a:ext>
            </a:extLst>
          </p:cNvPr>
          <p:cNvGrpSpPr/>
          <p:nvPr/>
        </p:nvGrpSpPr>
        <p:grpSpPr>
          <a:xfrm>
            <a:off x="5445353" y="3126148"/>
            <a:ext cx="546181" cy="546181"/>
            <a:chOff x="7915168" y="3617805"/>
            <a:chExt cx="546181" cy="546181"/>
          </a:xfrm>
        </p:grpSpPr>
        <p:sp>
          <p:nvSpPr>
            <p:cNvPr id="322" name="자유형: 도형 321">
              <a:extLst>
                <a:ext uri="{FF2B5EF4-FFF2-40B4-BE49-F238E27FC236}">
                  <a16:creationId xmlns:a16="http://schemas.microsoft.com/office/drawing/2014/main" id="{FAD477F0-5422-4B10-9164-81294B6559D8}"/>
                </a:ext>
              </a:extLst>
            </p:cNvPr>
            <p:cNvSpPr/>
            <p:nvPr/>
          </p:nvSpPr>
          <p:spPr>
            <a:xfrm>
              <a:off x="7915168" y="3617805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3" name="자유형: 도형 322">
              <a:extLst>
                <a:ext uri="{FF2B5EF4-FFF2-40B4-BE49-F238E27FC236}">
                  <a16:creationId xmlns:a16="http://schemas.microsoft.com/office/drawing/2014/main" id="{7E278AA4-C140-4D13-A813-E6305058224A}"/>
                </a:ext>
              </a:extLst>
            </p:cNvPr>
            <p:cNvSpPr/>
            <p:nvPr/>
          </p:nvSpPr>
          <p:spPr>
            <a:xfrm rot="19769296">
              <a:off x="8062776" y="3641086"/>
              <a:ext cx="92731" cy="59613"/>
            </a:xfrm>
            <a:custGeom>
              <a:avLst/>
              <a:gdLst>
                <a:gd name="connsiteX0" fmla="*/ 152015 w 152014"/>
                <a:gd name="connsiteY0" fmla="*/ 48862 h 97723"/>
                <a:gd name="connsiteX1" fmla="*/ 76007 w 152014"/>
                <a:gd name="connsiteY1" fmla="*/ 97724 h 97723"/>
                <a:gd name="connsiteX2" fmla="*/ 0 w 152014"/>
                <a:gd name="connsiteY2" fmla="*/ 48862 h 97723"/>
                <a:gd name="connsiteX3" fmla="*/ 76007 w 152014"/>
                <a:gd name="connsiteY3" fmla="*/ 0 h 97723"/>
                <a:gd name="connsiteX4" fmla="*/ 152015 w 152014"/>
                <a:gd name="connsiteY4" fmla="*/ 48862 h 9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4" h="97723">
                  <a:moveTo>
                    <a:pt x="152015" y="48862"/>
                  </a:moveTo>
                  <a:cubicBezTo>
                    <a:pt x="152015" y="75847"/>
                    <a:pt x="117985" y="97724"/>
                    <a:pt x="76007" y="97724"/>
                  </a:cubicBezTo>
                  <a:cubicBezTo>
                    <a:pt x="34030" y="97724"/>
                    <a:pt x="0" y="75847"/>
                    <a:pt x="0" y="48862"/>
                  </a:cubicBezTo>
                  <a:cubicBezTo>
                    <a:pt x="0" y="21876"/>
                    <a:pt x="34029" y="0"/>
                    <a:pt x="76007" y="0"/>
                  </a:cubicBezTo>
                  <a:cubicBezTo>
                    <a:pt x="117985" y="0"/>
                    <a:pt x="152015" y="21876"/>
                    <a:pt x="152015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4" name="자유형: 도형 323">
              <a:extLst>
                <a:ext uri="{FF2B5EF4-FFF2-40B4-BE49-F238E27FC236}">
                  <a16:creationId xmlns:a16="http://schemas.microsoft.com/office/drawing/2014/main" id="{4F1BB676-DE64-41FA-97CA-AA29B2ADFA60}"/>
                </a:ext>
              </a:extLst>
            </p:cNvPr>
            <p:cNvSpPr/>
            <p:nvPr/>
          </p:nvSpPr>
          <p:spPr>
            <a:xfrm rot="19380449">
              <a:off x="8024164" y="3691421"/>
              <a:ext cx="33119" cy="26495"/>
            </a:xfrm>
            <a:custGeom>
              <a:avLst/>
              <a:gdLst>
                <a:gd name="connsiteX0" fmla="*/ 54292 w 54291"/>
                <a:gd name="connsiteY0" fmla="*/ 21717 h 43433"/>
                <a:gd name="connsiteX1" fmla="*/ 27146 w 54291"/>
                <a:gd name="connsiteY1" fmla="*/ 43433 h 43433"/>
                <a:gd name="connsiteX2" fmla="*/ 0 w 54291"/>
                <a:gd name="connsiteY2" fmla="*/ 21717 h 43433"/>
                <a:gd name="connsiteX3" fmla="*/ 27146 w 54291"/>
                <a:gd name="connsiteY3" fmla="*/ 0 h 43433"/>
                <a:gd name="connsiteX4" fmla="*/ 54292 w 54291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1" h="43433">
                  <a:moveTo>
                    <a:pt x="54292" y="21717"/>
                  </a:moveTo>
                  <a:cubicBezTo>
                    <a:pt x="54292" y="33710"/>
                    <a:pt x="42138" y="43433"/>
                    <a:pt x="27146" y="43433"/>
                  </a:cubicBezTo>
                  <a:cubicBezTo>
                    <a:pt x="12154" y="43433"/>
                    <a:pt x="0" y="33710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5" name="자유형: 도형 324">
              <a:extLst>
                <a:ext uri="{FF2B5EF4-FFF2-40B4-BE49-F238E27FC236}">
                  <a16:creationId xmlns:a16="http://schemas.microsoft.com/office/drawing/2014/main" id="{DC11676E-53BE-40C5-9C2C-B4B523FC718D}"/>
                </a:ext>
              </a:extLst>
            </p:cNvPr>
            <p:cNvSpPr/>
            <p:nvPr/>
          </p:nvSpPr>
          <p:spPr>
            <a:xfrm>
              <a:off x="7999420" y="3890083"/>
              <a:ext cx="354138" cy="150606"/>
            </a:xfrm>
            <a:custGeom>
              <a:avLst/>
              <a:gdLst>
                <a:gd name="connsiteX0" fmla="*/ 568738 w 580536"/>
                <a:gd name="connsiteY0" fmla="*/ 176308 h 246888"/>
                <a:gd name="connsiteX1" fmla="*/ 571690 w 580536"/>
                <a:gd name="connsiteY1" fmla="*/ 190881 h 246888"/>
                <a:gd name="connsiteX2" fmla="*/ 94012 w 580536"/>
                <a:gd name="connsiteY2" fmla="*/ 146780 h 246888"/>
                <a:gd name="connsiteX3" fmla="*/ 0 w 580536"/>
                <a:gd name="connsiteY3" fmla="*/ 0 h 246888"/>
                <a:gd name="connsiteX4" fmla="*/ 167926 w 580536"/>
                <a:gd name="connsiteY4" fmla="*/ 138303 h 246888"/>
                <a:gd name="connsiteX5" fmla="*/ 568738 w 580536"/>
                <a:gd name="connsiteY5" fmla="*/ 176308 h 24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536" h="246888">
                  <a:moveTo>
                    <a:pt x="568738" y="176308"/>
                  </a:moveTo>
                  <a:cubicBezTo>
                    <a:pt x="580835" y="178880"/>
                    <a:pt x="586454" y="181261"/>
                    <a:pt x="571690" y="190881"/>
                  </a:cubicBezTo>
                  <a:cubicBezTo>
                    <a:pt x="434816" y="280511"/>
                    <a:pt x="212027" y="260223"/>
                    <a:pt x="94012" y="146780"/>
                  </a:cubicBezTo>
                  <a:cubicBezTo>
                    <a:pt x="36862" y="91821"/>
                    <a:pt x="13621" y="56102"/>
                    <a:pt x="0" y="0"/>
                  </a:cubicBezTo>
                  <a:cubicBezTo>
                    <a:pt x="50578" y="55531"/>
                    <a:pt x="101251" y="106871"/>
                    <a:pt x="167926" y="138303"/>
                  </a:cubicBezTo>
                  <a:cubicBezTo>
                    <a:pt x="295656" y="212884"/>
                    <a:pt x="431197" y="205835"/>
                    <a:pt x="568738" y="176308"/>
                  </a:cubicBezTo>
                  <a:close/>
                </a:path>
              </a:pathLst>
            </a:custGeom>
            <a:solidFill>
              <a:srgbClr val="7F2E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6" name="자유형: 도형 325">
              <a:extLst>
                <a:ext uri="{FF2B5EF4-FFF2-40B4-BE49-F238E27FC236}">
                  <a16:creationId xmlns:a16="http://schemas.microsoft.com/office/drawing/2014/main" id="{3F0D4DCE-D703-49D8-84C2-1FACA7D25AB9}"/>
                </a:ext>
              </a:extLst>
            </p:cNvPr>
            <p:cNvSpPr/>
            <p:nvPr/>
          </p:nvSpPr>
          <p:spPr>
            <a:xfrm>
              <a:off x="7998408" y="3743949"/>
              <a:ext cx="136669" cy="92874"/>
            </a:xfrm>
            <a:custGeom>
              <a:avLst/>
              <a:gdLst>
                <a:gd name="connsiteX0" fmla="*/ 109766 w 224040"/>
                <a:gd name="connsiteY0" fmla="*/ 1 h 152247"/>
                <a:gd name="connsiteX1" fmla="*/ 222256 w 224040"/>
                <a:gd name="connsiteY1" fmla="*/ 134970 h 152247"/>
                <a:gd name="connsiteX2" fmla="*/ 202254 w 224040"/>
                <a:gd name="connsiteY2" fmla="*/ 152210 h 152247"/>
                <a:gd name="connsiteX3" fmla="*/ 179775 w 224040"/>
                <a:gd name="connsiteY3" fmla="*/ 139351 h 152247"/>
                <a:gd name="connsiteX4" fmla="*/ 163677 w 224040"/>
                <a:gd name="connsiteY4" fmla="*/ 95156 h 152247"/>
                <a:gd name="connsiteX5" fmla="*/ 64141 w 224040"/>
                <a:gd name="connsiteY5" fmla="*/ 71152 h 152247"/>
                <a:gd name="connsiteX6" fmla="*/ 39090 w 224040"/>
                <a:gd name="connsiteY6" fmla="*/ 98966 h 152247"/>
                <a:gd name="connsiteX7" fmla="*/ 8420 w 224040"/>
                <a:gd name="connsiteY7" fmla="*/ 97727 h 152247"/>
                <a:gd name="connsiteX8" fmla="*/ 895 w 224040"/>
                <a:gd name="connsiteY8" fmla="*/ 77725 h 152247"/>
                <a:gd name="connsiteX9" fmla="*/ 109766 w 224040"/>
                <a:gd name="connsiteY9" fmla="*/ 1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040" h="152247">
                  <a:moveTo>
                    <a:pt x="109766" y="1"/>
                  </a:moveTo>
                  <a:cubicBezTo>
                    <a:pt x="168916" y="286"/>
                    <a:pt x="235877" y="80392"/>
                    <a:pt x="222256" y="134970"/>
                  </a:cubicBezTo>
                  <a:cubicBezTo>
                    <a:pt x="219875" y="144590"/>
                    <a:pt x="213303" y="151734"/>
                    <a:pt x="202254" y="152210"/>
                  </a:cubicBezTo>
                  <a:cubicBezTo>
                    <a:pt x="192252" y="152591"/>
                    <a:pt x="183585" y="150210"/>
                    <a:pt x="179775" y="139351"/>
                  </a:cubicBezTo>
                  <a:cubicBezTo>
                    <a:pt x="174440" y="124588"/>
                    <a:pt x="168916" y="109919"/>
                    <a:pt x="163677" y="95156"/>
                  </a:cubicBezTo>
                  <a:cubicBezTo>
                    <a:pt x="145199" y="43435"/>
                    <a:pt x="103575" y="33243"/>
                    <a:pt x="64141" y="71152"/>
                  </a:cubicBezTo>
                  <a:cubicBezTo>
                    <a:pt x="55187" y="79820"/>
                    <a:pt x="48711" y="91345"/>
                    <a:pt x="39090" y="98966"/>
                  </a:cubicBezTo>
                  <a:cubicBezTo>
                    <a:pt x="29946" y="106109"/>
                    <a:pt x="18040" y="105442"/>
                    <a:pt x="8420" y="97727"/>
                  </a:cubicBezTo>
                  <a:cubicBezTo>
                    <a:pt x="2419" y="92869"/>
                    <a:pt x="-1963" y="87440"/>
                    <a:pt x="895" y="77725"/>
                  </a:cubicBezTo>
                  <a:cubicBezTo>
                    <a:pt x="10515" y="43720"/>
                    <a:pt x="71094" y="-190"/>
                    <a:pt x="109766" y="1"/>
                  </a:cubicBezTo>
                  <a:close/>
                </a:path>
              </a:pathLst>
            </a:custGeom>
            <a:solidFill>
              <a:srgbClr val="7A3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7" name="자유형: 도형 326">
              <a:extLst>
                <a:ext uri="{FF2B5EF4-FFF2-40B4-BE49-F238E27FC236}">
                  <a16:creationId xmlns:a16="http://schemas.microsoft.com/office/drawing/2014/main" id="{116ECFA3-DA3A-4A54-8174-95DC35FFD810}"/>
                </a:ext>
              </a:extLst>
            </p:cNvPr>
            <p:cNvSpPr/>
            <p:nvPr/>
          </p:nvSpPr>
          <p:spPr>
            <a:xfrm>
              <a:off x="8255761" y="3822955"/>
              <a:ext cx="131120" cy="89107"/>
            </a:xfrm>
            <a:custGeom>
              <a:avLst/>
              <a:gdLst>
                <a:gd name="connsiteX0" fmla="*/ 214908 w 214944"/>
                <a:gd name="connsiteY0" fmla="*/ 109851 h 146073"/>
                <a:gd name="connsiteX1" fmla="*/ 197287 w 214944"/>
                <a:gd name="connsiteY1" fmla="*/ 145855 h 146073"/>
                <a:gd name="connsiteX2" fmla="*/ 168903 w 214944"/>
                <a:gd name="connsiteY2" fmla="*/ 111280 h 146073"/>
                <a:gd name="connsiteX3" fmla="*/ 132041 w 214944"/>
                <a:gd name="connsiteY3" fmla="*/ 46414 h 146073"/>
                <a:gd name="connsiteX4" fmla="*/ 64889 w 214944"/>
                <a:gd name="connsiteY4" fmla="*/ 68894 h 146073"/>
                <a:gd name="connsiteX5" fmla="*/ 30599 w 214944"/>
                <a:gd name="connsiteY5" fmla="*/ 94135 h 146073"/>
                <a:gd name="connsiteX6" fmla="*/ 5168 w 214944"/>
                <a:gd name="connsiteY6" fmla="*/ 89277 h 146073"/>
                <a:gd name="connsiteX7" fmla="*/ 4120 w 214944"/>
                <a:gd name="connsiteY7" fmla="*/ 63178 h 146073"/>
                <a:gd name="connsiteX8" fmla="*/ 138899 w 214944"/>
                <a:gd name="connsiteY8" fmla="*/ 1837 h 146073"/>
                <a:gd name="connsiteX9" fmla="*/ 214908 w 214944"/>
                <a:gd name="connsiteY9" fmla="*/ 109851 h 14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44" h="146073">
                  <a:moveTo>
                    <a:pt x="214908" y="109851"/>
                  </a:moveTo>
                  <a:cubicBezTo>
                    <a:pt x="213099" y="123091"/>
                    <a:pt x="221575" y="143379"/>
                    <a:pt x="197287" y="145855"/>
                  </a:cubicBezTo>
                  <a:cubicBezTo>
                    <a:pt x="172522" y="148332"/>
                    <a:pt x="168998" y="129282"/>
                    <a:pt x="168903" y="111280"/>
                  </a:cubicBezTo>
                  <a:cubicBezTo>
                    <a:pt x="168807" y="82133"/>
                    <a:pt x="162140" y="58226"/>
                    <a:pt x="132041" y="46414"/>
                  </a:cubicBezTo>
                  <a:cubicBezTo>
                    <a:pt x="103084" y="35080"/>
                    <a:pt x="84320" y="52034"/>
                    <a:pt x="64889" y="68894"/>
                  </a:cubicBezTo>
                  <a:cubicBezTo>
                    <a:pt x="54221" y="78133"/>
                    <a:pt x="42696" y="86801"/>
                    <a:pt x="30599" y="94135"/>
                  </a:cubicBezTo>
                  <a:cubicBezTo>
                    <a:pt x="21932" y="99373"/>
                    <a:pt x="12502" y="97849"/>
                    <a:pt x="5168" y="89277"/>
                  </a:cubicBezTo>
                  <a:cubicBezTo>
                    <a:pt x="-2167" y="80704"/>
                    <a:pt x="-928" y="72513"/>
                    <a:pt x="4120" y="63178"/>
                  </a:cubicBezTo>
                  <a:cubicBezTo>
                    <a:pt x="25265" y="24126"/>
                    <a:pt x="95941" y="-8164"/>
                    <a:pt x="138899" y="1837"/>
                  </a:cubicBezTo>
                  <a:cubicBezTo>
                    <a:pt x="185476" y="12791"/>
                    <a:pt x="214146" y="53082"/>
                    <a:pt x="214908" y="109851"/>
                  </a:cubicBezTo>
                  <a:close/>
                </a:path>
              </a:pathLst>
            </a:custGeom>
            <a:solidFill>
              <a:srgbClr val="792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28" name="그룹 327">
            <a:extLst>
              <a:ext uri="{FF2B5EF4-FFF2-40B4-BE49-F238E27FC236}">
                <a16:creationId xmlns:a16="http://schemas.microsoft.com/office/drawing/2014/main" id="{E1DF2721-D1BF-441D-98D9-771F9010BA52}"/>
              </a:ext>
            </a:extLst>
          </p:cNvPr>
          <p:cNvGrpSpPr/>
          <p:nvPr/>
        </p:nvGrpSpPr>
        <p:grpSpPr>
          <a:xfrm>
            <a:off x="4663847" y="3107765"/>
            <a:ext cx="546181" cy="546181"/>
            <a:chOff x="7245516" y="3816813"/>
            <a:chExt cx="546181" cy="546181"/>
          </a:xfrm>
        </p:grpSpPr>
        <p:sp>
          <p:nvSpPr>
            <p:cNvPr id="329" name="자유형: 도형 328">
              <a:extLst>
                <a:ext uri="{FF2B5EF4-FFF2-40B4-BE49-F238E27FC236}">
                  <a16:creationId xmlns:a16="http://schemas.microsoft.com/office/drawing/2014/main" id="{61F77B6C-F072-4BD1-B65A-A17E0747F908}"/>
                </a:ext>
              </a:extLst>
            </p:cNvPr>
            <p:cNvSpPr/>
            <p:nvPr/>
          </p:nvSpPr>
          <p:spPr>
            <a:xfrm>
              <a:off x="7245516" y="3816813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0" name="자유형: 도형 329">
              <a:extLst>
                <a:ext uri="{FF2B5EF4-FFF2-40B4-BE49-F238E27FC236}">
                  <a16:creationId xmlns:a16="http://schemas.microsoft.com/office/drawing/2014/main" id="{7C46395E-6730-4646-B7C6-CFF67FCA21B7}"/>
                </a:ext>
              </a:extLst>
            </p:cNvPr>
            <p:cNvSpPr/>
            <p:nvPr/>
          </p:nvSpPr>
          <p:spPr>
            <a:xfrm>
              <a:off x="7403734" y="4115934"/>
              <a:ext cx="274812" cy="124339"/>
            </a:xfrm>
            <a:custGeom>
              <a:avLst/>
              <a:gdLst>
                <a:gd name="connsiteX0" fmla="*/ 343471 w 450498"/>
                <a:gd name="connsiteY0" fmla="*/ 134017 h 203828"/>
                <a:gd name="connsiteX1" fmla="*/ 160782 w 450498"/>
                <a:gd name="connsiteY1" fmla="*/ 191833 h 203828"/>
                <a:gd name="connsiteX2" fmla="*/ 0 w 450498"/>
                <a:gd name="connsiteY2" fmla="*/ 135922 h 203828"/>
                <a:gd name="connsiteX3" fmla="*/ 445770 w 450498"/>
                <a:gd name="connsiteY3" fmla="*/ 0 h 203828"/>
                <a:gd name="connsiteX4" fmla="*/ 343471 w 450498"/>
                <a:gd name="connsiteY4" fmla="*/ 134017 h 20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98" h="203828">
                  <a:moveTo>
                    <a:pt x="343471" y="134017"/>
                  </a:moveTo>
                  <a:cubicBezTo>
                    <a:pt x="285179" y="161734"/>
                    <a:pt x="237554" y="171259"/>
                    <a:pt x="160782" y="191833"/>
                  </a:cubicBezTo>
                  <a:cubicBezTo>
                    <a:pt x="94679" y="218980"/>
                    <a:pt x="28004" y="199930"/>
                    <a:pt x="0" y="135922"/>
                  </a:cubicBezTo>
                  <a:cubicBezTo>
                    <a:pt x="94679" y="133159"/>
                    <a:pt x="370904" y="47434"/>
                    <a:pt x="445770" y="0"/>
                  </a:cubicBezTo>
                  <a:cubicBezTo>
                    <a:pt x="466154" y="85534"/>
                    <a:pt x="418529" y="104584"/>
                    <a:pt x="343471" y="134017"/>
                  </a:cubicBezTo>
                  <a:close/>
                </a:path>
              </a:pathLst>
            </a:custGeom>
            <a:solidFill>
              <a:srgbClr val="E7E4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1" name="자유형: 도형 330">
              <a:extLst>
                <a:ext uri="{FF2B5EF4-FFF2-40B4-BE49-F238E27FC236}">
                  <a16:creationId xmlns:a16="http://schemas.microsoft.com/office/drawing/2014/main" id="{C241C907-2187-417A-BD20-C58056E45F89}"/>
                </a:ext>
              </a:extLst>
            </p:cNvPr>
            <p:cNvSpPr/>
            <p:nvPr/>
          </p:nvSpPr>
          <p:spPr>
            <a:xfrm>
              <a:off x="7302484" y="3988266"/>
              <a:ext cx="142785" cy="122970"/>
            </a:xfrm>
            <a:custGeom>
              <a:avLst/>
              <a:gdLst>
                <a:gd name="connsiteX0" fmla="*/ 3862 w 234067"/>
                <a:gd name="connsiteY0" fmla="*/ 77555 h 201584"/>
                <a:gd name="connsiteX1" fmla="*/ 98922 w 234067"/>
                <a:gd name="connsiteY1" fmla="*/ 45170 h 201584"/>
                <a:gd name="connsiteX2" fmla="*/ 119401 w 234067"/>
                <a:gd name="connsiteY2" fmla="*/ 37550 h 201584"/>
                <a:gd name="connsiteX3" fmla="*/ 206078 w 234067"/>
                <a:gd name="connsiteY3" fmla="*/ 11546 h 201584"/>
                <a:gd name="connsiteX4" fmla="*/ 223318 w 234067"/>
                <a:gd name="connsiteY4" fmla="*/ 108892 h 201584"/>
                <a:gd name="connsiteX5" fmla="*/ 193601 w 234067"/>
                <a:gd name="connsiteY5" fmla="*/ 171281 h 201584"/>
                <a:gd name="connsiteX6" fmla="*/ 85873 w 234067"/>
                <a:gd name="connsiteY6" fmla="*/ 185663 h 201584"/>
                <a:gd name="connsiteX7" fmla="*/ 3862 w 234067"/>
                <a:gd name="connsiteY7" fmla="*/ 77555 h 20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67" h="201584">
                  <a:moveTo>
                    <a:pt x="3862" y="77555"/>
                  </a:moveTo>
                  <a:cubicBezTo>
                    <a:pt x="26246" y="39360"/>
                    <a:pt x="57584" y="25834"/>
                    <a:pt x="98922" y="45170"/>
                  </a:cubicBezTo>
                  <a:cubicBezTo>
                    <a:pt x="110733" y="50694"/>
                    <a:pt x="113400" y="47646"/>
                    <a:pt x="119401" y="37550"/>
                  </a:cubicBezTo>
                  <a:cubicBezTo>
                    <a:pt x="139879" y="2879"/>
                    <a:pt x="170169" y="-12266"/>
                    <a:pt x="206078" y="11546"/>
                  </a:cubicBezTo>
                  <a:cubicBezTo>
                    <a:pt x="242940" y="36026"/>
                    <a:pt x="237416" y="73364"/>
                    <a:pt x="223318" y="108892"/>
                  </a:cubicBezTo>
                  <a:cubicBezTo>
                    <a:pt x="214841" y="130323"/>
                    <a:pt x="203602" y="150516"/>
                    <a:pt x="193601" y="171281"/>
                  </a:cubicBezTo>
                  <a:cubicBezTo>
                    <a:pt x="162835" y="213953"/>
                    <a:pt x="123020" y="204523"/>
                    <a:pt x="85873" y="185663"/>
                  </a:cubicBezTo>
                  <a:cubicBezTo>
                    <a:pt x="42439" y="163375"/>
                    <a:pt x="-15568" y="123370"/>
                    <a:pt x="3862" y="775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2" name="자유형: 도형 331">
              <a:extLst>
                <a:ext uri="{FF2B5EF4-FFF2-40B4-BE49-F238E27FC236}">
                  <a16:creationId xmlns:a16="http://schemas.microsoft.com/office/drawing/2014/main" id="{81FA126C-7D4F-4D28-B30F-DD80A9EC90CA}"/>
                </a:ext>
              </a:extLst>
            </p:cNvPr>
            <p:cNvSpPr/>
            <p:nvPr/>
          </p:nvSpPr>
          <p:spPr>
            <a:xfrm>
              <a:off x="7374312" y="4108287"/>
              <a:ext cx="337026" cy="181985"/>
            </a:xfrm>
            <a:custGeom>
              <a:avLst/>
              <a:gdLst>
                <a:gd name="connsiteX0" fmla="*/ 552485 w 552485"/>
                <a:gd name="connsiteY0" fmla="*/ 32252 h 298327"/>
                <a:gd name="connsiteX1" fmla="*/ 494002 w 552485"/>
                <a:gd name="connsiteY1" fmla="*/ 12535 h 298327"/>
                <a:gd name="connsiteX2" fmla="*/ 428660 w 552485"/>
                <a:gd name="connsiteY2" fmla="*/ 136170 h 298327"/>
                <a:gd name="connsiteX3" fmla="*/ 209014 w 552485"/>
                <a:gd name="connsiteY3" fmla="*/ 204273 h 298327"/>
                <a:gd name="connsiteX4" fmla="*/ 48232 w 552485"/>
                <a:gd name="connsiteY4" fmla="*/ 148362 h 298327"/>
                <a:gd name="connsiteX5" fmla="*/ 21657 w 552485"/>
                <a:gd name="connsiteY5" fmla="*/ 208750 h 298327"/>
                <a:gd name="connsiteX6" fmla="*/ 228730 w 552485"/>
                <a:gd name="connsiteY6" fmla="*/ 296856 h 298327"/>
                <a:gd name="connsiteX7" fmla="*/ 437995 w 552485"/>
                <a:gd name="connsiteY7" fmla="*/ 233325 h 298327"/>
                <a:gd name="connsiteX8" fmla="*/ 552485 w 552485"/>
                <a:gd name="connsiteY8" fmla="*/ 32252 h 29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85" h="298327">
                  <a:moveTo>
                    <a:pt x="552485" y="32252"/>
                  </a:moveTo>
                  <a:cubicBezTo>
                    <a:pt x="552485" y="-6610"/>
                    <a:pt x="552485" y="-6610"/>
                    <a:pt x="494002" y="12535"/>
                  </a:cubicBezTo>
                  <a:cubicBezTo>
                    <a:pt x="497621" y="82735"/>
                    <a:pt x="478857" y="115501"/>
                    <a:pt x="428660" y="136170"/>
                  </a:cubicBezTo>
                  <a:cubicBezTo>
                    <a:pt x="414373" y="142075"/>
                    <a:pt x="266735" y="183795"/>
                    <a:pt x="209014" y="204273"/>
                  </a:cubicBezTo>
                  <a:cubicBezTo>
                    <a:pt x="133385" y="231420"/>
                    <a:pt x="85760" y="213132"/>
                    <a:pt x="48232" y="148362"/>
                  </a:cubicBezTo>
                  <a:cubicBezTo>
                    <a:pt x="-9013" y="156363"/>
                    <a:pt x="-11871" y="161411"/>
                    <a:pt x="21657" y="208750"/>
                  </a:cubicBezTo>
                  <a:cubicBezTo>
                    <a:pt x="72235" y="280188"/>
                    <a:pt x="143768" y="304953"/>
                    <a:pt x="228730" y="296856"/>
                  </a:cubicBezTo>
                  <a:cubicBezTo>
                    <a:pt x="276260" y="298000"/>
                    <a:pt x="409610" y="250375"/>
                    <a:pt x="437995" y="233325"/>
                  </a:cubicBezTo>
                  <a:cubicBezTo>
                    <a:pt x="525911" y="186652"/>
                    <a:pt x="552580" y="121692"/>
                    <a:pt x="552485" y="32252"/>
                  </a:cubicBezTo>
                  <a:close/>
                </a:path>
              </a:pathLst>
            </a:custGeom>
            <a:solidFill>
              <a:srgbClr val="832D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3" name="자유형: 도형 332">
              <a:extLst>
                <a:ext uri="{FF2B5EF4-FFF2-40B4-BE49-F238E27FC236}">
                  <a16:creationId xmlns:a16="http://schemas.microsoft.com/office/drawing/2014/main" id="{C817048E-D594-4A53-89CD-BB0D34D5FFB1}"/>
                </a:ext>
              </a:extLst>
            </p:cNvPr>
            <p:cNvSpPr/>
            <p:nvPr/>
          </p:nvSpPr>
          <p:spPr>
            <a:xfrm>
              <a:off x="7486648" y="4192980"/>
              <a:ext cx="155493" cy="154486"/>
            </a:xfrm>
            <a:custGeom>
              <a:avLst/>
              <a:gdLst>
                <a:gd name="connsiteX0" fmla="*/ 160211 w 254898"/>
                <a:gd name="connsiteY0" fmla="*/ 252222 h 253247"/>
                <a:gd name="connsiteX1" fmla="*/ 44482 w 254898"/>
                <a:gd name="connsiteY1" fmla="*/ 158115 h 253247"/>
                <a:gd name="connsiteX2" fmla="*/ 0 w 254898"/>
                <a:gd name="connsiteY2" fmla="*/ 73819 h 253247"/>
                <a:gd name="connsiteX3" fmla="*/ 233077 w 254898"/>
                <a:gd name="connsiteY3" fmla="*/ 0 h 253247"/>
                <a:gd name="connsiteX4" fmla="*/ 253841 w 254898"/>
                <a:gd name="connsiteY4" fmla="*/ 94583 h 253247"/>
                <a:gd name="connsiteX5" fmla="*/ 225552 w 254898"/>
                <a:gd name="connsiteY5" fmla="*/ 235458 h 253247"/>
                <a:gd name="connsiteX6" fmla="*/ 160211 w 254898"/>
                <a:gd name="connsiteY6" fmla="*/ 252222 h 2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898" h="253247">
                  <a:moveTo>
                    <a:pt x="160211" y="252222"/>
                  </a:moveTo>
                  <a:cubicBezTo>
                    <a:pt x="107061" y="238792"/>
                    <a:pt x="77248" y="196691"/>
                    <a:pt x="44482" y="158115"/>
                  </a:cubicBezTo>
                  <a:cubicBezTo>
                    <a:pt x="25337" y="130683"/>
                    <a:pt x="15812" y="121158"/>
                    <a:pt x="0" y="73819"/>
                  </a:cubicBezTo>
                  <a:cubicBezTo>
                    <a:pt x="72962" y="54483"/>
                    <a:pt x="168212" y="25908"/>
                    <a:pt x="233077" y="0"/>
                  </a:cubicBezTo>
                  <a:cubicBezTo>
                    <a:pt x="244412" y="35528"/>
                    <a:pt x="244412" y="54578"/>
                    <a:pt x="253841" y="94583"/>
                  </a:cubicBezTo>
                  <a:cubicBezTo>
                    <a:pt x="254984" y="145256"/>
                    <a:pt x="260795" y="194596"/>
                    <a:pt x="225552" y="235458"/>
                  </a:cubicBezTo>
                  <a:cubicBezTo>
                    <a:pt x="215932" y="254508"/>
                    <a:pt x="177832" y="254508"/>
                    <a:pt x="160211" y="25222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4" name="자유형: 도형 333">
              <a:extLst>
                <a:ext uri="{FF2B5EF4-FFF2-40B4-BE49-F238E27FC236}">
                  <a16:creationId xmlns:a16="http://schemas.microsoft.com/office/drawing/2014/main" id="{5B2CEFD5-A9EA-48E6-BEBD-01B7E9EC09D0}"/>
                </a:ext>
              </a:extLst>
            </p:cNvPr>
            <p:cNvSpPr/>
            <p:nvPr/>
          </p:nvSpPr>
          <p:spPr>
            <a:xfrm>
              <a:off x="7515145" y="3920981"/>
              <a:ext cx="142785" cy="122970"/>
            </a:xfrm>
            <a:custGeom>
              <a:avLst/>
              <a:gdLst>
                <a:gd name="connsiteX0" fmla="*/ 3862 w 234067"/>
                <a:gd name="connsiteY0" fmla="*/ 77555 h 201584"/>
                <a:gd name="connsiteX1" fmla="*/ 98922 w 234067"/>
                <a:gd name="connsiteY1" fmla="*/ 45170 h 201584"/>
                <a:gd name="connsiteX2" fmla="*/ 119401 w 234067"/>
                <a:gd name="connsiteY2" fmla="*/ 37549 h 201584"/>
                <a:gd name="connsiteX3" fmla="*/ 206078 w 234067"/>
                <a:gd name="connsiteY3" fmla="*/ 11546 h 201584"/>
                <a:gd name="connsiteX4" fmla="*/ 223319 w 234067"/>
                <a:gd name="connsiteY4" fmla="*/ 108892 h 201584"/>
                <a:gd name="connsiteX5" fmla="*/ 193601 w 234067"/>
                <a:gd name="connsiteY5" fmla="*/ 171281 h 201584"/>
                <a:gd name="connsiteX6" fmla="*/ 85873 w 234067"/>
                <a:gd name="connsiteY6" fmla="*/ 185663 h 201584"/>
                <a:gd name="connsiteX7" fmla="*/ 3862 w 234067"/>
                <a:gd name="connsiteY7" fmla="*/ 77555 h 20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67" h="201584">
                  <a:moveTo>
                    <a:pt x="3862" y="77555"/>
                  </a:moveTo>
                  <a:cubicBezTo>
                    <a:pt x="26246" y="39359"/>
                    <a:pt x="57584" y="25834"/>
                    <a:pt x="98922" y="45170"/>
                  </a:cubicBezTo>
                  <a:cubicBezTo>
                    <a:pt x="110733" y="50694"/>
                    <a:pt x="113400" y="47646"/>
                    <a:pt x="119401" y="37549"/>
                  </a:cubicBezTo>
                  <a:cubicBezTo>
                    <a:pt x="139879" y="2879"/>
                    <a:pt x="170169" y="-12266"/>
                    <a:pt x="206078" y="11546"/>
                  </a:cubicBezTo>
                  <a:cubicBezTo>
                    <a:pt x="242940" y="36025"/>
                    <a:pt x="237415" y="73364"/>
                    <a:pt x="223319" y="108892"/>
                  </a:cubicBezTo>
                  <a:cubicBezTo>
                    <a:pt x="214841" y="130323"/>
                    <a:pt x="203602" y="150516"/>
                    <a:pt x="193601" y="171281"/>
                  </a:cubicBezTo>
                  <a:cubicBezTo>
                    <a:pt x="162835" y="213953"/>
                    <a:pt x="123020" y="204523"/>
                    <a:pt x="85873" y="185663"/>
                  </a:cubicBezTo>
                  <a:cubicBezTo>
                    <a:pt x="42439" y="163470"/>
                    <a:pt x="-15569" y="123465"/>
                    <a:pt x="3862" y="775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5" name="자유형: 도형 334">
              <a:extLst>
                <a:ext uri="{FF2B5EF4-FFF2-40B4-BE49-F238E27FC236}">
                  <a16:creationId xmlns:a16="http://schemas.microsoft.com/office/drawing/2014/main" id="{C8124A44-7986-4E81-9D77-67D06B64F2D4}"/>
                </a:ext>
              </a:extLst>
            </p:cNvPr>
            <p:cNvSpPr/>
            <p:nvPr/>
          </p:nvSpPr>
          <p:spPr>
            <a:xfrm rot="19285619">
              <a:off x="7334545" y="3875911"/>
              <a:ext cx="92733" cy="59614"/>
            </a:xfrm>
            <a:custGeom>
              <a:avLst/>
              <a:gdLst>
                <a:gd name="connsiteX0" fmla="*/ 152016 w 152016"/>
                <a:gd name="connsiteY0" fmla="*/ 48862 h 97724"/>
                <a:gd name="connsiteX1" fmla="*/ 76008 w 152016"/>
                <a:gd name="connsiteY1" fmla="*/ 97725 h 97724"/>
                <a:gd name="connsiteX2" fmla="*/ 0 w 152016"/>
                <a:gd name="connsiteY2" fmla="*/ 48862 h 97724"/>
                <a:gd name="connsiteX3" fmla="*/ 76008 w 152016"/>
                <a:gd name="connsiteY3" fmla="*/ 0 h 97724"/>
                <a:gd name="connsiteX4" fmla="*/ 152016 w 152016"/>
                <a:gd name="connsiteY4" fmla="*/ 48862 h 9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6" h="97724">
                  <a:moveTo>
                    <a:pt x="152016" y="48862"/>
                  </a:moveTo>
                  <a:cubicBezTo>
                    <a:pt x="152016" y="75848"/>
                    <a:pt x="117986" y="97725"/>
                    <a:pt x="76008" y="97725"/>
                  </a:cubicBezTo>
                  <a:cubicBezTo>
                    <a:pt x="34030" y="97725"/>
                    <a:pt x="0" y="75848"/>
                    <a:pt x="0" y="48862"/>
                  </a:cubicBezTo>
                  <a:cubicBezTo>
                    <a:pt x="0" y="21876"/>
                    <a:pt x="34030" y="0"/>
                    <a:pt x="76008" y="0"/>
                  </a:cubicBezTo>
                  <a:cubicBezTo>
                    <a:pt x="117986" y="0"/>
                    <a:pt x="152016" y="21876"/>
                    <a:pt x="152016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6" name="자유형: 도형 335">
              <a:extLst>
                <a:ext uri="{FF2B5EF4-FFF2-40B4-BE49-F238E27FC236}">
                  <a16:creationId xmlns:a16="http://schemas.microsoft.com/office/drawing/2014/main" id="{C5993AF7-373C-4D96-9A2E-494B73AF1CDC}"/>
                </a:ext>
              </a:extLst>
            </p:cNvPr>
            <p:cNvSpPr/>
            <p:nvPr/>
          </p:nvSpPr>
          <p:spPr>
            <a:xfrm rot="18896597">
              <a:off x="7301270" y="3935342"/>
              <a:ext cx="33119" cy="26495"/>
            </a:xfrm>
            <a:custGeom>
              <a:avLst/>
              <a:gdLst>
                <a:gd name="connsiteX0" fmla="*/ 54292 w 54292"/>
                <a:gd name="connsiteY0" fmla="*/ 21717 h 43433"/>
                <a:gd name="connsiteX1" fmla="*/ 27146 w 54292"/>
                <a:gd name="connsiteY1" fmla="*/ 43434 h 43433"/>
                <a:gd name="connsiteX2" fmla="*/ 0 w 54292"/>
                <a:gd name="connsiteY2" fmla="*/ 21717 h 43433"/>
                <a:gd name="connsiteX3" fmla="*/ 27146 w 54292"/>
                <a:gd name="connsiteY3" fmla="*/ 0 h 43433"/>
                <a:gd name="connsiteX4" fmla="*/ 54292 w 54292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" h="43433">
                  <a:moveTo>
                    <a:pt x="54292" y="21717"/>
                  </a:moveTo>
                  <a:cubicBezTo>
                    <a:pt x="54292" y="33711"/>
                    <a:pt x="42138" y="43434"/>
                    <a:pt x="27146" y="43434"/>
                  </a:cubicBezTo>
                  <a:cubicBezTo>
                    <a:pt x="12154" y="43434"/>
                    <a:pt x="0" y="33711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37" name="그룹 336">
            <a:extLst>
              <a:ext uri="{FF2B5EF4-FFF2-40B4-BE49-F238E27FC236}">
                <a16:creationId xmlns:a16="http://schemas.microsoft.com/office/drawing/2014/main" id="{88355DB5-DEAE-4D74-9466-B2DD00DE9714}"/>
              </a:ext>
            </a:extLst>
          </p:cNvPr>
          <p:cNvGrpSpPr/>
          <p:nvPr/>
        </p:nvGrpSpPr>
        <p:grpSpPr>
          <a:xfrm>
            <a:off x="5381439" y="1238427"/>
            <a:ext cx="691615" cy="636346"/>
            <a:chOff x="7297810" y="1603038"/>
            <a:chExt cx="691615" cy="636346"/>
          </a:xfrm>
        </p:grpSpPr>
        <p:sp>
          <p:nvSpPr>
            <p:cNvPr id="338" name="자유형: 도형 337">
              <a:extLst>
                <a:ext uri="{FF2B5EF4-FFF2-40B4-BE49-F238E27FC236}">
                  <a16:creationId xmlns:a16="http://schemas.microsoft.com/office/drawing/2014/main" id="{DD29844B-88D3-463E-9EA7-062DE2D02731}"/>
                </a:ext>
              </a:extLst>
            </p:cNvPr>
            <p:cNvSpPr/>
            <p:nvPr/>
          </p:nvSpPr>
          <p:spPr>
            <a:xfrm>
              <a:off x="7297810" y="1637901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9" name="자유형: 도형 338">
              <a:extLst>
                <a:ext uri="{FF2B5EF4-FFF2-40B4-BE49-F238E27FC236}">
                  <a16:creationId xmlns:a16="http://schemas.microsoft.com/office/drawing/2014/main" id="{4CB4F059-0F9B-4136-9478-A34F084ABECC}"/>
                </a:ext>
              </a:extLst>
            </p:cNvPr>
            <p:cNvSpPr/>
            <p:nvPr/>
          </p:nvSpPr>
          <p:spPr>
            <a:xfrm>
              <a:off x="7338715" y="1603038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0" name="자유형: 도형 339">
              <a:extLst>
                <a:ext uri="{FF2B5EF4-FFF2-40B4-BE49-F238E27FC236}">
                  <a16:creationId xmlns:a16="http://schemas.microsoft.com/office/drawing/2014/main" id="{CA818202-4800-4AB2-BFDD-D4FAF82EF9B9}"/>
                </a:ext>
              </a:extLst>
            </p:cNvPr>
            <p:cNvSpPr/>
            <p:nvPr/>
          </p:nvSpPr>
          <p:spPr>
            <a:xfrm>
              <a:off x="7501175" y="1736678"/>
              <a:ext cx="406730" cy="75536"/>
            </a:xfrm>
            <a:custGeom>
              <a:avLst/>
              <a:gdLst>
                <a:gd name="connsiteX0" fmla="*/ 604838 w 666750"/>
                <a:gd name="connsiteY0" fmla="*/ 123825 h 123825"/>
                <a:gd name="connsiteX1" fmla="*/ 61913 w 666750"/>
                <a:gd name="connsiteY1" fmla="*/ 123825 h 123825"/>
                <a:gd name="connsiteX2" fmla="*/ 0 w 666750"/>
                <a:gd name="connsiteY2" fmla="*/ 61913 h 123825"/>
                <a:gd name="connsiteX3" fmla="*/ 0 w 666750"/>
                <a:gd name="connsiteY3" fmla="*/ 61913 h 123825"/>
                <a:gd name="connsiteX4" fmla="*/ 61913 w 666750"/>
                <a:gd name="connsiteY4" fmla="*/ 0 h 123825"/>
                <a:gd name="connsiteX5" fmla="*/ 604838 w 666750"/>
                <a:gd name="connsiteY5" fmla="*/ 0 h 123825"/>
                <a:gd name="connsiteX6" fmla="*/ 666750 w 666750"/>
                <a:gd name="connsiteY6" fmla="*/ 61913 h 123825"/>
                <a:gd name="connsiteX7" fmla="*/ 666750 w 666750"/>
                <a:gd name="connsiteY7" fmla="*/ 61913 h 123825"/>
                <a:gd name="connsiteX8" fmla="*/ 604838 w 666750"/>
                <a:gd name="connsiteY8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0" h="123825">
                  <a:moveTo>
                    <a:pt x="604838" y="123825"/>
                  </a:moveTo>
                  <a:lnTo>
                    <a:pt x="61913" y="123825"/>
                  </a:lnTo>
                  <a:cubicBezTo>
                    <a:pt x="27718" y="123825"/>
                    <a:pt x="0" y="96107"/>
                    <a:pt x="0" y="61913"/>
                  </a:cubicBezTo>
                  <a:lnTo>
                    <a:pt x="0" y="61913"/>
                  </a:lnTo>
                  <a:cubicBezTo>
                    <a:pt x="0" y="27718"/>
                    <a:pt x="27718" y="0"/>
                    <a:pt x="61913" y="0"/>
                  </a:cubicBezTo>
                  <a:lnTo>
                    <a:pt x="604838" y="0"/>
                  </a:lnTo>
                  <a:cubicBezTo>
                    <a:pt x="639032" y="0"/>
                    <a:pt x="666750" y="27718"/>
                    <a:pt x="666750" y="61913"/>
                  </a:cubicBezTo>
                  <a:lnTo>
                    <a:pt x="666750" y="61913"/>
                  </a:lnTo>
                  <a:cubicBezTo>
                    <a:pt x="666750" y="96107"/>
                    <a:pt x="639032" y="123825"/>
                    <a:pt x="604838" y="123825"/>
                  </a:cubicBez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1" name="자유형: 도형 340">
              <a:extLst>
                <a:ext uri="{FF2B5EF4-FFF2-40B4-BE49-F238E27FC236}">
                  <a16:creationId xmlns:a16="http://schemas.microsoft.com/office/drawing/2014/main" id="{D28A7F3A-5CB4-4EFC-BB5C-08A02B45AB67}"/>
                </a:ext>
              </a:extLst>
            </p:cNvPr>
            <p:cNvSpPr/>
            <p:nvPr/>
          </p:nvSpPr>
          <p:spPr>
            <a:xfrm>
              <a:off x="7501175" y="1876128"/>
              <a:ext cx="232417" cy="75536"/>
            </a:xfrm>
            <a:custGeom>
              <a:avLst/>
              <a:gdLst>
                <a:gd name="connsiteX0" fmla="*/ 319088 w 381000"/>
                <a:gd name="connsiteY0" fmla="*/ 123825 h 123825"/>
                <a:gd name="connsiteX1" fmla="*/ 61913 w 381000"/>
                <a:gd name="connsiteY1" fmla="*/ 123825 h 123825"/>
                <a:gd name="connsiteX2" fmla="*/ 0 w 381000"/>
                <a:gd name="connsiteY2" fmla="*/ 61913 h 123825"/>
                <a:gd name="connsiteX3" fmla="*/ 0 w 381000"/>
                <a:gd name="connsiteY3" fmla="*/ 61913 h 123825"/>
                <a:gd name="connsiteX4" fmla="*/ 61913 w 381000"/>
                <a:gd name="connsiteY4" fmla="*/ 0 h 123825"/>
                <a:gd name="connsiteX5" fmla="*/ 319088 w 381000"/>
                <a:gd name="connsiteY5" fmla="*/ 0 h 123825"/>
                <a:gd name="connsiteX6" fmla="*/ 381000 w 381000"/>
                <a:gd name="connsiteY6" fmla="*/ 61913 h 123825"/>
                <a:gd name="connsiteX7" fmla="*/ 381000 w 381000"/>
                <a:gd name="connsiteY7" fmla="*/ 61913 h 123825"/>
                <a:gd name="connsiteX8" fmla="*/ 319088 w 381000"/>
                <a:gd name="connsiteY8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123825">
                  <a:moveTo>
                    <a:pt x="319088" y="123825"/>
                  </a:moveTo>
                  <a:lnTo>
                    <a:pt x="61913" y="123825"/>
                  </a:lnTo>
                  <a:cubicBezTo>
                    <a:pt x="27718" y="123825"/>
                    <a:pt x="0" y="96107"/>
                    <a:pt x="0" y="61913"/>
                  </a:cubicBezTo>
                  <a:lnTo>
                    <a:pt x="0" y="61913"/>
                  </a:lnTo>
                  <a:cubicBezTo>
                    <a:pt x="0" y="27718"/>
                    <a:pt x="27718" y="0"/>
                    <a:pt x="61913" y="0"/>
                  </a:cubicBezTo>
                  <a:lnTo>
                    <a:pt x="319088" y="0"/>
                  </a:lnTo>
                  <a:cubicBezTo>
                    <a:pt x="353282" y="0"/>
                    <a:pt x="381000" y="27718"/>
                    <a:pt x="381000" y="61913"/>
                  </a:cubicBezTo>
                  <a:lnTo>
                    <a:pt x="381000" y="61913"/>
                  </a:lnTo>
                  <a:cubicBezTo>
                    <a:pt x="381000" y="96107"/>
                    <a:pt x="353282" y="123825"/>
                    <a:pt x="319088" y="123825"/>
                  </a:cubicBez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2" name="그룹 341">
            <a:extLst>
              <a:ext uri="{FF2B5EF4-FFF2-40B4-BE49-F238E27FC236}">
                <a16:creationId xmlns:a16="http://schemas.microsoft.com/office/drawing/2014/main" id="{AFFEEB07-E4AF-41CF-A515-ECE2BE79CFF7}"/>
              </a:ext>
            </a:extLst>
          </p:cNvPr>
          <p:cNvGrpSpPr/>
          <p:nvPr/>
        </p:nvGrpSpPr>
        <p:grpSpPr>
          <a:xfrm>
            <a:off x="4537998" y="1228863"/>
            <a:ext cx="691615" cy="636345"/>
            <a:chOff x="8118417" y="1618087"/>
            <a:chExt cx="691615" cy="636345"/>
          </a:xfrm>
        </p:grpSpPr>
        <p:sp>
          <p:nvSpPr>
            <p:cNvPr id="343" name="자유형: 도형 342">
              <a:extLst>
                <a:ext uri="{FF2B5EF4-FFF2-40B4-BE49-F238E27FC236}">
                  <a16:creationId xmlns:a16="http://schemas.microsoft.com/office/drawing/2014/main" id="{C5521B3C-BF69-42F2-8902-C577567482C7}"/>
                </a:ext>
              </a:extLst>
            </p:cNvPr>
            <p:cNvSpPr/>
            <p:nvPr/>
          </p:nvSpPr>
          <p:spPr>
            <a:xfrm>
              <a:off x="8118417" y="1652949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4" name="자유형: 도형 343">
              <a:extLst>
                <a:ext uri="{FF2B5EF4-FFF2-40B4-BE49-F238E27FC236}">
                  <a16:creationId xmlns:a16="http://schemas.microsoft.com/office/drawing/2014/main" id="{DF0A221E-773F-4543-A68C-E00997F4C24A}"/>
                </a:ext>
              </a:extLst>
            </p:cNvPr>
            <p:cNvSpPr/>
            <p:nvPr/>
          </p:nvSpPr>
          <p:spPr>
            <a:xfrm>
              <a:off x="8159322" y="1618087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5" name="자유형: 도형 344">
              <a:extLst>
                <a:ext uri="{FF2B5EF4-FFF2-40B4-BE49-F238E27FC236}">
                  <a16:creationId xmlns:a16="http://schemas.microsoft.com/office/drawing/2014/main" id="{FE498207-A8CA-4FB6-88FE-5020DDEFF7C3}"/>
                </a:ext>
              </a:extLst>
            </p:cNvPr>
            <p:cNvSpPr/>
            <p:nvPr/>
          </p:nvSpPr>
          <p:spPr>
            <a:xfrm>
              <a:off x="8309950" y="1751689"/>
              <a:ext cx="343315" cy="27604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46" name="그룹 345">
            <a:extLst>
              <a:ext uri="{FF2B5EF4-FFF2-40B4-BE49-F238E27FC236}">
                <a16:creationId xmlns:a16="http://schemas.microsoft.com/office/drawing/2014/main" id="{32DF51A4-0A67-4138-919C-012E0215619C}"/>
              </a:ext>
            </a:extLst>
          </p:cNvPr>
          <p:cNvGrpSpPr/>
          <p:nvPr/>
        </p:nvGrpSpPr>
        <p:grpSpPr>
          <a:xfrm>
            <a:off x="4619924" y="2131636"/>
            <a:ext cx="640716" cy="616729"/>
            <a:chOff x="6982601" y="2802594"/>
            <a:chExt cx="640716" cy="616729"/>
          </a:xfrm>
        </p:grpSpPr>
        <p:sp>
          <p:nvSpPr>
            <p:cNvPr id="347" name="자유형: 도형 346">
              <a:extLst>
                <a:ext uri="{FF2B5EF4-FFF2-40B4-BE49-F238E27FC236}">
                  <a16:creationId xmlns:a16="http://schemas.microsoft.com/office/drawing/2014/main" id="{AD21F35C-AF2C-4969-A5C5-4D7949D42413}"/>
                </a:ext>
              </a:extLst>
            </p:cNvPr>
            <p:cNvSpPr/>
            <p:nvPr/>
          </p:nvSpPr>
          <p:spPr>
            <a:xfrm>
              <a:off x="6982601" y="2820728"/>
              <a:ext cx="600575" cy="598595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AD0E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8" name="자유형: 도형 347">
              <a:extLst>
                <a:ext uri="{FF2B5EF4-FFF2-40B4-BE49-F238E27FC236}">
                  <a16:creationId xmlns:a16="http://schemas.microsoft.com/office/drawing/2014/main" id="{0B85611F-7338-44E7-93BA-750A2CD6BDA7}"/>
                </a:ext>
              </a:extLst>
            </p:cNvPr>
            <p:cNvSpPr/>
            <p:nvPr/>
          </p:nvSpPr>
          <p:spPr>
            <a:xfrm>
              <a:off x="7022742" y="2802594"/>
              <a:ext cx="600575" cy="598595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DD2568"/>
                </a:gs>
                <a:gs pos="85000">
                  <a:srgbClr val="5C39CB"/>
                </a:gs>
                <a:gs pos="0">
                  <a:srgbClr val="FFC057"/>
                </a:gs>
                <a:gs pos="61000">
                  <a:srgbClr val="D767C1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349" name="자유형: 도형 348">
              <a:extLst>
                <a:ext uri="{FF2B5EF4-FFF2-40B4-BE49-F238E27FC236}">
                  <a16:creationId xmlns:a16="http://schemas.microsoft.com/office/drawing/2014/main" id="{F192E2A3-FA00-4F86-8B7B-B26980F04ACA}"/>
                </a:ext>
              </a:extLst>
            </p:cNvPr>
            <p:cNvSpPr/>
            <p:nvPr/>
          </p:nvSpPr>
          <p:spPr>
            <a:xfrm>
              <a:off x="7149150" y="2925812"/>
              <a:ext cx="347758" cy="352159"/>
            </a:xfrm>
            <a:custGeom>
              <a:avLst/>
              <a:gdLst>
                <a:gd name="connsiteX0" fmla="*/ 173900 w 347758"/>
                <a:gd name="connsiteY0" fmla="*/ 128742 h 352159"/>
                <a:gd name="connsiteX1" fmla="*/ 126585 w 347758"/>
                <a:gd name="connsiteY1" fmla="*/ 176058 h 352159"/>
                <a:gd name="connsiteX2" fmla="*/ 173900 w 347758"/>
                <a:gd name="connsiteY2" fmla="*/ 223373 h 352159"/>
                <a:gd name="connsiteX3" fmla="*/ 221216 w 347758"/>
                <a:gd name="connsiteY3" fmla="*/ 176058 h 352159"/>
                <a:gd name="connsiteX4" fmla="*/ 173900 w 347758"/>
                <a:gd name="connsiteY4" fmla="*/ 128742 h 352159"/>
                <a:gd name="connsiteX5" fmla="*/ 173900 w 347758"/>
                <a:gd name="connsiteY5" fmla="*/ 92430 h 352159"/>
                <a:gd name="connsiteX6" fmla="*/ 257528 w 347758"/>
                <a:gd name="connsiteY6" fmla="*/ 176058 h 352159"/>
                <a:gd name="connsiteX7" fmla="*/ 173900 w 347758"/>
                <a:gd name="connsiteY7" fmla="*/ 259685 h 352159"/>
                <a:gd name="connsiteX8" fmla="*/ 90273 w 347758"/>
                <a:gd name="connsiteY8" fmla="*/ 176058 h 352159"/>
                <a:gd name="connsiteX9" fmla="*/ 173900 w 347758"/>
                <a:gd name="connsiteY9" fmla="*/ 92430 h 352159"/>
                <a:gd name="connsiteX10" fmla="*/ 264923 w 347758"/>
                <a:gd name="connsiteY10" fmla="*/ 72888 h 352159"/>
                <a:gd name="connsiteX11" fmla="*/ 278127 w 347758"/>
                <a:gd name="connsiteY11" fmla="*/ 86093 h 352159"/>
                <a:gd name="connsiteX12" fmla="*/ 264923 w 347758"/>
                <a:gd name="connsiteY12" fmla="*/ 99297 h 352159"/>
                <a:gd name="connsiteX13" fmla="*/ 251718 w 347758"/>
                <a:gd name="connsiteY13" fmla="*/ 86093 h 352159"/>
                <a:gd name="connsiteX14" fmla="*/ 264923 w 347758"/>
                <a:gd name="connsiteY14" fmla="*/ 72888 h 352159"/>
                <a:gd name="connsiteX15" fmla="*/ 93002 w 347758"/>
                <a:gd name="connsiteY15" fmla="*/ 35167 h 352159"/>
                <a:gd name="connsiteX16" fmla="*/ 35211 w 347758"/>
                <a:gd name="connsiteY16" fmla="*/ 92959 h 352159"/>
                <a:gd name="connsiteX17" fmla="*/ 35211 w 347758"/>
                <a:gd name="connsiteY17" fmla="*/ 259113 h 352159"/>
                <a:gd name="connsiteX18" fmla="*/ 93002 w 347758"/>
                <a:gd name="connsiteY18" fmla="*/ 316904 h 352159"/>
                <a:gd name="connsiteX19" fmla="*/ 254755 w 347758"/>
                <a:gd name="connsiteY19" fmla="*/ 316904 h 352159"/>
                <a:gd name="connsiteX20" fmla="*/ 312546 w 347758"/>
                <a:gd name="connsiteY20" fmla="*/ 259113 h 352159"/>
                <a:gd name="connsiteX21" fmla="*/ 312546 w 347758"/>
                <a:gd name="connsiteY21" fmla="*/ 92959 h 352159"/>
                <a:gd name="connsiteX22" fmla="*/ 254755 w 347758"/>
                <a:gd name="connsiteY22" fmla="*/ 35167 h 352159"/>
                <a:gd name="connsiteX23" fmla="*/ 87500 w 347758"/>
                <a:gd name="connsiteY23" fmla="*/ 0 h 352159"/>
                <a:gd name="connsiteX24" fmla="*/ 260257 w 347758"/>
                <a:gd name="connsiteY24" fmla="*/ 0 h 352159"/>
                <a:gd name="connsiteX25" fmla="*/ 347758 w 347758"/>
                <a:gd name="connsiteY25" fmla="*/ 87457 h 352159"/>
                <a:gd name="connsiteX26" fmla="*/ 347758 w 347758"/>
                <a:gd name="connsiteY26" fmla="*/ 264659 h 352159"/>
                <a:gd name="connsiteX27" fmla="*/ 260257 w 347758"/>
                <a:gd name="connsiteY27" fmla="*/ 352159 h 352159"/>
                <a:gd name="connsiteX28" fmla="*/ 87500 w 347758"/>
                <a:gd name="connsiteY28" fmla="*/ 352159 h 352159"/>
                <a:gd name="connsiteX29" fmla="*/ 0 w 347758"/>
                <a:gd name="connsiteY29" fmla="*/ 264659 h 352159"/>
                <a:gd name="connsiteX30" fmla="*/ 0 w 347758"/>
                <a:gd name="connsiteY30" fmla="*/ 87501 h 352159"/>
                <a:gd name="connsiteX31" fmla="*/ 87500 w 347758"/>
                <a:gd name="connsiteY31" fmla="*/ 0 h 35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7758" h="352159">
                  <a:moveTo>
                    <a:pt x="173900" y="128742"/>
                  </a:moveTo>
                  <a:cubicBezTo>
                    <a:pt x="147755" y="128742"/>
                    <a:pt x="126585" y="149913"/>
                    <a:pt x="126585" y="176058"/>
                  </a:cubicBezTo>
                  <a:cubicBezTo>
                    <a:pt x="126585" y="202202"/>
                    <a:pt x="147755" y="223373"/>
                    <a:pt x="173900" y="223373"/>
                  </a:cubicBezTo>
                  <a:cubicBezTo>
                    <a:pt x="200001" y="223373"/>
                    <a:pt x="221216" y="202202"/>
                    <a:pt x="221216" y="176058"/>
                  </a:cubicBezTo>
                  <a:cubicBezTo>
                    <a:pt x="221216" y="149913"/>
                    <a:pt x="200045" y="128742"/>
                    <a:pt x="173900" y="128742"/>
                  </a:cubicBezTo>
                  <a:close/>
                  <a:moveTo>
                    <a:pt x="173900" y="92430"/>
                  </a:moveTo>
                  <a:cubicBezTo>
                    <a:pt x="220072" y="92430"/>
                    <a:pt x="257528" y="129887"/>
                    <a:pt x="257528" y="176058"/>
                  </a:cubicBezTo>
                  <a:cubicBezTo>
                    <a:pt x="257528" y="222229"/>
                    <a:pt x="220072" y="259685"/>
                    <a:pt x="173900" y="259685"/>
                  </a:cubicBezTo>
                  <a:cubicBezTo>
                    <a:pt x="127729" y="259685"/>
                    <a:pt x="90273" y="222229"/>
                    <a:pt x="90273" y="176058"/>
                  </a:cubicBezTo>
                  <a:cubicBezTo>
                    <a:pt x="90273" y="129887"/>
                    <a:pt x="127729" y="92430"/>
                    <a:pt x="173900" y="92430"/>
                  </a:cubicBezTo>
                  <a:close/>
                  <a:moveTo>
                    <a:pt x="264923" y="72888"/>
                  </a:moveTo>
                  <a:cubicBezTo>
                    <a:pt x="272216" y="72888"/>
                    <a:pt x="278127" y="78800"/>
                    <a:pt x="278127" y="86093"/>
                  </a:cubicBezTo>
                  <a:cubicBezTo>
                    <a:pt x="278127" y="93385"/>
                    <a:pt x="272216" y="99297"/>
                    <a:pt x="264923" y="99297"/>
                  </a:cubicBezTo>
                  <a:cubicBezTo>
                    <a:pt x="257630" y="99297"/>
                    <a:pt x="251718" y="93385"/>
                    <a:pt x="251718" y="86093"/>
                  </a:cubicBezTo>
                  <a:cubicBezTo>
                    <a:pt x="251718" y="78800"/>
                    <a:pt x="257630" y="72888"/>
                    <a:pt x="264923" y="72888"/>
                  </a:cubicBezTo>
                  <a:close/>
                  <a:moveTo>
                    <a:pt x="93002" y="35167"/>
                  </a:moveTo>
                  <a:cubicBezTo>
                    <a:pt x="61091" y="35167"/>
                    <a:pt x="35211" y="61048"/>
                    <a:pt x="35211" y="92959"/>
                  </a:cubicBezTo>
                  <a:lnTo>
                    <a:pt x="35211" y="259113"/>
                  </a:lnTo>
                  <a:cubicBezTo>
                    <a:pt x="35211" y="291023"/>
                    <a:pt x="61091" y="316904"/>
                    <a:pt x="93002" y="316904"/>
                  </a:cubicBezTo>
                  <a:lnTo>
                    <a:pt x="254755" y="316904"/>
                  </a:lnTo>
                  <a:cubicBezTo>
                    <a:pt x="286666" y="316904"/>
                    <a:pt x="312546" y="291023"/>
                    <a:pt x="312546" y="259113"/>
                  </a:cubicBezTo>
                  <a:lnTo>
                    <a:pt x="312546" y="92959"/>
                  </a:lnTo>
                  <a:cubicBezTo>
                    <a:pt x="312546" y="61048"/>
                    <a:pt x="286666" y="35167"/>
                    <a:pt x="254755" y="35167"/>
                  </a:cubicBezTo>
                  <a:close/>
                  <a:moveTo>
                    <a:pt x="87500" y="0"/>
                  </a:moveTo>
                  <a:lnTo>
                    <a:pt x="260257" y="0"/>
                  </a:lnTo>
                  <a:cubicBezTo>
                    <a:pt x="308585" y="0"/>
                    <a:pt x="347758" y="39129"/>
                    <a:pt x="347758" y="87457"/>
                  </a:cubicBezTo>
                  <a:lnTo>
                    <a:pt x="347758" y="264659"/>
                  </a:lnTo>
                  <a:cubicBezTo>
                    <a:pt x="347758" y="312987"/>
                    <a:pt x="308585" y="352159"/>
                    <a:pt x="260257" y="352159"/>
                  </a:cubicBezTo>
                  <a:lnTo>
                    <a:pt x="87500" y="352159"/>
                  </a:lnTo>
                  <a:cubicBezTo>
                    <a:pt x="39172" y="352159"/>
                    <a:pt x="0" y="312987"/>
                    <a:pt x="0" y="264659"/>
                  </a:cubicBezTo>
                  <a:lnTo>
                    <a:pt x="0" y="87501"/>
                  </a:lnTo>
                  <a:cubicBezTo>
                    <a:pt x="0" y="39172"/>
                    <a:pt x="39172" y="0"/>
                    <a:pt x="87500" y="0"/>
                  </a:cubicBezTo>
                  <a:close/>
                </a:path>
              </a:pathLst>
            </a:custGeom>
            <a:solidFill>
              <a:srgbClr val="FBF8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0" name="그룹 349">
            <a:extLst>
              <a:ext uri="{FF2B5EF4-FFF2-40B4-BE49-F238E27FC236}">
                <a16:creationId xmlns:a16="http://schemas.microsoft.com/office/drawing/2014/main" id="{65AF71F8-FA6F-4A3F-A7AB-EEB3C37F2995}"/>
              </a:ext>
            </a:extLst>
          </p:cNvPr>
          <p:cNvGrpSpPr/>
          <p:nvPr/>
        </p:nvGrpSpPr>
        <p:grpSpPr>
          <a:xfrm>
            <a:off x="3674441" y="1263725"/>
            <a:ext cx="691615" cy="636345"/>
            <a:chOff x="8899223" y="1634763"/>
            <a:chExt cx="691615" cy="636345"/>
          </a:xfrm>
        </p:grpSpPr>
        <p:sp>
          <p:nvSpPr>
            <p:cNvPr id="351" name="자유형: 도형 350">
              <a:extLst>
                <a:ext uri="{FF2B5EF4-FFF2-40B4-BE49-F238E27FC236}">
                  <a16:creationId xmlns:a16="http://schemas.microsoft.com/office/drawing/2014/main" id="{6604576E-70EF-4795-B1DE-26F691791CA0}"/>
                </a:ext>
              </a:extLst>
            </p:cNvPr>
            <p:cNvSpPr/>
            <p:nvPr/>
          </p:nvSpPr>
          <p:spPr>
            <a:xfrm>
              <a:off x="8899223" y="1669625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7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7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2" name="자유형: 도형 351">
              <a:extLst>
                <a:ext uri="{FF2B5EF4-FFF2-40B4-BE49-F238E27FC236}">
                  <a16:creationId xmlns:a16="http://schemas.microsoft.com/office/drawing/2014/main" id="{55837D32-4BAA-4090-A538-D9E1B498883E}"/>
                </a:ext>
              </a:extLst>
            </p:cNvPr>
            <p:cNvSpPr/>
            <p:nvPr/>
          </p:nvSpPr>
          <p:spPr>
            <a:xfrm>
              <a:off x="8940128" y="1634763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7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7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pic>
          <p:nvPicPr>
            <p:cNvPr id="353" name="그래픽 352">
              <a:extLst>
                <a:ext uri="{FF2B5EF4-FFF2-40B4-BE49-F238E27FC236}">
                  <a16:creationId xmlns:a16="http://schemas.microsoft.com/office/drawing/2014/main" id="{39123244-01A4-4782-92A2-4106C780FD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91607" y="1732785"/>
              <a:ext cx="360953" cy="308762"/>
            </a:xfrm>
            <a:prstGeom prst="rect">
              <a:avLst/>
            </a:prstGeom>
          </p:spPr>
        </p:pic>
      </p:grpSp>
      <p:grpSp>
        <p:nvGrpSpPr>
          <p:cNvPr id="354" name="그룹 353">
            <a:extLst>
              <a:ext uri="{FF2B5EF4-FFF2-40B4-BE49-F238E27FC236}">
                <a16:creationId xmlns:a16="http://schemas.microsoft.com/office/drawing/2014/main" id="{FA5E042C-3098-4C2C-9C11-B97B3AC26F05}"/>
              </a:ext>
            </a:extLst>
          </p:cNvPr>
          <p:cNvGrpSpPr/>
          <p:nvPr/>
        </p:nvGrpSpPr>
        <p:grpSpPr>
          <a:xfrm>
            <a:off x="3671458" y="2213640"/>
            <a:ext cx="805506" cy="563427"/>
            <a:chOff x="7257078" y="2364146"/>
            <a:chExt cx="1063367" cy="743793"/>
          </a:xfrm>
        </p:grpSpPr>
        <p:sp>
          <p:nvSpPr>
            <p:cNvPr id="355" name="자유형: 도형 354">
              <a:extLst>
                <a:ext uri="{FF2B5EF4-FFF2-40B4-BE49-F238E27FC236}">
                  <a16:creationId xmlns:a16="http://schemas.microsoft.com/office/drawing/2014/main" id="{6F1538B0-4F89-4741-B413-7098720A3ACA}"/>
                </a:ext>
              </a:extLst>
            </p:cNvPr>
            <p:cNvSpPr/>
            <p:nvPr/>
          </p:nvSpPr>
          <p:spPr>
            <a:xfrm>
              <a:off x="7257078" y="2364146"/>
              <a:ext cx="1063367" cy="743793"/>
            </a:xfrm>
            <a:custGeom>
              <a:avLst/>
              <a:gdLst>
                <a:gd name="connsiteX0" fmla="*/ 1269873 w 1743170"/>
                <a:gd name="connsiteY0" fmla="*/ 1219295 h 1219295"/>
                <a:gd name="connsiteX1" fmla="*/ 473297 w 1743170"/>
                <a:gd name="connsiteY1" fmla="*/ 1219295 h 1219295"/>
                <a:gd name="connsiteX2" fmla="*/ 0 w 1743170"/>
                <a:gd name="connsiteY2" fmla="*/ 745998 h 1219295"/>
                <a:gd name="connsiteX3" fmla="*/ 0 w 1743170"/>
                <a:gd name="connsiteY3" fmla="*/ 473297 h 1219295"/>
                <a:gd name="connsiteX4" fmla="*/ 473297 w 1743170"/>
                <a:gd name="connsiteY4" fmla="*/ 0 h 1219295"/>
                <a:gd name="connsiteX5" fmla="*/ 1269873 w 1743170"/>
                <a:gd name="connsiteY5" fmla="*/ 0 h 1219295"/>
                <a:gd name="connsiteX6" fmla="*/ 1743170 w 1743170"/>
                <a:gd name="connsiteY6" fmla="*/ 473297 h 1219295"/>
                <a:gd name="connsiteX7" fmla="*/ 1743170 w 1743170"/>
                <a:gd name="connsiteY7" fmla="*/ 745998 h 1219295"/>
                <a:gd name="connsiteX8" fmla="*/ 1269873 w 1743170"/>
                <a:gd name="connsiteY8" fmla="*/ 1219295 h 121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170" h="1219295">
                  <a:moveTo>
                    <a:pt x="1269873" y="1219295"/>
                  </a:moveTo>
                  <a:lnTo>
                    <a:pt x="473297" y="1219295"/>
                  </a:lnTo>
                  <a:cubicBezTo>
                    <a:pt x="211931" y="1219295"/>
                    <a:pt x="0" y="1007364"/>
                    <a:pt x="0" y="745998"/>
                  </a:cubicBezTo>
                  <a:lnTo>
                    <a:pt x="0" y="473297"/>
                  </a:lnTo>
                  <a:cubicBezTo>
                    <a:pt x="0" y="211931"/>
                    <a:pt x="211931" y="0"/>
                    <a:pt x="473297" y="0"/>
                  </a:cubicBezTo>
                  <a:lnTo>
                    <a:pt x="1269873" y="0"/>
                  </a:lnTo>
                  <a:cubicBezTo>
                    <a:pt x="1531239" y="0"/>
                    <a:pt x="1743170" y="211931"/>
                    <a:pt x="1743170" y="473297"/>
                  </a:cubicBezTo>
                  <a:lnTo>
                    <a:pt x="1743170" y="745998"/>
                  </a:lnTo>
                  <a:cubicBezTo>
                    <a:pt x="1743170" y="1007364"/>
                    <a:pt x="1531334" y="1219295"/>
                    <a:pt x="1269873" y="1219295"/>
                  </a:cubicBezTo>
                  <a:close/>
                </a:path>
              </a:pathLst>
            </a:custGeom>
            <a:solidFill>
              <a:srgbClr val="D32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6" name="자유형: 도형 355">
              <a:extLst>
                <a:ext uri="{FF2B5EF4-FFF2-40B4-BE49-F238E27FC236}">
                  <a16:creationId xmlns:a16="http://schemas.microsoft.com/office/drawing/2014/main" id="{8CE9E669-91D4-4F6D-B71E-00DC39A39642}"/>
                </a:ext>
              </a:extLst>
            </p:cNvPr>
            <p:cNvSpPr/>
            <p:nvPr/>
          </p:nvSpPr>
          <p:spPr>
            <a:xfrm>
              <a:off x="7675488" y="2544328"/>
              <a:ext cx="363733" cy="384302"/>
            </a:xfrm>
            <a:custGeom>
              <a:avLst/>
              <a:gdLst>
                <a:gd name="connsiteX0" fmla="*/ 596265 w 596265"/>
                <a:gd name="connsiteY0" fmla="*/ 314992 h 629983"/>
                <a:gd name="connsiteX1" fmla="*/ 0 w 596265"/>
                <a:gd name="connsiteY1" fmla="*/ 629984 h 629983"/>
                <a:gd name="connsiteX2" fmla="*/ 0 w 596265"/>
                <a:gd name="connsiteY2" fmla="*/ 0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265" h="629983">
                  <a:moveTo>
                    <a:pt x="596265" y="314992"/>
                  </a:moveTo>
                  <a:lnTo>
                    <a:pt x="0" y="629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F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57" name="그룹 356">
            <a:extLst>
              <a:ext uri="{FF2B5EF4-FFF2-40B4-BE49-F238E27FC236}">
                <a16:creationId xmlns:a16="http://schemas.microsoft.com/office/drawing/2014/main" id="{D36DF9DF-CB48-4703-8C9E-0C74E130E979}"/>
              </a:ext>
            </a:extLst>
          </p:cNvPr>
          <p:cNvGrpSpPr/>
          <p:nvPr/>
        </p:nvGrpSpPr>
        <p:grpSpPr>
          <a:xfrm>
            <a:off x="337814" y="3217589"/>
            <a:ext cx="2986174" cy="767059"/>
            <a:chOff x="2924132" y="2271712"/>
            <a:chExt cx="6347123" cy="2314575"/>
          </a:xfrm>
        </p:grpSpPr>
        <p:sp>
          <p:nvSpPr>
            <p:cNvPr id="358" name="자유형: 도형 357">
              <a:extLst>
                <a:ext uri="{FF2B5EF4-FFF2-40B4-BE49-F238E27FC236}">
                  <a16:creationId xmlns:a16="http://schemas.microsoft.com/office/drawing/2014/main" id="{BE296076-2F9B-4CBB-8F95-4E758A32768F}"/>
                </a:ext>
              </a:extLst>
            </p:cNvPr>
            <p:cNvSpPr/>
            <p:nvPr/>
          </p:nvSpPr>
          <p:spPr>
            <a:xfrm>
              <a:off x="2924134" y="3900486"/>
              <a:ext cx="6347121" cy="685801"/>
            </a:xfrm>
            <a:custGeom>
              <a:avLst/>
              <a:gdLst>
                <a:gd name="connsiteX0" fmla="*/ 6343745 w 6343745"/>
                <a:gd name="connsiteY0" fmla="*/ 48863 h 685800"/>
                <a:gd name="connsiteX1" fmla="*/ 6294882 w 6343745"/>
                <a:gd name="connsiteY1" fmla="*/ 0 h 685800"/>
                <a:gd name="connsiteX2" fmla="*/ 48863 w 6343745"/>
                <a:gd name="connsiteY2" fmla="*/ 0 h 685800"/>
                <a:gd name="connsiteX3" fmla="*/ 0 w 6343745"/>
                <a:gd name="connsiteY3" fmla="*/ 48863 h 685800"/>
                <a:gd name="connsiteX4" fmla="*/ 0 w 6343745"/>
                <a:gd name="connsiteY4" fmla="*/ 284607 h 685800"/>
                <a:gd name="connsiteX5" fmla="*/ 2286 w 6343745"/>
                <a:gd name="connsiteY5" fmla="*/ 298513 h 685800"/>
                <a:gd name="connsiteX6" fmla="*/ 361569 w 6343745"/>
                <a:gd name="connsiteY6" fmla="*/ 685800 h 685800"/>
                <a:gd name="connsiteX7" fmla="*/ 5979319 w 6343745"/>
                <a:gd name="connsiteY7" fmla="*/ 685800 h 685800"/>
                <a:gd name="connsiteX8" fmla="*/ 6338983 w 6343745"/>
                <a:gd name="connsiteY8" fmla="*/ 305181 h 685800"/>
                <a:gd name="connsiteX9" fmla="*/ 6343745 w 6343745"/>
                <a:gd name="connsiteY9" fmla="*/ 284512 h 685800"/>
                <a:gd name="connsiteX10" fmla="*/ 6343745 w 6343745"/>
                <a:gd name="connsiteY10" fmla="*/ 48863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3745" h="685800">
                  <a:moveTo>
                    <a:pt x="6343745" y="48863"/>
                  </a:moveTo>
                  <a:cubicBezTo>
                    <a:pt x="6343745" y="21908"/>
                    <a:pt x="6321933" y="0"/>
                    <a:pt x="6294882" y="0"/>
                  </a:cubicBezTo>
                  <a:lnTo>
                    <a:pt x="48863" y="0"/>
                  </a:lnTo>
                  <a:cubicBezTo>
                    <a:pt x="21908" y="0"/>
                    <a:pt x="0" y="21812"/>
                    <a:pt x="0" y="48863"/>
                  </a:cubicBezTo>
                  <a:lnTo>
                    <a:pt x="0" y="284607"/>
                  </a:lnTo>
                  <a:cubicBezTo>
                    <a:pt x="0" y="289465"/>
                    <a:pt x="952" y="294037"/>
                    <a:pt x="2286" y="298513"/>
                  </a:cubicBezTo>
                  <a:cubicBezTo>
                    <a:pt x="-13240" y="498348"/>
                    <a:pt x="143447" y="685800"/>
                    <a:pt x="361569" y="685800"/>
                  </a:cubicBezTo>
                  <a:lnTo>
                    <a:pt x="5979319" y="685800"/>
                  </a:lnTo>
                  <a:cubicBezTo>
                    <a:pt x="6194298" y="685800"/>
                    <a:pt x="6350604" y="503111"/>
                    <a:pt x="6338983" y="305181"/>
                  </a:cubicBezTo>
                  <a:cubicBezTo>
                    <a:pt x="6341936" y="298895"/>
                    <a:pt x="6343745" y="291941"/>
                    <a:pt x="6343745" y="284512"/>
                  </a:cubicBezTo>
                  <a:lnTo>
                    <a:pt x="6343745" y="4886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9" name="자유형: 도형 358">
              <a:extLst>
                <a:ext uri="{FF2B5EF4-FFF2-40B4-BE49-F238E27FC236}">
                  <a16:creationId xmlns:a16="http://schemas.microsoft.com/office/drawing/2014/main" id="{7081FBF9-6800-4DFD-B874-E078D6A12879}"/>
                </a:ext>
              </a:extLst>
            </p:cNvPr>
            <p:cNvSpPr/>
            <p:nvPr/>
          </p:nvSpPr>
          <p:spPr>
            <a:xfrm>
              <a:off x="2924132" y="2271712"/>
              <a:ext cx="6338675" cy="2009775"/>
            </a:xfrm>
            <a:custGeom>
              <a:avLst/>
              <a:gdLst>
                <a:gd name="connsiteX0" fmla="*/ 1109896 w 6338675"/>
                <a:gd name="connsiteY0" fmla="*/ 0 h 2009775"/>
                <a:gd name="connsiteX1" fmla="*/ 5267177 w 6338675"/>
                <a:gd name="connsiteY1" fmla="*/ 0 h 2009775"/>
                <a:gd name="connsiteX2" fmla="*/ 5805340 w 6338675"/>
                <a:gd name="connsiteY2" fmla="*/ 352425 h 2009775"/>
                <a:gd name="connsiteX3" fmla="*/ 6308260 w 6338675"/>
                <a:gd name="connsiteY3" fmla="*/ 1505807 h 2009775"/>
                <a:gd name="connsiteX4" fmla="*/ 5978219 w 6338675"/>
                <a:gd name="connsiteY4" fmla="*/ 2009775 h 2009775"/>
                <a:gd name="connsiteX5" fmla="*/ 360469 w 6338675"/>
                <a:gd name="connsiteY5" fmla="*/ 2009775 h 2009775"/>
                <a:gd name="connsiteX6" fmla="*/ 34523 w 6338675"/>
                <a:gd name="connsiteY6" fmla="*/ 1496759 h 2009775"/>
                <a:gd name="connsiteX7" fmla="*/ 578401 w 6338675"/>
                <a:gd name="connsiteY7" fmla="*/ 337757 h 2009775"/>
                <a:gd name="connsiteX8" fmla="*/ 1109896 w 6338675"/>
                <a:gd name="connsiteY8" fmla="*/ 0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8675" h="2009775">
                  <a:moveTo>
                    <a:pt x="1109896" y="0"/>
                  </a:moveTo>
                  <a:lnTo>
                    <a:pt x="5267177" y="0"/>
                  </a:lnTo>
                  <a:cubicBezTo>
                    <a:pt x="5500731" y="0"/>
                    <a:pt x="5711995" y="138398"/>
                    <a:pt x="5805340" y="352425"/>
                  </a:cubicBezTo>
                  <a:lnTo>
                    <a:pt x="6308260" y="1505807"/>
                  </a:lnTo>
                  <a:cubicBezTo>
                    <a:pt x="6411987" y="1743647"/>
                    <a:pt x="6237680" y="2009775"/>
                    <a:pt x="5978219" y="2009775"/>
                  </a:cubicBezTo>
                  <a:lnTo>
                    <a:pt x="360469" y="2009775"/>
                  </a:lnTo>
                  <a:cubicBezTo>
                    <a:pt x="96722" y="2009775"/>
                    <a:pt x="-77491" y="1735550"/>
                    <a:pt x="34523" y="1496759"/>
                  </a:cubicBezTo>
                  <a:lnTo>
                    <a:pt x="578401" y="337757"/>
                  </a:lnTo>
                  <a:cubicBezTo>
                    <a:pt x="675080" y="131636"/>
                    <a:pt x="882248" y="0"/>
                    <a:pt x="110989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0" name="자유형: 도형 359">
              <a:extLst>
                <a:ext uri="{FF2B5EF4-FFF2-40B4-BE49-F238E27FC236}">
                  <a16:creationId xmlns:a16="http://schemas.microsoft.com/office/drawing/2014/main" id="{3CB2D9D0-BC28-4917-AEE8-A57A1650E277}"/>
                </a:ext>
              </a:extLst>
            </p:cNvPr>
            <p:cNvSpPr/>
            <p:nvPr/>
          </p:nvSpPr>
          <p:spPr>
            <a:xfrm>
              <a:off x="3101325" y="2351771"/>
              <a:ext cx="6023151" cy="1862947"/>
            </a:xfrm>
            <a:custGeom>
              <a:avLst/>
              <a:gdLst>
                <a:gd name="connsiteX0" fmla="*/ 1041526 w 6142651"/>
                <a:gd name="connsiteY0" fmla="*/ 0 h 1904904"/>
                <a:gd name="connsiteX1" fmla="*/ 5119845 w 6142651"/>
                <a:gd name="connsiteY1" fmla="*/ 0 h 1904904"/>
                <a:gd name="connsiteX2" fmla="*/ 5647816 w 6142651"/>
                <a:gd name="connsiteY2" fmla="*/ 324041 h 1904904"/>
                <a:gd name="connsiteX3" fmla="*/ 6112826 w 6142651"/>
                <a:gd name="connsiteY3" fmla="*/ 1432084 h 1904904"/>
                <a:gd name="connsiteX4" fmla="*/ 5789072 w 6142651"/>
                <a:gd name="connsiteY4" fmla="*/ 1895380 h 1904904"/>
                <a:gd name="connsiteX5" fmla="*/ 353630 w 6142651"/>
                <a:gd name="connsiteY5" fmla="*/ 1904905 h 1904904"/>
                <a:gd name="connsiteX6" fmla="*/ 33876 w 6142651"/>
                <a:gd name="connsiteY6" fmla="*/ 1433227 h 1904904"/>
                <a:gd name="connsiteX7" fmla="*/ 520127 w 6142651"/>
                <a:gd name="connsiteY7" fmla="*/ 310515 h 1904904"/>
                <a:gd name="connsiteX8" fmla="*/ 1041526 w 6142651"/>
                <a:gd name="connsiteY8" fmla="*/ 0 h 19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2651" h="1904904">
                  <a:moveTo>
                    <a:pt x="1041526" y="0"/>
                  </a:moveTo>
                  <a:lnTo>
                    <a:pt x="5119845" y="0"/>
                  </a:lnTo>
                  <a:cubicBezTo>
                    <a:pt x="5348922" y="0"/>
                    <a:pt x="5556281" y="127254"/>
                    <a:pt x="5647816" y="324041"/>
                  </a:cubicBezTo>
                  <a:lnTo>
                    <a:pt x="6112826" y="1432084"/>
                  </a:lnTo>
                  <a:cubicBezTo>
                    <a:pt x="6214554" y="1650778"/>
                    <a:pt x="6043580" y="1895380"/>
                    <a:pt x="5789072" y="1895380"/>
                  </a:cubicBezTo>
                  <a:lnTo>
                    <a:pt x="353630" y="1904905"/>
                  </a:lnTo>
                  <a:cubicBezTo>
                    <a:pt x="94931" y="1904905"/>
                    <a:pt x="-76042" y="1652778"/>
                    <a:pt x="33876" y="1433227"/>
                  </a:cubicBezTo>
                  <a:lnTo>
                    <a:pt x="520127" y="310515"/>
                  </a:lnTo>
                  <a:cubicBezTo>
                    <a:pt x="614996" y="121063"/>
                    <a:pt x="818165" y="0"/>
                    <a:pt x="1041526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1" name="그룹 360">
            <a:extLst>
              <a:ext uri="{FF2B5EF4-FFF2-40B4-BE49-F238E27FC236}">
                <a16:creationId xmlns:a16="http://schemas.microsoft.com/office/drawing/2014/main" id="{A02F8762-5BB9-4C37-A9A9-F7BA7CC70F50}"/>
              </a:ext>
            </a:extLst>
          </p:cNvPr>
          <p:cNvGrpSpPr/>
          <p:nvPr/>
        </p:nvGrpSpPr>
        <p:grpSpPr>
          <a:xfrm flipH="1">
            <a:off x="1037181" y="1025493"/>
            <a:ext cx="1798211" cy="2630866"/>
            <a:chOff x="1734759" y="2916708"/>
            <a:chExt cx="2109450" cy="3086223"/>
          </a:xfrm>
        </p:grpSpPr>
        <p:grpSp>
          <p:nvGrpSpPr>
            <p:cNvPr id="362" name="Group 25">
              <a:extLst>
                <a:ext uri="{FF2B5EF4-FFF2-40B4-BE49-F238E27FC236}">
                  <a16:creationId xmlns:a16="http://schemas.microsoft.com/office/drawing/2014/main" id="{B2F2D6AA-E980-4DA0-A13B-1E2747874BEC}"/>
                </a:ext>
              </a:extLst>
            </p:cNvPr>
            <p:cNvGrpSpPr/>
            <p:nvPr/>
          </p:nvGrpSpPr>
          <p:grpSpPr>
            <a:xfrm>
              <a:off x="1734759" y="2916708"/>
              <a:ext cx="2109450" cy="2701452"/>
              <a:chOff x="3420669" y="-44"/>
              <a:chExt cx="5353739" cy="6856229"/>
            </a:xfrm>
          </p:grpSpPr>
          <p:sp>
            <p:nvSpPr>
              <p:cNvPr id="364" name="Graphic 2">
                <a:extLst>
                  <a:ext uri="{FF2B5EF4-FFF2-40B4-BE49-F238E27FC236}">
                    <a16:creationId xmlns:a16="http://schemas.microsoft.com/office/drawing/2014/main" id="{A0D832C7-E288-4158-856D-C45A5131EA69}"/>
                  </a:ext>
                </a:extLst>
              </p:cNvPr>
              <p:cNvSpPr/>
              <p:nvPr/>
            </p:nvSpPr>
            <p:spPr>
              <a:xfrm>
                <a:off x="4746353" y="415808"/>
                <a:ext cx="3596443" cy="3636725"/>
              </a:xfrm>
              <a:custGeom>
                <a:avLst/>
                <a:gdLst>
                  <a:gd name="connsiteX0" fmla="*/ 583 w 3596443"/>
                  <a:gd name="connsiteY0" fmla="*/ 2516192 h 3636725"/>
                  <a:gd name="connsiteX1" fmla="*/ 1264201 w 3596443"/>
                  <a:gd name="connsiteY1" fmla="*/ 0 h 3636725"/>
                  <a:gd name="connsiteX2" fmla="*/ 3596444 w 3596443"/>
                  <a:gd name="connsiteY2" fmla="*/ 2453433 h 3636725"/>
                  <a:gd name="connsiteX3" fmla="*/ 1114057 w 3596443"/>
                  <a:gd name="connsiteY3" fmla="*/ 3636680 h 3636725"/>
                  <a:gd name="connsiteX4" fmla="*/ 583 w 3596443"/>
                  <a:gd name="connsiteY4" fmla="*/ 2516192 h 363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443" h="3636725">
                    <a:moveTo>
                      <a:pt x="583" y="2516192"/>
                    </a:moveTo>
                    <a:cubicBezTo>
                      <a:pt x="169309" y="2209784"/>
                      <a:pt x="1261366" y="5448"/>
                      <a:pt x="1264201" y="0"/>
                    </a:cubicBezTo>
                    <a:cubicBezTo>
                      <a:pt x="1603892" y="366854"/>
                      <a:pt x="3296975" y="2132547"/>
                      <a:pt x="3596444" y="2453433"/>
                    </a:cubicBezTo>
                    <a:cubicBezTo>
                      <a:pt x="3361003" y="2565668"/>
                      <a:pt x="1124504" y="3630412"/>
                      <a:pt x="1114057" y="3636680"/>
                    </a:cubicBezTo>
                    <a:cubicBezTo>
                      <a:pt x="1096818" y="3644889"/>
                      <a:pt x="-29267" y="2541191"/>
                      <a:pt x="583" y="2516192"/>
                    </a:cubicBezTo>
                    <a:close/>
                  </a:path>
                </a:pathLst>
              </a:custGeom>
              <a:solidFill>
                <a:srgbClr val="01010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5" name="Graphic 2">
                <a:extLst>
                  <a:ext uri="{FF2B5EF4-FFF2-40B4-BE49-F238E27FC236}">
                    <a16:creationId xmlns:a16="http://schemas.microsoft.com/office/drawing/2014/main" id="{1A3EEAD4-FC2F-4B47-9086-9030C4D84698}"/>
                  </a:ext>
                </a:extLst>
              </p:cNvPr>
              <p:cNvSpPr/>
              <p:nvPr/>
            </p:nvSpPr>
            <p:spPr>
              <a:xfrm>
                <a:off x="3566895" y="2887389"/>
                <a:ext cx="2401636" cy="2383571"/>
              </a:xfrm>
              <a:custGeom>
                <a:avLst/>
                <a:gdLst>
                  <a:gd name="connsiteX0" fmla="*/ 2293589 w 2401636"/>
                  <a:gd name="connsiteY0" fmla="*/ 1165174 h 2383571"/>
                  <a:gd name="connsiteX1" fmla="*/ 2299857 w 2401636"/>
                  <a:gd name="connsiteY1" fmla="*/ 1168905 h 2383571"/>
                  <a:gd name="connsiteX2" fmla="*/ 2316872 w 2401636"/>
                  <a:gd name="connsiteY2" fmla="*/ 1258827 h 2383571"/>
                  <a:gd name="connsiteX3" fmla="*/ 2154041 w 2401636"/>
                  <a:gd name="connsiteY3" fmla="*/ 1578594 h 2383571"/>
                  <a:gd name="connsiteX4" fmla="*/ 2165981 w 2401636"/>
                  <a:gd name="connsiteY4" fmla="*/ 1621951 h 2383571"/>
                  <a:gd name="connsiteX5" fmla="*/ 2360303 w 2401636"/>
                  <a:gd name="connsiteY5" fmla="*/ 1744186 h 2383571"/>
                  <a:gd name="connsiteX6" fmla="*/ 2392840 w 2401636"/>
                  <a:gd name="connsiteY6" fmla="*/ 1800901 h 2383571"/>
                  <a:gd name="connsiteX7" fmla="*/ 2327916 w 2401636"/>
                  <a:gd name="connsiteY7" fmla="*/ 1938956 h 2383571"/>
                  <a:gd name="connsiteX8" fmla="*/ 2272918 w 2401636"/>
                  <a:gd name="connsiteY8" fmla="*/ 2007536 h 2383571"/>
                  <a:gd name="connsiteX9" fmla="*/ 1764202 w 2401636"/>
                  <a:gd name="connsiteY9" fmla="*/ 2383495 h 2383571"/>
                  <a:gd name="connsiteX10" fmla="*/ 1396676 w 2401636"/>
                  <a:gd name="connsiteY10" fmla="*/ 2181038 h 2383571"/>
                  <a:gd name="connsiteX11" fmla="*/ 1356752 w 2401636"/>
                  <a:gd name="connsiteY11" fmla="*/ 2188724 h 2383571"/>
                  <a:gd name="connsiteX12" fmla="*/ 1224368 w 2401636"/>
                  <a:gd name="connsiteY12" fmla="*/ 2349839 h 2383571"/>
                  <a:gd name="connsiteX13" fmla="*/ 1186011 w 2401636"/>
                  <a:gd name="connsiteY13" fmla="*/ 2350660 h 2383571"/>
                  <a:gd name="connsiteX14" fmla="*/ 13136 w 2401636"/>
                  <a:gd name="connsiteY14" fmla="*/ 1122041 h 2383571"/>
                  <a:gd name="connsiteX15" fmla="*/ 14778 w 2401636"/>
                  <a:gd name="connsiteY15" fmla="*/ 1075997 h 2383571"/>
                  <a:gd name="connsiteX16" fmla="*/ 1098551 w 2401636"/>
                  <a:gd name="connsiteY16" fmla="*/ 15806 h 2383571"/>
                  <a:gd name="connsiteX17" fmla="*/ 1149892 w 2401636"/>
                  <a:gd name="connsiteY17" fmla="*/ 17746 h 2383571"/>
                  <a:gd name="connsiteX18" fmla="*/ 2293589 w 2401636"/>
                  <a:gd name="connsiteY18" fmla="*/ 1165174 h 238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636" h="2383571">
                    <a:moveTo>
                      <a:pt x="2293589" y="1165174"/>
                    </a:moveTo>
                    <a:cubicBezTo>
                      <a:pt x="2295679" y="1166367"/>
                      <a:pt x="2298067" y="1167338"/>
                      <a:pt x="2299857" y="1168905"/>
                    </a:cubicBezTo>
                    <a:cubicBezTo>
                      <a:pt x="2342468" y="1208157"/>
                      <a:pt x="2342543" y="1208157"/>
                      <a:pt x="2316872" y="1258827"/>
                    </a:cubicBezTo>
                    <a:cubicBezTo>
                      <a:pt x="2262844" y="1365540"/>
                      <a:pt x="2209338" y="1472478"/>
                      <a:pt x="2154041" y="1578594"/>
                    </a:cubicBezTo>
                    <a:cubicBezTo>
                      <a:pt x="2142997" y="1599787"/>
                      <a:pt x="2145459" y="1609563"/>
                      <a:pt x="2165981" y="1621951"/>
                    </a:cubicBezTo>
                    <a:cubicBezTo>
                      <a:pt x="2231501" y="1661427"/>
                      <a:pt x="2295679" y="1703217"/>
                      <a:pt x="2360303" y="1744186"/>
                    </a:cubicBezTo>
                    <a:cubicBezTo>
                      <a:pt x="2402765" y="1752022"/>
                      <a:pt x="2410376" y="1764484"/>
                      <a:pt x="2392840" y="1800901"/>
                    </a:cubicBezTo>
                    <a:cubicBezTo>
                      <a:pt x="2370751" y="1846720"/>
                      <a:pt x="2347095" y="1891793"/>
                      <a:pt x="2327916" y="1938956"/>
                    </a:cubicBezTo>
                    <a:cubicBezTo>
                      <a:pt x="2316424" y="1967313"/>
                      <a:pt x="2297171" y="1988656"/>
                      <a:pt x="2272918" y="2007536"/>
                    </a:cubicBezTo>
                    <a:cubicBezTo>
                      <a:pt x="2120982" y="2125368"/>
                      <a:pt x="1787634" y="2388719"/>
                      <a:pt x="1764202" y="2383495"/>
                    </a:cubicBezTo>
                    <a:cubicBezTo>
                      <a:pt x="1641594" y="2316109"/>
                      <a:pt x="1518836" y="2249096"/>
                      <a:pt x="1396676" y="2181038"/>
                    </a:cubicBezTo>
                    <a:cubicBezTo>
                      <a:pt x="1379139" y="2171263"/>
                      <a:pt x="1369363" y="2173053"/>
                      <a:pt x="1356752" y="2188724"/>
                    </a:cubicBezTo>
                    <a:cubicBezTo>
                      <a:pt x="1313246" y="2242902"/>
                      <a:pt x="1266978" y="2294990"/>
                      <a:pt x="1224368" y="2349839"/>
                    </a:cubicBezTo>
                    <a:cubicBezTo>
                      <a:pt x="1208697" y="2369988"/>
                      <a:pt x="1201309" y="2367152"/>
                      <a:pt x="1186011" y="2350660"/>
                    </a:cubicBezTo>
                    <a:cubicBezTo>
                      <a:pt x="1119222" y="2278796"/>
                      <a:pt x="78060" y="1187039"/>
                      <a:pt x="13136" y="1122041"/>
                    </a:cubicBezTo>
                    <a:cubicBezTo>
                      <a:pt x="-5968" y="1102937"/>
                      <a:pt x="-3207" y="1093534"/>
                      <a:pt x="14778" y="1075997"/>
                    </a:cubicBezTo>
                    <a:cubicBezTo>
                      <a:pt x="337604" y="761380"/>
                      <a:pt x="1061836" y="56103"/>
                      <a:pt x="1098551" y="15806"/>
                    </a:cubicBezTo>
                    <a:cubicBezTo>
                      <a:pt x="1119744" y="-7403"/>
                      <a:pt x="1132729" y="-3597"/>
                      <a:pt x="1149892" y="17746"/>
                    </a:cubicBezTo>
                    <a:cubicBezTo>
                      <a:pt x="1158176" y="28119"/>
                      <a:pt x="2286649" y="1160099"/>
                      <a:pt x="2293589" y="1165174"/>
                    </a:cubicBezTo>
                    <a:close/>
                  </a:path>
                </a:pathLst>
              </a:custGeom>
              <a:solidFill>
                <a:srgbClr val="A03A3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Graphic 2">
                <a:extLst>
                  <a:ext uri="{FF2B5EF4-FFF2-40B4-BE49-F238E27FC236}">
                    <a16:creationId xmlns:a16="http://schemas.microsoft.com/office/drawing/2014/main" id="{069EABF9-ADB1-4EF2-8DA7-47430BF76F82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83734"/>
              </a:xfrm>
              <a:custGeom>
                <a:avLst/>
                <a:gdLst>
                  <a:gd name="connsiteX0" fmla="*/ 57798 w 1899432"/>
                  <a:gd name="connsiteY0" fmla="*/ 1077210 h 2283734"/>
                  <a:gd name="connsiteX1" fmla="*/ 519500 w 1899432"/>
                  <a:gd name="connsiteY1" fmla="*/ 726773 h 2283734"/>
                  <a:gd name="connsiteX2" fmla="*/ 673451 w 1899432"/>
                  <a:gd name="connsiteY2" fmla="*/ 501929 h 2283734"/>
                  <a:gd name="connsiteX3" fmla="*/ 653974 w 1899432"/>
                  <a:gd name="connsiteY3" fmla="*/ 437752 h 2283734"/>
                  <a:gd name="connsiteX4" fmla="*/ 838222 w 1899432"/>
                  <a:gd name="connsiteY4" fmla="*/ 88733 h 2283734"/>
                  <a:gd name="connsiteX5" fmla="*/ 1062021 w 1899432"/>
                  <a:gd name="connsiteY5" fmla="*/ 14033 h 2283734"/>
                  <a:gd name="connsiteX6" fmla="*/ 1125527 w 1899432"/>
                  <a:gd name="connsiteY6" fmla="*/ 271563 h 2283734"/>
                  <a:gd name="connsiteX7" fmla="*/ 1278507 w 1899432"/>
                  <a:gd name="connsiteY7" fmla="*/ 170820 h 2283734"/>
                  <a:gd name="connsiteX8" fmla="*/ 1465068 w 1899432"/>
                  <a:gd name="connsiteY8" fmla="*/ 305144 h 2283734"/>
                  <a:gd name="connsiteX9" fmla="*/ 1384623 w 1899432"/>
                  <a:gd name="connsiteY9" fmla="*/ 524466 h 2283734"/>
                  <a:gd name="connsiteX10" fmla="*/ 1636705 w 1899432"/>
                  <a:gd name="connsiteY10" fmla="*/ 450662 h 2283734"/>
                  <a:gd name="connsiteX11" fmla="*/ 1618870 w 1899432"/>
                  <a:gd name="connsiteY11" fmla="*/ 733116 h 2283734"/>
                  <a:gd name="connsiteX12" fmla="*/ 1849385 w 1899432"/>
                  <a:gd name="connsiteY12" fmla="*/ 704386 h 2283734"/>
                  <a:gd name="connsiteX13" fmla="*/ 1890429 w 1899432"/>
                  <a:gd name="connsiteY13" fmla="*/ 1077210 h 2283734"/>
                  <a:gd name="connsiteX14" fmla="*/ 1852743 w 1899432"/>
                  <a:gd name="connsiteY14" fmla="*/ 2277174 h 2283734"/>
                  <a:gd name="connsiteX15" fmla="*/ 833222 w 1899432"/>
                  <a:gd name="connsiteY15" fmla="*/ 2253667 h 2283734"/>
                  <a:gd name="connsiteX16" fmla="*/ 308611 w 1899432"/>
                  <a:gd name="connsiteY16" fmla="*/ 1805397 h 2283734"/>
                  <a:gd name="connsiteX17" fmla="*/ 55410 w 1899432"/>
                  <a:gd name="connsiteY17" fmla="*/ 1472049 h 2283734"/>
                  <a:gd name="connsiteX18" fmla="*/ 57798 w 1899432"/>
                  <a:gd name="connsiteY18" fmla="*/ 1077210 h 228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83734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835953" y="2291726"/>
                      <a:pt x="843297" y="2281278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Graphic 2">
                <a:extLst>
                  <a:ext uri="{FF2B5EF4-FFF2-40B4-BE49-F238E27FC236}">
                    <a16:creationId xmlns:a16="http://schemas.microsoft.com/office/drawing/2014/main" id="{2320C1A7-D6AD-4281-9514-C68C3DA8588D}"/>
                  </a:ext>
                </a:extLst>
              </p:cNvPr>
              <p:cNvSpPr/>
              <p:nvPr/>
            </p:nvSpPr>
            <p:spPr>
              <a:xfrm>
                <a:off x="5946683" y="-44"/>
                <a:ext cx="2827725" cy="2949686"/>
              </a:xfrm>
              <a:custGeom>
                <a:avLst/>
                <a:gdLst>
                  <a:gd name="connsiteX0" fmla="*/ 8648 w 2827725"/>
                  <a:gd name="connsiteY0" fmla="*/ 355780 h 2949686"/>
                  <a:gd name="connsiteX1" fmla="*/ 8648 w 2827725"/>
                  <a:gd name="connsiteY1" fmla="*/ 325930 h 2949686"/>
                  <a:gd name="connsiteX2" fmla="*/ 324236 w 2827725"/>
                  <a:gd name="connsiteY2" fmla="*/ 9298 h 2949686"/>
                  <a:gd name="connsiteX3" fmla="*/ 361473 w 2827725"/>
                  <a:gd name="connsiteY3" fmla="*/ 17059 h 2949686"/>
                  <a:gd name="connsiteX4" fmla="*/ 2811548 w 2827725"/>
                  <a:gd name="connsiteY4" fmla="*/ 2555564 h 2949686"/>
                  <a:gd name="connsiteX5" fmla="*/ 2811996 w 2827725"/>
                  <a:gd name="connsiteY5" fmla="*/ 2609741 h 2949686"/>
                  <a:gd name="connsiteX6" fmla="*/ 2507677 w 2827725"/>
                  <a:gd name="connsiteY6" fmla="*/ 2932045 h 2949686"/>
                  <a:gd name="connsiteX7" fmla="*/ 2458126 w 2827725"/>
                  <a:gd name="connsiteY7" fmla="*/ 2933164 h 2949686"/>
                  <a:gd name="connsiteX8" fmla="*/ 8648 w 2827725"/>
                  <a:gd name="connsiteY8" fmla="*/ 355780 h 294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7725" h="2949686">
                    <a:moveTo>
                      <a:pt x="8648" y="355780"/>
                    </a:moveTo>
                    <a:cubicBezTo>
                      <a:pt x="-2620" y="344586"/>
                      <a:pt x="-3142" y="337646"/>
                      <a:pt x="8648" y="325930"/>
                    </a:cubicBezTo>
                    <a:cubicBezTo>
                      <a:pt x="114317" y="220858"/>
                      <a:pt x="219836" y="115563"/>
                      <a:pt x="324236" y="9298"/>
                    </a:cubicBezTo>
                    <a:cubicBezTo>
                      <a:pt x="344086" y="-10926"/>
                      <a:pt x="351324" y="6611"/>
                      <a:pt x="361473" y="17059"/>
                    </a:cubicBezTo>
                    <a:cubicBezTo>
                      <a:pt x="603033" y="267200"/>
                      <a:pt x="2235745" y="1960134"/>
                      <a:pt x="2811548" y="2555564"/>
                    </a:cubicBezTo>
                    <a:cubicBezTo>
                      <a:pt x="2832741" y="2577429"/>
                      <a:pt x="2833338" y="2587727"/>
                      <a:pt x="2811996" y="2609741"/>
                    </a:cubicBezTo>
                    <a:cubicBezTo>
                      <a:pt x="2709237" y="2715932"/>
                      <a:pt x="2608196" y="2823764"/>
                      <a:pt x="2507677" y="2932045"/>
                    </a:cubicBezTo>
                    <a:cubicBezTo>
                      <a:pt x="2489244" y="2951895"/>
                      <a:pt x="2477603" y="2958536"/>
                      <a:pt x="2458126" y="2933164"/>
                    </a:cubicBezTo>
                    <a:cubicBezTo>
                      <a:pt x="2440141" y="2909881"/>
                      <a:pt x="27901" y="374958"/>
                      <a:pt x="8648" y="355780"/>
                    </a:cubicBezTo>
                    <a:close/>
                  </a:path>
                </a:pathLst>
              </a:custGeom>
              <a:solidFill>
                <a:srgbClr val="B6524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Graphic 2">
                <a:extLst>
                  <a:ext uri="{FF2B5EF4-FFF2-40B4-BE49-F238E27FC236}">
                    <a16:creationId xmlns:a16="http://schemas.microsoft.com/office/drawing/2014/main" id="{EF34B2BC-6DB7-42DE-A38D-70966108646A}"/>
                  </a:ext>
                </a:extLst>
              </p:cNvPr>
              <p:cNvSpPr/>
              <p:nvPr/>
            </p:nvSpPr>
            <p:spPr>
              <a:xfrm>
                <a:off x="3420669" y="4207782"/>
                <a:ext cx="1129780" cy="1150175"/>
              </a:xfrm>
              <a:custGeom>
                <a:avLst/>
                <a:gdLst>
                  <a:gd name="connsiteX0" fmla="*/ 350625 w 1129780"/>
                  <a:gd name="connsiteY0" fmla="*/ 0 h 1150175"/>
                  <a:gd name="connsiteX1" fmla="*/ 1129780 w 1129780"/>
                  <a:gd name="connsiteY1" fmla="*/ 816617 h 1150175"/>
                  <a:gd name="connsiteX2" fmla="*/ 585096 w 1129780"/>
                  <a:gd name="connsiteY2" fmla="*/ 1140936 h 1150175"/>
                  <a:gd name="connsiteX3" fmla="*/ 533828 w 1129780"/>
                  <a:gd name="connsiteY3" fmla="*/ 1134443 h 1150175"/>
                  <a:gd name="connsiteX4" fmla="*/ 11531 w 1129780"/>
                  <a:gd name="connsiteY4" fmla="*/ 568789 h 1150175"/>
                  <a:gd name="connsiteX5" fmla="*/ 8546 w 1129780"/>
                  <a:gd name="connsiteY5" fmla="*/ 525656 h 1150175"/>
                  <a:gd name="connsiteX6" fmla="*/ 350625 w 1129780"/>
                  <a:gd name="connsiteY6" fmla="*/ 0 h 115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780" h="1150175">
                    <a:moveTo>
                      <a:pt x="350625" y="0"/>
                    </a:moveTo>
                    <a:cubicBezTo>
                      <a:pt x="608752" y="276186"/>
                      <a:pt x="911578" y="585430"/>
                      <a:pt x="1129780" y="816617"/>
                    </a:cubicBezTo>
                    <a:cubicBezTo>
                      <a:pt x="948144" y="924599"/>
                      <a:pt x="766284" y="1032133"/>
                      <a:pt x="585096" y="1140936"/>
                    </a:cubicBezTo>
                    <a:cubicBezTo>
                      <a:pt x="563678" y="1153771"/>
                      <a:pt x="552261" y="1154667"/>
                      <a:pt x="533828" y="1134443"/>
                    </a:cubicBezTo>
                    <a:cubicBezTo>
                      <a:pt x="360699" y="944971"/>
                      <a:pt x="186376" y="756619"/>
                      <a:pt x="11531" y="568789"/>
                    </a:cubicBezTo>
                    <a:cubicBezTo>
                      <a:pt x="-3618" y="552595"/>
                      <a:pt x="-3021" y="543267"/>
                      <a:pt x="8546" y="525656"/>
                    </a:cubicBezTo>
                    <a:cubicBezTo>
                      <a:pt x="123244" y="350885"/>
                      <a:pt x="236748" y="175368"/>
                      <a:pt x="350625" y="0"/>
                    </a:cubicBezTo>
                    <a:close/>
                  </a:path>
                </a:pathLst>
              </a:custGeom>
              <a:solidFill>
                <a:srgbClr val="243B46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Graphic 2">
                <a:extLst>
                  <a:ext uri="{FF2B5EF4-FFF2-40B4-BE49-F238E27FC236}">
                    <a16:creationId xmlns:a16="http://schemas.microsoft.com/office/drawing/2014/main" id="{D0749897-5D1C-413A-957E-74B25B83BA83}"/>
                  </a:ext>
                </a:extLst>
              </p:cNvPr>
              <p:cNvSpPr/>
              <p:nvPr/>
            </p:nvSpPr>
            <p:spPr>
              <a:xfrm>
                <a:off x="5979297" y="6447490"/>
                <a:ext cx="1304169" cy="408695"/>
              </a:xfrm>
              <a:custGeom>
                <a:avLst/>
                <a:gdLst>
                  <a:gd name="connsiteX0" fmla="*/ 127150 w 1304169"/>
                  <a:gd name="connsiteY0" fmla="*/ 0 h 408695"/>
                  <a:gd name="connsiteX1" fmla="*/ 1146671 w 1304169"/>
                  <a:gd name="connsiteY1" fmla="*/ 23507 h 408695"/>
                  <a:gd name="connsiteX2" fmla="*/ 1302039 w 1304169"/>
                  <a:gd name="connsiteY2" fmla="*/ 218501 h 408695"/>
                  <a:gd name="connsiteX3" fmla="*/ 1304129 w 1304169"/>
                  <a:gd name="connsiteY3" fmla="*/ 385809 h 408695"/>
                  <a:gd name="connsiteX4" fmla="*/ 1267936 w 1304169"/>
                  <a:gd name="connsiteY4" fmla="*/ 407674 h 408695"/>
                  <a:gd name="connsiteX5" fmla="*/ 66554 w 1304169"/>
                  <a:gd name="connsiteY5" fmla="*/ 403122 h 408695"/>
                  <a:gd name="connsiteX6" fmla="*/ 26108 w 1304169"/>
                  <a:gd name="connsiteY6" fmla="*/ 370362 h 408695"/>
                  <a:gd name="connsiteX7" fmla="*/ 139 w 1304169"/>
                  <a:gd name="connsiteY7" fmla="*/ 134399 h 408695"/>
                  <a:gd name="connsiteX8" fmla="*/ 127150 w 1304169"/>
                  <a:gd name="connsiteY8" fmla="*/ 0 h 408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4169" h="408695">
                    <a:moveTo>
                      <a:pt x="127150" y="0"/>
                    </a:moveTo>
                    <a:cubicBezTo>
                      <a:pt x="140209" y="11044"/>
                      <a:pt x="821158" y="15895"/>
                      <a:pt x="1146671" y="23507"/>
                    </a:cubicBezTo>
                    <a:cubicBezTo>
                      <a:pt x="1270174" y="51416"/>
                      <a:pt x="1295547" y="127981"/>
                      <a:pt x="1302039" y="218501"/>
                    </a:cubicBezTo>
                    <a:cubicBezTo>
                      <a:pt x="1305994" y="274022"/>
                      <a:pt x="1303009" y="330064"/>
                      <a:pt x="1304129" y="385809"/>
                    </a:cubicBezTo>
                    <a:cubicBezTo>
                      <a:pt x="1304726" y="415734"/>
                      <a:pt x="1283383" y="407749"/>
                      <a:pt x="1267936" y="407674"/>
                    </a:cubicBezTo>
                    <a:cubicBezTo>
                      <a:pt x="1059658" y="406629"/>
                      <a:pt x="258713" y="402301"/>
                      <a:pt x="66554" y="403122"/>
                    </a:cubicBezTo>
                    <a:cubicBezTo>
                      <a:pt x="40436" y="403272"/>
                      <a:pt x="30511" y="396481"/>
                      <a:pt x="26108" y="370362"/>
                    </a:cubicBezTo>
                    <a:cubicBezTo>
                      <a:pt x="12974" y="292155"/>
                      <a:pt x="-1578" y="214396"/>
                      <a:pt x="139" y="134399"/>
                    </a:cubicBezTo>
                    <a:cubicBezTo>
                      <a:pt x="2303" y="36492"/>
                      <a:pt x="31182" y="5074"/>
                      <a:pt x="12715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Graphic 2">
                <a:extLst>
                  <a:ext uri="{FF2B5EF4-FFF2-40B4-BE49-F238E27FC236}">
                    <a16:creationId xmlns:a16="http://schemas.microsoft.com/office/drawing/2014/main" id="{45EF4197-CE63-4449-A528-8DA494EB0250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80489"/>
              </a:xfrm>
              <a:custGeom>
                <a:avLst/>
                <a:gdLst>
                  <a:gd name="connsiteX0" fmla="*/ 57798 w 1899432"/>
                  <a:gd name="connsiteY0" fmla="*/ 1077210 h 2280489"/>
                  <a:gd name="connsiteX1" fmla="*/ 519500 w 1899432"/>
                  <a:gd name="connsiteY1" fmla="*/ 726773 h 2280489"/>
                  <a:gd name="connsiteX2" fmla="*/ 673451 w 1899432"/>
                  <a:gd name="connsiteY2" fmla="*/ 501929 h 2280489"/>
                  <a:gd name="connsiteX3" fmla="*/ 653974 w 1899432"/>
                  <a:gd name="connsiteY3" fmla="*/ 437752 h 2280489"/>
                  <a:gd name="connsiteX4" fmla="*/ 838222 w 1899432"/>
                  <a:gd name="connsiteY4" fmla="*/ 88733 h 2280489"/>
                  <a:gd name="connsiteX5" fmla="*/ 1062021 w 1899432"/>
                  <a:gd name="connsiteY5" fmla="*/ 14033 h 2280489"/>
                  <a:gd name="connsiteX6" fmla="*/ 1125527 w 1899432"/>
                  <a:gd name="connsiteY6" fmla="*/ 271563 h 2280489"/>
                  <a:gd name="connsiteX7" fmla="*/ 1278507 w 1899432"/>
                  <a:gd name="connsiteY7" fmla="*/ 170820 h 2280489"/>
                  <a:gd name="connsiteX8" fmla="*/ 1465068 w 1899432"/>
                  <a:gd name="connsiteY8" fmla="*/ 305144 h 2280489"/>
                  <a:gd name="connsiteX9" fmla="*/ 1384623 w 1899432"/>
                  <a:gd name="connsiteY9" fmla="*/ 524466 h 2280489"/>
                  <a:gd name="connsiteX10" fmla="*/ 1636705 w 1899432"/>
                  <a:gd name="connsiteY10" fmla="*/ 450662 h 2280489"/>
                  <a:gd name="connsiteX11" fmla="*/ 1618870 w 1899432"/>
                  <a:gd name="connsiteY11" fmla="*/ 733116 h 2280489"/>
                  <a:gd name="connsiteX12" fmla="*/ 1849385 w 1899432"/>
                  <a:gd name="connsiteY12" fmla="*/ 704386 h 2280489"/>
                  <a:gd name="connsiteX13" fmla="*/ 1890429 w 1899432"/>
                  <a:gd name="connsiteY13" fmla="*/ 1077210 h 2280489"/>
                  <a:gd name="connsiteX14" fmla="*/ 1852743 w 1899432"/>
                  <a:gd name="connsiteY14" fmla="*/ 2277174 h 2280489"/>
                  <a:gd name="connsiteX15" fmla="*/ 833222 w 1899432"/>
                  <a:gd name="connsiteY15" fmla="*/ 2253667 h 2280489"/>
                  <a:gd name="connsiteX16" fmla="*/ 308611 w 1899432"/>
                  <a:gd name="connsiteY16" fmla="*/ 1805397 h 2280489"/>
                  <a:gd name="connsiteX17" fmla="*/ 55410 w 1899432"/>
                  <a:gd name="connsiteY17" fmla="*/ 1472049 h 2280489"/>
                  <a:gd name="connsiteX18" fmla="*/ 57798 w 1899432"/>
                  <a:gd name="connsiteY18" fmla="*/ 1077210 h 228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80489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835953" y="2291726"/>
                      <a:pt x="983740" y="2253667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Graphic 2">
                <a:extLst>
                  <a:ext uri="{FF2B5EF4-FFF2-40B4-BE49-F238E27FC236}">
                    <a16:creationId xmlns:a16="http://schemas.microsoft.com/office/drawing/2014/main" id="{9DE9CDDE-E395-472E-9EFF-9A893592EB4B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77173"/>
              </a:xfrm>
              <a:custGeom>
                <a:avLst/>
                <a:gdLst>
                  <a:gd name="connsiteX0" fmla="*/ 57798 w 1899432"/>
                  <a:gd name="connsiteY0" fmla="*/ 1077210 h 2277173"/>
                  <a:gd name="connsiteX1" fmla="*/ 519500 w 1899432"/>
                  <a:gd name="connsiteY1" fmla="*/ 726773 h 2277173"/>
                  <a:gd name="connsiteX2" fmla="*/ 673451 w 1899432"/>
                  <a:gd name="connsiteY2" fmla="*/ 501929 h 2277173"/>
                  <a:gd name="connsiteX3" fmla="*/ 653974 w 1899432"/>
                  <a:gd name="connsiteY3" fmla="*/ 437752 h 2277173"/>
                  <a:gd name="connsiteX4" fmla="*/ 838222 w 1899432"/>
                  <a:gd name="connsiteY4" fmla="*/ 88733 h 2277173"/>
                  <a:gd name="connsiteX5" fmla="*/ 1062021 w 1899432"/>
                  <a:gd name="connsiteY5" fmla="*/ 14033 h 2277173"/>
                  <a:gd name="connsiteX6" fmla="*/ 1125527 w 1899432"/>
                  <a:gd name="connsiteY6" fmla="*/ 271563 h 2277173"/>
                  <a:gd name="connsiteX7" fmla="*/ 1278507 w 1899432"/>
                  <a:gd name="connsiteY7" fmla="*/ 170820 h 2277173"/>
                  <a:gd name="connsiteX8" fmla="*/ 1465068 w 1899432"/>
                  <a:gd name="connsiteY8" fmla="*/ 305144 h 2277173"/>
                  <a:gd name="connsiteX9" fmla="*/ 1384623 w 1899432"/>
                  <a:gd name="connsiteY9" fmla="*/ 524466 h 2277173"/>
                  <a:gd name="connsiteX10" fmla="*/ 1636705 w 1899432"/>
                  <a:gd name="connsiteY10" fmla="*/ 450662 h 2277173"/>
                  <a:gd name="connsiteX11" fmla="*/ 1618870 w 1899432"/>
                  <a:gd name="connsiteY11" fmla="*/ 733116 h 2277173"/>
                  <a:gd name="connsiteX12" fmla="*/ 1849385 w 1899432"/>
                  <a:gd name="connsiteY12" fmla="*/ 704386 h 2277173"/>
                  <a:gd name="connsiteX13" fmla="*/ 1890429 w 1899432"/>
                  <a:gd name="connsiteY13" fmla="*/ 1077210 h 2277173"/>
                  <a:gd name="connsiteX14" fmla="*/ 1852743 w 1899432"/>
                  <a:gd name="connsiteY14" fmla="*/ 2277174 h 2277173"/>
                  <a:gd name="connsiteX15" fmla="*/ 833222 w 1899432"/>
                  <a:gd name="connsiteY15" fmla="*/ 2253667 h 2277173"/>
                  <a:gd name="connsiteX16" fmla="*/ 308611 w 1899432"/>
                  <a:gd name="connsiteY16" fmla="*/ 1805397 h 2277173"/>
                  <a:gd name="connsiteX17" fmla="*/ 55410 w 1899432"/>
                  <a:gd name="connsiteY17" fmla="*/ 1472049 h 2277173"/>
                  <a:gd name="connsiteX18" fmla="*/ 57798 w 1899432"/>
                  <a:gd name="connsiteY18" fmla="*/ 1077210 h 227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77173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595662" y="2267771"/>
                      <a:pt x="983740" y="2253667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63" name="직사각형 362">
              <a:extLst>
                <a:ext uri="{FF2B5EF4-FFF2-40B4-BE49-F238E27FC236}">
                  <a16:creationId xmlns:a16="http://schemas.microsoft.com/office/drawing/2014/main" id="{783123C8-14F9-4D79-806C-1A77B85E318D}"/>
                </a:ext>
              </a:extLst>
            </p:cNvPr>
            <p:cNvSpPr/>
            <p:nvPr/>
          </p:nvSpPr>
          <p:spPr>
            <a:xfrm>
              <a:off x="2684557" y="5595644"/>
              <a:ext cx="615896" cy="40728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72" name="그룹 371">
            <a:extLst>
              <a:ext uri="{FF2B5EF4-FFF2-40B4-BE49-F238E27FC236}">
                <a16:creationId xmlns:a16="http://schemas.microsoft.com/office/drawing/2014/main" id="{919044BF-01E2-46D2-BF89-1D5C00C38AFE}"/>
              </a:ext>
            </a:extLst>
          </p:cNvPr>
          <p:cNvGrpSpPr/>
          <p:nvPr/>
        </p:nvGrpSpPr>
        <p:grpSpPr>
          <a:xfrm rot="19767028">
            <a:off x="8049813" y="4401445"/>
            <a:ext cx="4127277" cy="1971375"/>
            <a:chOff x="1547812" y="1257300"/>
            <a:chExt cx="9093802" cy="4343611"/>
          </a:xfrm>
        </p:grpSpPr>
        <p:sp>
          <p:nvSpPr>
            <p:cNvPr id="373" name="자유형: 도형 372">
              <a:extLst>
                <a:ext uri="{FF2B5EF4-FFF2-40B4-BE49-F238E27FC236}">
                  <a16:creationId xmlns:a16="http://schemas.microsoft.com/office/drawing/2014/main" id="{94729152-5183-4433-822F-7BB270A74E53}"/>
                </a:ext>
              </a:extLst>
            </p:cNvPr>
            <p:cNvSpPr/>
            <p:nvPr/>
          </p:nvSpPr>
          <p:spPr>
            <a:xfrm>
              <a:off x="4204430" y="1476745"/>
              <a:ext cx="2929031" cy="3720494"/>
            </a:xfrm>
            <a:custGeom>
              <a:avLst/>
              <a:gdLst>
                <a:gd name="connsiteX0" fmla="*/ 2928842 w 2929031"/>
                <a:gd name="connsiteY0" fmla="*/ 2949427 h 3720494"/>
                <a:gd name="connsiteX1" fmla="*/ 2899600 w 2929031"/>
                <a:gd name="connsiteY1" fmla="*/ 2947617 h 3720494"/>
                <a:gd name="connsiteX2" fmla="*/ 1777269 w 2929031"/>
                <a:gd name="connsiteY2" fmla="*/ 2936664 h 3720494"/>
                <a:gd name="connsiteX3" fmla="*/ 967644 w 2929031"/>
                <a:gd name="connsiteY3" fmla="*/ 2494799 h 3720494"/>
                <a:gd name="connsiteX4" fmla="*/ 1108138 w 2929031"/>
                <a:gd name="connsiteY4" fmla="*/ 1044427 h 3720494"/>
                <a:gd name="connsiteX5" fmla="*/ 1860041 w 2929031"/>
                <a:gd name="connsiteY5" fmla="*/ 761916 h 3720494"/>
                <a:gd name="connsiteX6" fmla="*/ 2929032 w 2929031"/>
                <a:gd name="connsiteY6" fmla="*/ 758772 h 3720494"/>
                <a:gd name="connsiteX7" fmla="*/ 2929032 w 2929031"/>
                <a:gd name="connsiteY7" fmla="*/ 1344 h 3720494"/>
                <a:gd name="connsiteX8" fmla="*/ 1852040 w 2929031"/>
                <a:gd name="connsiteY8" fmla="*/ 4392 h 3720494"/>
                <a:gd name="connsiteX9" fmla="*/ 1484471 w 2929031"/>
                <a:gd name="connsiteY9" fmla="*/ 47159 h 3720494"/>
                <a:gd name="connsiteX10" fmla="*/ 492918 w 2929031"/>
                <a:gd name="connsiteY10" fmla="*/ 552747 h 3720494"/>
                <a:gd name="connsiteX11" fmla="*/ 250983 w 2929031"/>
                <a:gd name="connsiteY11" fmla="*/ 835925 h 3720494"/>
                <a:gd name="connsiteX12" fmla="*/ 159448 w 2929031"/>
                <a:gd name="connsiteY12" fmla="*/ 2706444 h 3720494"/>
                <a:gd name="connsiteX13" fmla="*/ 423005 w 2929031"/>
                <a:gd name="connsiteY13" fmla="*/ 3100589 h 3720494"/>
                <a:gd name="connsiteX14" fmla="*/ 586358 w 2929031"/>
                <a:gd name="connsiteY14" fmla="*/ 3249369 h 3720494"/>
                <a:gd name="connsiteX15" fmla="*/ 1810702 w 2929031"/>
                <a:gd name="connsiteY15" fmla="*/ 3712475 h 3720494"/>
                <a:gd name="connsiteX16" fmla="*/ 2916174 w 2929031"/>
                <a:gd name="connsiteY16" fmla="*/ 3717333 h 3720494"/>
                <a:gd name="connsiteX17" fmla="*/ 2928937 w 2929031"/>
                <a:gd name="connsiteY17" fmla="*/ 3716475 h 3720494"/>
                <a:gd name="connsiteX18" fmla="*/ 2928937 w 2929031"/>
                <a:gd name="connsiteY18" fmla="*/ 2949427 h 3720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29031" h="3720494">
                  <a:moveTo>
                    <a:pt x="2928842" y="2949427"/>
                  </a:moveTo>
                  <a:cubicBezTo>
                    <a:pt x="2921888" y="2947903"/>
                    <a:pt x="2912554" y="2947617"/>
                    <a:pt x="2899600" y="2947617"/>
                  </a:cubicBezTo>
                  <a:cubicBezTo>
                    <a:pt x="2572702" y="2947617"/>
                    <a:pt x="1811464" y="2939235"/>
                    <a:pt x="1777269" y="2936664"/>
                  </a:cubicBezTo>
                  <a:cubicBezTo>
                    <a:pt x="1501044" y="2915709"/>
                    <a:pt x="1186624" y="2751498"/>
                    <a:pt x="967644" y="2494799"/>
                  </a:cubicBezTo>
                  <a:cubicBezTo>
                    <a:pt x="679418" y="2172949"/>
                    <a:pt x="779430" y="1315890"/>
                    <a:pt x="1108138" y="1044427"/>
                  </a:cubicBezTo>
                  <a:cubicBezTo>
                    <a:pt x="1324546" y="846021"/>
                    <a:pt x="1568767" y="775822"/>
                    <a:pt x="1860041" y="761916"/>
                  </a:cubicBezTo>
                  <a:cubicBezTo>
                    <a:pt x="2035492" y="753534"/>
                    <a:pt x="2736342" y="758963"/>
                    <a:pt x="2929032" y="758772"/>
                  </a:cubicBezTo>
                  <a:lnTo>
                    <a:pt x="2929032" y="1344"/>
                  </a:lnTo>
                  <a:cubicBezTo>
                    <a:pt x="2570035" y="1058"/>
                    <a:pt x="2211038" y="-2942"/>
                    <a:pt x="1852040" y="4392"/>
                  </a:cubicBezTo>
                  <a:cubicBezTo>
                    <a:pt x="1728501" y="6869"/>
                    <a:pt x="1605629" y="21728"/>
                    <a:pt x="1484471" y="47159"/>
                  </a:cubicBezTo>
                  <a:cubicBezTo>
                    <a:pt x="1108424" y="126217"/>
                    <a:pt x="775715" y="291095"/>
                    <a:pt x="492918" y="552747"/>
                  </a:cubicBezTo>
                  <a:cubicBezTo>
                    <a:pt x="400240" y="638472"/>
                    <a:pt x="248983" y="836306"/>
                    <a:pt x="250983" y="835925"/>
                  </a:cubicBezTo>
                  <a:cubicBezTo>
                    <a:pt x="-70486" y="1412283"/>
                    <a:pt x="-63056" y="2137421"/>
                    <a:pt x="159448" y="2706444"/>
                  </a:cubicBezTo>
                  <a:cubicBezTo>
                    <a:pt x="217550" y="2854939"/>
                    <a:pt x="320611" y="2978955"/>
                    <a:pt x="423005" y="3100589"/>
                  </a:cubicBezTo>
                  <a:cubicBezTo>
                    <a:pt x="475868" y="3151929"/>
                    <a:pt x="529018" y="3202983"/>
                    <a:pt x="586358" y="3249369"/>
                  </a:cubicBezTo>
                  <a:cubicBezTo>
                    <a:pt x="943641" y="3538263"/>
                    <a:pt x="1353692" y="3693044"/>
                    <a:pt x="1810702" y="3712475"/>
                  </a:cubicBezTo>
                  <a:cubicBezTo>
                    <a:pt x="2178748" y="3728096"/>
                    <a:pt x="2547651" y="3715809"/>
                    <a:pt x="2916174" y="3717333"/>
                  </a:cubicBezTo>
                  <a:cubicBezTo>
                    <a:pt x="2920460" y="3717333"/>
                    <a:pt x="2924746" y="3716952"/>
                    <a:pt x="2928937" y="3716475"/>
                  </a:cubicBezTo>
                  <a:lnTo>
                    <a:pt x="2928937" y="2949427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4" name="자유형: 도형 373">
              <a:extLst>
                <a:ext uri="{FF2B5EF4-FFF2-40B4-BE49-F238E27FC236}">
                  <a16:creationId xmlns:a16="http://schemas.microsoft.com/office/drawing/2014/main" id="{1DC3933A-BB0D-42E2-B149-F9651A7E26BD}"/>
                </a:ext>
              </a:extLst>
            </p:cNvPr>
            <p:cNvSpPr/>
            <p:nvPr/>
          </p:nvSpPr>
          <p:spPr>
            <a:xfrm>
              <a:off x="4380035" y="1635315"/>
              <a:ext cx="2755903" cy="3399234"/>
            </a:xfrm>
            <a:custGeom>
              <a:avLst/>
              <a:gdLst>
                <a:gd name="connsiteX0" fmla="*/ 2755618 w 2755903"/>
                <a:gd name="connsiteY0" fmla="*/ 2788762 h 3399234"/>
                <a:gd name="connsiteX1" fmla="*/ 2750950 w 2755903"/>
                <a:gd name="connsiteY1" fmla="*/ 2788762 h 3399234"/>
                <a:gd name="connsiteX2" fmla="*/ 1600045 w 2755903"/>
                <a:gd name="connsiteY2" fmla="*/ 2777808 h 3399234"/>
                <a:gd name="connsiteX3" fmla="*/ 790420 w 2755903"/>
                <a:gd name="connsiteY3" fmla="*/ 2335943 h 3399234"/>
                <a:gd name="connsiteX4" fmla="*/ 930913 w 2755903"/>
                <a:gd name="connsiteY4" fmla="*/ 885571 h 3399234"/>
                <a:gd name="connsiteX5" fmla="*/ 1682817 w 2755903"/>
                <a:gd name="connsiteY5" fmla="*/ 603060 h 3399234"/>
                <a:gd name="connsiteX6" fmla="*/ 2755808 w 2755903"/>
                <a:gd name="connsiteY6" fmla="*/ 599917 h 3399234"/>
                <a:gd name="connsiteX7" fmla="*/ 2755808 w 2755903"/>
                <a:gd name="connsiteY7" fmla="*/ 223 h 3399234"/>
                <a:gd name="connsiteX8" fmla="*/ 1805785 w 2755903"/>
                <a:gd name="connsiteY8" fmla="*/ 32 h 3399234"/>
                <a:gd name="connsiteX9" fmla="*/ 1387828 w 2755903"/>
                <a:gd name="connsiteY9" fmla="*/ 31274 h 3399234"/>
                <a:gd name="connsiteX10" fmla="*/ 777561 w 2755903"/>
                <a:gd name="connsiteY10" fmla="*/ 248444 h 3399234"/>
                <a:gd name="connsiteX11" fmla="*/ 319313 w 2755903"/>
                <a:gd name="connsiteY11" fmla="*/ 612109 h 3399234"/>
                <a:gd name="connsiteX12" fmla="*/ 138338 w 2755903"/>
                <a:gd name="connsiteY12" fmla="*/ 2506726 h 3399234"/>
                <a:gd name="connsiteX13" fmla="*/ 638972 w 2755903"/>
                <a:gd name="connsiteY13" fmla="*/ 3067368 h 3399234"/>
                <a:gd name="connsiteX14" fmla="*/ 1215330 w 2755903"/>
                <a:gd name="connsiteY14" fmla="*/ 3331211 h 3399234"/>
                <a:gd name="connsiteX15" fmla="*/ 1709963 w 2755903"/>
                <a:gd name="connsiteY15" fmla="*/ 3398933 h 3399234"/>
                <a:gd name="connsiteX16" fmla="*/ 2750093 w 2755903"/>
                <a:gd name="connsiteY16" fmla="*/ 3399219 h 3399234"/>
                <a:gd name="connsiteX17" fmla="*/ 2755903 w 2755903"/>
                <a:gd name="connsiteY17" fmla="*/ 3398266 h 3399234"/>
                <a:gd name="connsiteX18" fmla="*/ 2755903 w 2755903"/>
                <a:gd name="connsiteY18" fmla="*/ 2788762 h 3399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755903" h="3399234">
                  <a:moveTo>
                    <a:pt x="2755618" y="2788762"/>
                  </a:moveTo>
                  <a:cubicBezTo>
                    <a:pt x="2754094" y="2788762"/>
                    <a:pt x="2752665" y="2788762"/>
                    <a:pt x="2750950" y="2788762"/>
                  </a:cubicBezTo>
                  <a:cubicBezTo>
                    <a:pt x="2424053" y="2788762"/>
                    <a:pt x="1634240" y="2780380"/>
                    <a:pt x="1600045" y="2777808"/>
                  </a:cubicBezTo>
                  <a:cubicBezTo>
                    <a:pt x="1323820" y="2756853"/>
                    <a:pt x="1009400" y="2592642"/>
                    <a:pt x="790420" y="2335943"/>
                  </a:cubicBezTo>
                  <a:cubicBezTo>
                    <a:pt x="502193" y="2014093"/>
                    <a:pt x="602206" y="1157034"/>
                    <a:pt x="930913" y="885571"/>
                  </a:cubicBezTo>
                  <a:cubicBezTo>
                    <a:pt x="1147321" y="687166"/>
                    <a:pt x="1391543" y="616966"/>
                    <a:pt x="1682817" y="603060"/>
                  </a:cubicBezTo>
                  <a:cubicBezTo>
                    <a:pt x="1859506" y="594583"/>
                    <a:pt x="2569118" y="600202"/>
                    <a:pt x="2755808" y="599917"/>
                  </a:cubicBezTo>
                  <a:lnTo>
                    <a:pt x="2755808" y="223"/>
                  </a:lnTo>
                  <a:cubicBezTo>
                    <a:pt x="2439102" y="318"/>
                    <a:pt x="2122396" y="1175"/>
                    <a:pt x="1805785" y="32"/>
                  </a:cubicBezTo>
                  <a:cubicBezTo>
                    <a:pt x="1665482" y="-539"/>
                    <a:pt x="1525750" y="6414"/>
                    <a:pt x="1387828" y="31274"/>
                  </a:cubicBezTo>
                  <a:cubicBezTo>
                    <a:pt x="1172849" y="70041"/>
                    <a:pt x="968633" y="140907"/>
                    <a:pt x="777561" y="248444"/>
                  </a:cubicBezTo>
                  <a:cubicBezTo>
                    <a:pt x="604777" y="345790"/>
                    <a:pt x="442567" y="458661"/>
                    <a:pt x="319313" y="612109"/>
                  </a:cubicBezTo>
                  <a:cubicBezTo>
                    <a:pt x="-147412" y="1192657"/>
                    <a:pt x="-4537" y="2206784"/>
                    <a:pt x="138338" y="2506726"/>
                  </a:cubicBezTo>
                  <a:cubicBezTo>
                    <a:pt x="253591" y="2748566"/>
                    <a:pt x="417992" y="2915254"/>
                    <a:pt x="638972" y="3067368"/>
                  </a:cubicBezTo>
                  <a:cubicBezTo>
                    <a:pt x="815375" y="3188907"/>
                    <a:pt x="1008161" y="3275680"/>
                    <a:pt x="1215330" y="3331211"/>
                  </a:cubicBezTo>
                  <a:cubicBezTo>
                    <a:pt x="1377541" y="3374740"/>
                    <a:pt x="1541942" y="3398933"/>
                    <a:pt x="1709963" y="3398933"/>
                  </a:cubicBezTo>
                  <a:cubicBezTo>
                    <a:pt x="2040767" y="3398933"/>
                    <a:pt x="2419195" y="3399314"/>
                    <a:pt x="2750093" y="3399219"/>
                  </a:cubicBezTo>
                  <a:cubicBezTo>
                    <a:pt x="2752475" y="3399219"/>
                    <a:pt x="2754380" y="3398838"/>
                    <a:pt x="2755903" y="3398266"/>
                  </a:cubicBezTo>
                  <a:lnTo>
                    <a:pt x="2755903" y="278876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5" name="자유형: 도형 374">
              <a:extLst>
                <a:ext uri="{FF2B5EF4-FFF2-40B4-BE49-F238E27FC236}">
                  <a16:creationId xmlns:a16="http://schemas.microsoft.com/office/drawing/2014/main" id="{DC9811E3-3855-4DB7-AF8D-B0D797B65818}"/>
                </a:ext>
              </a:extLst>
            </p:cNvPr>
            <p:cNvSpPr/>
            <p:nvPr/>
          </p:nvSpPr>
          <p:spPr>
            <a:xfrm>
              <a:off x="4806427" y="2085815"/>
              <a:ext cx="2329415" cy="2476873"/>
            </a:xfrm>
            <a:custGeom>
              <a:avLst/>
              <a:gdLst>
                <a:gd name="connsiteX0" fmla="*/ 2329226 w 2329415"/>
                <a:gd name="connsiteY0" fmla="*/ 2340548 h 2476873"/>
                <a:gd name="connsiteX1" fmla="*/ 2298460 w 2329415"/>
                <a:gd name="connsiteY1" fmla="*/ 2338452 h 2476873"/>
                <a:gd name="connsiteX2" fmla="*/ 1176129 w 2329415"/>
                <a:gd name="connsiteY2" fmla="*/ 2327498 h 2476873"/>
                <a:gd name="connsiteX3" fmla="*/ 366504 w 2329415"/>
                <a:gd name="connsiteY3" fmla="*/ 1885634 h 2476873"/>
                <a:gd name="connsiteX4" fmla="*/ 506998 w 2329415"/>
                <a:gd name="connsiteY4" fmla="*/ 435262 h 2476873"/>
                <a:gd name="connsiteX5" fmla="*/ 1258901 w 2329415"/>
                <a:gd name="connsiteY5" fmla="*/ 152750 h 2476873"/>
                <a:gd name="connsiteX6" fmla="*/ 2329416 w 2329415"/>
                <a:gd name="connsiteY6" fmla="*/ 149607 h 2476873"/>
                <a:gd name="connsiteX7" fmla="*/ 2329416 w 2329415"/>
                <a:gd name="connsiteY7" fmla="*/ 16924 h 2476873"/>
                <a:gd name="connsiteX8" fmla="*/ 2277314 w 2329415"/>
                <a:gd name="connsiteY8" fmla="*/ 10923 h 2476873"/>
                <a:gd name="connsiteX9" fmla="*/ 1300144 w 2329415"/>
                <a:gd name="connsiteY9" fmla="*/ 10352 h 2476873"/>
                <a:gd name="connsiteX10" fmla="*/ 364123 w 2329415"/>
                <a:gd name="connsiteY10" fmla="*/ 356585 h 2476873"/>
                <a:gd name="connsiteX11" fmla="*/ 185529 w 2329415"/>
                <a:gd name="connsiteY11" fmla="*/ 1935069 h 2476873"/>
                <a:gd name="connsiteX12" fmla="*/ 1212991 w 2329415"/>
                <a:gd name="connsiteY12" fmla="*/ 2470659 h 2476873"/>
                <a:gd name="connsiteX13" fmla="*/ 2297412 w 2329415"/>
                <a:gd name="connsiteY13" fmla="*/ 2473231 h 2476873"/>
                <a:gd name="connsiteX14" fmla="*/ 2329321 w 2329415"/>
                <a:gd name="connsiteY14" fmla="*/ 2468659 h 2476873"/>
                <a:gd name="connsiteX15" fmla="*/ 2329321 w 2329415"/>
                <a:gd name="connsiteY15" fmla="*/ 2340548 h 2476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29415" h="2476873">
                  <a:moveTo>
                    <a:pt x="2329226" y="2340548"/>
                  </a:moveTo>
                  <a:cubicBezTo>
                    <a:pt x="2322177" y="2338738"/>
                    <a:pt x="2312271" y="2338452"/>
                    <a:pt x="2298460" y="2338452"/>
                  </a:cubicBezTo>
                  <a:cubicBezTo>
                    <a:pt x="1971562" y="2338452"/>
                    <a:pt x="1210324" y="2330070"/>
                    <a:pt x="1176129" y="2327498"/>
                  </a:cubicBezTo>
                  <a:cubicBezTo>
                    <a:pt x="899904" y="2306544"/>
                    <a:pt x="585484" y="2142332"/>
                    <a:pt x="366504" y="1885634"/>
                  </a:cubicBezTo>
                  <a:cubicBezTo>
                    <a:pt x="78277" y="1563784"/>
                    <a:pt x="178290" y="706724"/>
                    <a:pt x="506998" y="435262"/>
                  </a:cubicBezTo>
                  <a:cubicBezTo>
                    <a:pt x="723406" y="236856"/>
                    <a:pt x="967627" y="166657"/>
                    <a:pt x="1258901" y="152750"/>
                  </a:cubicBezTo>
                  <a:cubicBezTo>
                    <a:pt x="1434828" y="144368"/>
                    <a:pt x="2138916" y="149798"/>
                    <a:pt x="2329416" y="149607"/>
                  </a:cubicBezTo>
                  <a:lnTo>
                    <a:pt x="2329416" y="16924"/>
                  </a:lnTo>
                  <a:cubicBezTo>
                    <a:pt x="2313223" y="7780"/>
                    <a:pt x="2294840" y="10923"/>
                    <a:pt x="2277314" y="10923"/>
                  </a:cubicBezTo>
                  <a:cubicBezTo>
                    <a:pt x="1951559" y="10733"/>
                    <a:pt x="1625042" y="-13175"/>
                    <a:pt x="1300144" y="10352"/>
                  </a:cubicBezTo>
                  <a:cubicBezTo>
                    <a:pt x="957149" y="35117"/>
                    <a:pt x="699974" y="42260"/>
                    <a:pt x="364123" y="356585"/>
                  </a:cubicBezTo>
                  <a:cubicBezTo>
                    <a:pt x="-114509" y="742253"/>
                    <a:pt x="-63074" y="1625792"/>
                    <a:pt x="185529" y="1935069"/>
                  </a:cubicBezTo>
                  <a:cubicBezTo>
                    <a:pt x="506998" y="2335023"/>
                    <a:pt x="869424" y="2459229"/>
                    <a:pt x="1212991" y="2470659"/>
                  </a:cubicBezTo>
                  <a:cubicBezTo>
                    <a:pt x="1574083" y="2482756"/>
                    <a:pt x="1935938" y="2473517"/>
                    <a:pt x="2297412" y="2473231"/>
                  </a:cubicBezTo>
                  <a:cubicBezTo>
                    <a:pt x="2308461" y="2473231"/>
                    <a:pt x="2319796" y="2473422"/>
                    <a:pt x="2329321" y="2468659"/>
                  </a:cubicBezTo>
                  <a:lnTo>
                    <a:pt x="2329321" y="2340548"/>
                  </a:lnTo>
                  <a:close/>
                </a:path>
              </a:pathLst>
            </a:custGeom>
            <a:solidFill>
              <a:srgbClr val="7F173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6" name="자유형: 도형 375">
              <a:extLst>
                <a:ext uri="{FF2B5EF4-FFF2-40B4-BE49-F238E27FC236}">
                  <a16:creationId xmlns:a16="http://schemas.microsoft.com/office/drawing/2014/main" id="{9A9B5F5D-9F17-4FAA-8DDF-22FC32CB587A}"/>
                </a:ext>
              </a:extLst>
            </p:cNvPr>
            <p:cNvSpPr/>
            <p:nvPr/>
          </p:nvSpPr>
          <p:spPr>
            <a:xfrm>
              <a:off x="2541078" y="2378583"/>
              <a:ext cx="464058" cy="1849374"/>
            </a:xfrm>
            <a:custGeom>
              <a:avLst/>
              <a:gdLst>
                <a:gd name="connsiteX0" fmla="*/ 418529 w 464058"/>
                <a:gd name="connsiteY0" fmla="*/ 1849374 h 1849374"/>
                <a:gd name="connsiteX1" fmla="*/ 0 w 464058"/>
                <a:gd name="connsiteY1" fmla="*/ 1849374 h 1849374"/>
                <a:gd name="connsiteX2" fmla="*/ 0 w 464058"/>
                <a:gd name="connsiteY2" fmla="*/ 0 h 1849374"/>
                <a:gd name="connsiteX3" fmla="*/ 418529 w 464058"/>
                <a:gd name="connsiteY3" fmla="*/ 0 h 1849374"/>
                <a:gd name="connsiteX4" fmla="*/ 464058 w 464058"/>
                <a:gd name="connsiteY4" fmla="*/ 45529 h 1849374"/>
                <a:gd name="connsiteX5" fmla="*/ 464058 w 464058"/>
                <a:gd name="connsiteY5" fmla="*/ 1803845 h 1849374"/>
                <a:gd name="connsiteX6" fmla="*/ 418529 w 464058"/>
                <a:gd name="connsiteY6" fmla="*/ 1849374 h 1849374"/>
                <a:gd name="connsiteX7" fmla="*/ 418529 w 464058"/>
                <a:gd name="connsiteY7" fmla="*/ 1849374 h 1849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4058" h="1849374">
                  <a:moveTo>
                    <a:pt x="418529" y="1849374"/>
                  </a:moveTo>
                  <a:lnTo>
                    <a:pt x="0" y="1849374"/>
                  </a:lnTo>
                  <a:lnTo>
                    <a:pt x="0" y="0"/>
                  </a:lnTo>
                  <a:lnTo>
                    <a:pt x="418529" y="0"/>
                  </a:lnTo>
                  <a:cubicBezTo>
                    <a:pt x="443579" y="0"/>
                    <a:pt x="464058" y="20479"/>
                    <a:pt x="464058" y="45529"/>
                  </a:cubicBezTo>
                  <a:lnTo>
                    <a:pt x="464058" y="1803845"/>
                  </a:lnTo>
                  <a:cubicBezTo>
                    <a:pt x="463963" y="1828895"/>
                    <a:pt x="443484" y="1849374"/>
                    <a:pt x="418529" y="1849374"/>
                  </a:cubicBezTo>
                  <a:lnTo>
                    <a:pt x="418529" y="1849374"/>
                  </a:lnTo>
                  <a:close/>
                </a:path>
              </a:pathLst>
            </a:custGeom>
            <a:solidFill>
              <a:srgbClr val="EBEB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7" name="자유형: 도형 376">
              <a:extLst>
                <a:ext uri="{FF2B5EF4-FFF2-40B4-BE49-F238E27FC236}">
                  <a16:creationId xmlns:a16="http://schemas.microsoft.com/office/drawing/2014/main" id="{291C0FBF-4B12-4046-8C45-AFFD4C316382}"/>
                </a:ext>
              </a:extLst>
            </p:cNvPr>
            <p:cNvSpPr/>
            <p:nvPr/>
          </p:nvSpPr>
          <p:spPr>
            <a:xfrm>
              <a:off x="1547812" y="2292858"/>
              <a:ext cx="993266" cy="2363724"/>
            </a:xfrm>
            <a:custGeom>
              <a:avLst/>
              <a:gdLst>
                <a:gd name="connsiteX0" fmla="*/ 960215 w 993266"/>
                <a:gd name="connsiteY0" fmla="*/ 2363724 h 2363724"/>
                <a:gd name="connsiteX1" fmla="*/ 0 w 993266"/>
                <a:gd name="connsiteY1" fmla="*/ 2363724 h 2363724"/>
                <a:gd name="connsiteX2" fmla="*/ 0 w 993266"/>
                <a:gd name="connsiteY2" fmla="*/ 0 h 2363724"/>
                <a:gd name="connsiteX3" fmla="*/ 960215 w 993266"/>
                <a:gd name="connsiteY3" fmla="*/ 0 h 2363724"/>
                <a:gd name="connsiteX4" fmla="*/ 993267 w 993266"/>
                <a:gd name="connsiteY4" fmla="*/ 33052 h 2363724"/>
                <a:gd name="connsiteX5" fmla="*/ 993267 w 993266"/>
                <a:gd name="connsiteY5" fmla="*/ 2330768 h 2363724"/>
                <a:gd name="connsiteX6" fmla="*/ 960215 w 993266"/>
                <a:gd name="connsiteY6" fmla="*/ 2363724 h 2363724"/>
                <a:gd name="connsiteX7" fmla="*/ 960215 w 993266"/>
                <a:gd name="connsiteY7" fmla="*/ 2363724 h 2363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266" h="2363724">
                  <a:moveTo>
                    <a:pt x="960215" y="2363724"/>
                  </a:moveTo>
                  <a:lnTo>
                    <a:pt x="0" y="2363724"/>
                  </a:lnTo>
                  <a:lnTo>
                    <a:pt x="0" y="0"/>
                  </a:lnTo>
                  <a:lnTo>
                    <a:pt x="960215" y="0"/>
                  </a:lnTo>
                  <a:cubicBezTo>
                    <a:pt x="978408" y="0"/>
                    <a:pt x="993267" y="14859"/>
                    <a:pt x="993267" y="33052"/>
                  </a:cubicBezTo>
                  <a:lnTo>
                    <a:pt x="993267" y="2330768"/>
                  </a:lnTo>
                  <a:cubicBezTo>
                    <a:pt x="993172" y="2348865"/>
                    <a:pt x="978313" y="2363724"/>
                    <a:pt x="960215" y="2363724"/>
                  </a:cubicBezTo>
                  <a:lnTo>
                    <a:pt x="960215" y="2363724"/>
                  </a:lnTo>
                  <a:close/>
                </a:path>
              </a:pathLst>
            </a:custGeom>
            <a:solidFill>
              <a:srgbClr val="5A656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8" name="자유형: 도형 377">
              <a:extLst>
                <a:ext uri="{FF2B5EF4-FFF2-40B4-BE49-F238E27FC236}">
                  <a16:creationId xmlns:a16="http://schemas.microsoft.com/office/drawing/2014/main" id="{2C214C9C-607C-494C-88A6-0DE5D8766D2B}"/>
                </a:ext>
              </a:extLst>
            </p:cNvPr>
            <p:cNvSpPr/>
            <p:nvPr/>
          </p:nvSpPr>
          <p:spPr>
            <a:xfrm>
              <a:off x="8305228" y="1257300"/>
              <a:ext cx="1925955" cy="1076460"/>
            </a:xfrm>
            <a:custGeom>
              <a:avLst/>
              <a:gdLst>
                <a:gd name="connsiteX0" fmla="*/ 0 w 1925955"/>
                <a:gd name="connsiteY0" fmla="*/ 1076039 h 1076460"/>
                <a:gd name="connsiteX1" fmla="*/ 919258 w 1925955"/>
                <a:gd name="connsiteY1" fmla="*/ 551974 h 1076460"/>
                <a:gd name="connsiteX2" fmla="*/ 941451 w 1925955"/>
                <a:gd name="connsiteY2" fmla="*/ 498062 h 1076460"/>
                <a:gd name="connsiteX3" fmla="*/ 866394 w 1925955"/>
                <a:gd name="connsiteY3" fmla="*/ 158591 h 1076460"/>
                <a:gd name="connsiteX4" fmla="*/ 885444 w 1925955"/>
                <a:gd name="connsiteY4" fmla="*/ 101441 h 1076460"/>
                <a:gd name="connsiteX5" fmla="*/ 1925955 w 1925955"/>
                <a:gd name="connsiteY5" fmla="*/ 0 h 1076460"/>
                <a:gd name="connsiteX6" fmla="*/ 1201674 w 1925955"/>
                <a:gd name="connsiteY6" fmla="*/ 259556 h 1076460"/>
                <a:gd name="connsiteX7" fmla="*/ 1172909 w 1925955"/>
                <a:gd name="connsiteY7" fmla="*/ 294989 h 1076460"/>
                <a:gd name="connsiteX8" fmla="*/ 1135380 w 1925955"/>
                <a:gd name="connsiteY8" fmla="*/ 687515 h 1076460"/>
                <a:gd name="connsiteX9" fmla="*/ 1098709 w 1925955"/>
                <a:gd name="connsiteY9" fmla="*/ 715613 h 1076460"/>
                <a:gd name="connsiteX10" fmla="*/ 0 w 1925955"/>
                <a:gd name="connsiteY10" fmla="*/ 1076039 h 1076460"/>
                <a:gd name="connsiteX11" fmla="*/ 0 w 1925955"/>
                <a:gd name="connsiteY11" fmla="*/ 1076039 h 1076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925955" h="1076460">
                  <a:moveTo>
                    <a:pt x="0" y="1076039"/>
                  </a:moveTo>
                  <a:cubicBezTo>
                    <a:pt x="131254" y="1001554"/>
                    <a:pt x="883539" y="570738"/>
                    <a:pt x="919258" y="551974"/>
                  </a:cubicBezTo>
                  <a:cubicBezTo>
                    <a:pt x="942784" y="539496"/>
                    <a:pt x="946499" y="521018"/>
                    <a:pt x="941451" y="498062"/>
                  </a:cubicBezTo>
                  <a:cubicBezTo>
                    <a:pt x="919163" y="397669"/>
                    <a:pt x="866584" y="159639"/>
                    <a:pt x="866394" y="158591"/>
                  </a:cubicBezTo>
                  <a:cubicBezTo>
                    <a:pt x="859536" y="123634"/>
                    <a:pt x="861250" y="120777"/>
                    <a:pt x="885444" y="101441"/>
                  </a:cubicBezTo>
                  <a:cubicBezTo>
                    <a:pt x="901732" y="88297"/>
                    <a:pt x="1863185" y="6191"/>
                    <a:pt x="1925955" y="0"/>
                  </a:cubicBezTo>
                  <a:cubicBezTo>
                    <a:pt x="1828419" y="44291"/>
                    <a:pt x="1259301" y="241078"/>
                    <a:pt x="1201674" y="259556"/>
                  </a:cubicBezTo>
                  <a:cubicBezTo>
                    <a:pt x="1182529" y="265748"/>
                    <a:pt x="1172718" y="278416"/>
                    <a:pt x="1172909" y="294989"/>
                  </a:cubicBezTo>
                  <a:cubicBezTo>
                    <a:pt x="1173670" y="356235"/>
                    <a:pt x="1143000" y="617411"/>
                    <a:pt x="1135380" y="687515"/>
                  </a:cubicBezTo>
                  <a:cubicBezTo>
                    <a:pt x="1133094" y="708851"/>
                    <a:pt x="1114139" y="710375"/>
                    <a:pt x="1098709" y="715613"/>
                  </a:cubicBezTo>
                  <a:cubicBezTo>
                    <a:pt x="927830" y="773525"/>
                    <a:pt x="20479" y="1089565"/>
                    <a:pt x="0" y="1076039"/>
                  </a:cubicBezTo>
                  <a:lnTo>
                    <a:pt x="0" y="1076039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9" name="자유형: 도형 378">
              <a:extLst>
                <a:ext uri="{FF2B5EF4-FFF2-40B4-BE49-F238E27FC236}">
                  <a16:creationId xmlns:a16="http://schemas.microsoft.com/office/drawing/2014/main" id="{E7CB4BA1-7EE9-439D-84D9-D46377F1304C}"/>
                </a:ext>
              </a:extLst>
            </p:cNvPr>
            <p:cNvSpPr/>
            <p:nvPr/>
          </p:nvSpPr>
          <p:spPr>
            <a:xfrm>
              <a:off x="8308643" y="4516909"/>
              <a:ext cx="1936109" cy="1084002"/>
            </a:xfrm>
            <a:custGeom>
              <a:avLst/>
              <a:gdLst>
                <a:gd name="connsiteX0" fmla="*/ 13 w 1936109"/>
                <a:gd name="connsiteY0" fmla="*/ 512 h 1084002"/>
                <a:gd name="connsiteX1" fmla="*/ 1089674 w 1936109"/>
                <a:gd name="connsiteY1" fmla="*/ 367225 h 1084002"/>
                <a:gd name="connsiteX2" fmla="*/ 1132917 w 1936109"/>
                <a:gd name="connsiteY2" fmla="*/ 428090 h 1084002"/>
                <a:gd name="connsiteX3" fmla="*/ 1163111 w 1936109"/>
                <a:gd name="connsiteY3" fmla="*/ 788325 h 1084002"/>
                <a:gd name="connsiteX4" fmla="*/ 1186923 w 1936109"/>
                <a:gd name="connsiteY4" fmla="*/ 818424 h 1084002"/>
                <a:gd name="connsiteX5" fmla="*/ 1927207 w 1936109"/>
                <a:gd name="connsiteY5" fmla="*/ 1071980 h 1084002"/>
                <a:gd name="connsiteX6" fmla="*/ 1886630 w 1936109"/>
                <a:gd name="connsiteY6" fmla="*/ 1081124 h 1084002"/>
                <a:gd name="connsiteX7" fmla="*/ 874313 w 1936109"/>
                <a:gd name="connsiteY7" fmla="*/ 972634 h 1084002"/>
                <a:gd name="connsiteX8" fmla="*/ 857549 w 1936109"/>
                <a:gd name="connsiteY8" fmla="*/ 938439 h 1084002"/>
                <a:gd name="connsiteX9" fmla="*/ 935749 w 1936109"/>
                <a:gd name="connsiteY9" fmla="*/ 578489 h 1084002"/>
                <a:gd name="connsiteX10" fmla="*/ 913842 w 1936109"/>
                <a:gd name="connsiteY10" fmla="*/ 529626 h 1084002"/>
                <a:gd name="connsiteX11" fmla="*/ 13 w 1936109"/>
                <a:gd name="connsiteY11" fmla="*/ 512 h 1084002"/>
                <a:gd name="connsiteX12" fmla="*/ 13 w 1936109"/>
                <a:gd name="connsiteY12" fmla="*/ 512 h 1084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36109" h="1084002">
                  <a:moveTo>
                    <a:pt x="13" y="512"/>
                  </a:moveTo>
                  <a:cubicBezTo>
                    <a:pt x="15254" y="-14918"/>
                    <a:pt x="959372" y="323124"/>
                    <a:pt x="1089674" y="367225"/>
                  </a:cubicBezTo>
                  <a:cubicBezTo>
                    <a:pt x="1120439" y="377607"/>
                    <a:pt x="1130250" y="397229"/>
                    <a:pt x="1132917" y="428090"/>
                  </a:cubicBezTo>
                  <a:cubicBezTo>
                    <a:pt x="1139965" y="510862"/>
                    <a:pt x="1158254" y="718507"/>
                    <a:pt x="1163111" y="788325"/>
                  </a:cubicBezTo>
                  <a:cubicBezTo>
                    <a:pt x="1164349" y="805946"/>
                    <a:pt x="1172350" y="813376"/>
                    <a:pt x="1186923" y="818424"/>
                  </a:cubicBezTo>
                  <a:cubicBezTo>
                    <a:pt x="1304653" y="858715"/>
                    <a:pt x="1795190" y="1026831"/>
                    <a:pt x="1927207" y="1071980"/>
                  </a:cubicBezTo>
                  <a:cubicBezTo>
                    <a:pt x="1958448" y="1089982"/>
                    <a:pt x="1898346" y="1082933"/>
                    <a:pt x="1886630" y="1081124"/>
                  </a:cubicBezTo>
                  <a:cubicBezTo>
                    <a:pt x="1801191" y="1068265"/>
                    <a:pt x="939273" y="975682"/>
                    <a:pt x="874313" y="972634"/>
                  </a:cubicBezTo>
                  <a:cubicBezTo>
                    <a:pt x="855835" y="971776"/>
                    <a:pt x="853834" y="955870"/>
                    <a:pt x="857549" y="938439"/>
                  </a:cubicBezTo>
                  <a:cubicBezTo>
                    <a:pt x="883743" y="818519"/>
                    <a:pt x="908222" y="698123"/>
                    <a:pt x="935749" y="578489"/>
                  </a:cubicBezTo>
                  <a:cubicBezTo>
                    <a:pt x="941655" y="552962"/>
                    <a:pt x="933749" y="540961"/>
                    <a:pt x="913842" y="529626"/>
                  </a:cubicBezTo>
                  <a:cubicBezTo>
                    <a:pt x="813639" y="472952"/>
                    <a:pt x="-3796" y="23182"/>
                    <a:pt x="13" y="512"/>
                  </a:cubicBezTo>
                  <a:lnTo>
                    <a:pt x="13" y="512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0" name="자유형: 도형 379">
              <a:extLst>
                <a:ext uri="{FF2B5EF4-FFF2-40B4-BE49-F238E27FC236}">
                  <a16:creationId xmlns:a16="http://schemas.microsoft.com/office/drawing/2014/main" id="{EFF1B206-3DD3-4785-9D93-4A7624628429}"/>
                </a:ext>
              </a:extLst>
            </p:cNvPr>
            <p:cNvSpPr/>
            <p:nvPr/>
          </p:nvSpPr>
          <p:spPr>
            <a:xfrm>
              <a:off x="8444674" y="3955999"/>
              <a:ext cx="2195797" cy="645591"/>
            </a:xfrm>
            <a:custGeom>
              <a:avLst/>
              <a:gdLst>
                <a:gd name="connsiteX0" fmla="*/ 0 w 2195797"/>
                <a:gd name="connsiteY0" fmla="*/ 27165 h 645591"/>
                <a:gd name="connsiteX1" fmla="*/ 1148906 w 2195797"/>
                <a:gd name="connsiteY1" fmla="*/ 114 h 645591"/>
                <a:gd name="connsiteX2" fmla="*/ 1209484 w 2195797"/>
                <a:gd name="connsiteY2" fmla="*/ 41453 h 645591"/>
                <a:gd name="connsiteX3" fmla="*/ 1361313 w 2195797"/>
                <a:gd name="connsiteY3" fmla="*/ 366160 h 645591"/>
                <a:gd name="connsiteX4" fmla="*/ 1393888 w 2195797"/>
                <a:gd name="connsiteY4" fmla="*/ 393592 h 645591"/>
                <a:gd name="connsiteX5" fmla="*/ 2159603 w 2195797"/>
                <a:gd name="connsiteY5" fmla="*/ 386353 h 645591"/>
                <a:gd name="connsiteX6" fmla="*/ 2195798 w 2195797"/>
                <a:gd name="connsiteY6" fmla="*/ 388734 h 645591"/>
                <a:gd name="connsiteX7" fmla="*/ 1158907 w 2195797"/>
                <a:gd name="connsiteY7" fmla="*/ 642766 h 645591"/>
                <a:gd name="connsiteX8" fmla="*/ 1117949 w 2195797"/>
                <a:gd name="connsiteY8" fmla="*/ 614572 h 645591"/>
                <a:gd name="connsiteX9" fmla="*/ 1075182 w 2195797"/>
                <a:gd name="connsiteY9" fmla="*/ 266147 h 645591"/>
                <a:gd name="connsiteX10" fmla="*/ 1028224 w 2195797"/>
                <a:gd name="connsiteY10" fmla="*/ 211188 h 645591"/>
                <a:gd name="connsiteX11" fmla="*/ 0 w 2195797"/>
                <a:gd name="connsiteY11" fmla="*/ 27165 h 645591"/>
                <a:gd name="connsiteX12" fmla="*/ 0 w 2195797"/>
                <a:gd name="connsiteY12" fmla="*/ 27165 h 645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5797" h="645591">
                  <a:moveTo>
                    <a:pt x="0" y="27165"/>
                  </a:moveTo>
                  <a:cubicBezTo>
                    <a:pt x="3048" y="12592"/>
                    <a:pt x="968216" y="-1410"/>
                    <a:pt x="1148906" y="114"/>
                  </a:cubicBezTo>
                  <a:cubicBezTo>
                    <a:pt x="1182624" y="400"/>
                    <a:pt x="1196816" y="13735"/>
                    <a:pt x="1209484" y="41453"/>
                  </a:cubicBezTo>
                  <a:cubicBezTo>
                    <a:pt x="1259110" y="150133"/>
                    <a:pt x="1310449" y="257956"/>
                    <a:pt x="1361313" y="366160"/>
                  </a:cubicBezTo>
                  <a:cubicBezTo>
                    <a:pt x="1367885" y="380161"/>
                    <a:pt x="1373695" y="394640"/>
                    <a:pt x="1393888" y="393592"/>
                  </a:cubicBezTo>
                  <a:cubicBezTo>
                    <a:pt x="1502187" y="388353"/>
                    <a:pt x="2012252" y="384924"/>
                    <a:pt x="2159603" y="386353"/>
                  </a:cubicBezTo>
                  <a:cubicBezTo>
                    <a:pt x="2171509" y="386448"/>
                    <a:pt x="2183320" y="386353"/>
                    <a:pt x="2195798" y="388734"/>
                  </a:cubicBezTo>
                  <a:cubicBezTo>
                    <a:pt x="2150459" y="410165"/>
                    <a:pt x="1194625" y="632098"/>
                    <a:pt x="1158907" y="642766"/>
                  </a:cubicBezTo>
                  <a:cubicBezTo>
                    <a:pt x="1131284" y="651053"/>
                    <a:pt x="1121093" y="640956"/>
                    <a:pt x="1117949" y="614572"/>
                  </a:cubicBezTo>
                  <a:cubicBezTo>
                    <a:pt x="1109377" y="542563"/>
                    <a:pt x="1076897" y="310724"/>
                    <a:pt x="1075182" y="266147"/>
                  </a:cubicBezTo>
                  <a:cubicBezTo>
                    <a:pt x="1073944" y="235096"/>
                    <a:pt x="1066229" y="217570"/>
                    <a:pt x="1028224" y="211188"/>
                  </a:cubicBezTo>
                  <a:cubicBezTo>
                    <a:pt x="819626" y="176898"/>
                    <a:pt x="134493" y="51740"/>
                    <a:pt x="0" y="27165"/>
                  </a:cubicBezTo>
                  <a:lnTo>
                    <a:pt x="0" y="27165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1" name="자유형: 도형 380">
              <a:extLst>
                <a:ext uri="{FF2B5EF4-FFF2-40B4-BE49-F238E27FC236}">
                  <a16:creationId xmlns:a16="http://schemas.microsoft.com/office/drawing/2014/main" id="{B49CC0D6-0BA7-4CE0-B735-503551004262}"/>
                </a:ext>
              </a:extLst>
            </p:cNvPr>
            <p:cNvSpPr/>
            <p:nvPr/>
          </p:nvSpPr>
          <p:spPr>
            <a:xfrm>
              <a:off x="8443625" y="2253734"/>
              <a:ext cx="2197989" cy="645881"/>
            </a:xfrm>
            <a:custGeom>
              <a:avLst/>
              <a:gdLst>
                <a:gd name="connsiteX0" fmla="*/ 2194941 w 2197989"/>
                <a:gd name="connsiteY0" fmla="*/ 259817 h 645881"/>
                <a:gd name="connsiteX1" fmla="*/ 1401223 w 2197989"/>
                <a:gd name="connsiteY1" fmla="*/ 252578 h 645881"/>
                <a:gd name="connsiteX2" fmla="*/ 1366933 w 2197989"/>
                <a:gd name="connsiteY2" fmla="*/ 275629 h 645881"/>
                <a:gd name="connsiteX3" fmla="*/ 1208913 w 2197989"/>
                <a:gd name="connsiteY3" fmla="*/ 609766 h 645881"/>
                <a:gd name="connsiteX4" fmla="*/ 1151001 w 2197989"/>
                <a:gd name="connsiteY4" fmla="*/ 645866 h 645881"/>
                <a:gd name="connsiteX5" fmla="*/ 0 w 2197989"/>
                <a:gd name="connsiteY5" fmla="*/ 619767 h 645881"/>
                <a:gd name="connsiteX6" fmla="*/ 1047179 w 2197989"/>
                <a:gd name="connsiteY6" fmla="*/ 432125 h 645881"/>
                <a:gd name="connsiteX7" fmla="*/ 1077278 w 2197989"/>
                <a:gd name="connsiteY7" fmla="*/ 397739 h 645881"/>
                <a:gd name="connsiteX8" fmla="*/ 1124998 w 2197989"/>
                <a:gd name="connsiteY8" fmla="*/ 22550 h 645881"/>
                <a:gd name="connsiteX9" fmla="*/ 1155955 w 2197989"/>
                <a:gd name="connsiteY9" fmla="*/ 2738 h 645881"/>
                <a:gd name="connsiteX10" fmla="*/ 2197989 w 2197989"/>
                <a:gd name="connsiteY10" fmla="*/ 254293 h 645881"/>
                <a:gd name="connsiteX11" fmla="*/ 2194941 w 2197989"/>
                <a:gd name="connsiteY11" fmla="*/ 259817 h 645881"/>
                <a:gd name="connsiteX12" fmla="*/ 2194941 w 2197989"/>
                <a:gd name="connsiteY12" fmla="*/ 259817 h 6458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197989" h="645881">
                  <a:moveTo>
                    <a:pt x="2194941" y="259817"/>
                  </a:moveTo>
                  <a:cubicBezTo>
                    <a:pt x="2106835" y="259817"/>
                    <a:pt x="1479518" y="252483"/>
                    <a:pt x="1401223" y="252578"/>
                  </a:cubicBezTo>
                  <a:cubicBezTo>
                    <a:pt x="1383697" y="252674"/>
                    <a:pt x="1374839" y="258389"/>
                    <a:pt x="1366933" y="275629"/>
                  </a:cubicBezTo>
                  <a:cubicBezTo>
                    <a:pt x="1315212" y="387452"/>
                    <a:pt x="1260920" y="498038"/>
                    <a:pt x="1208913" y="609766"/>
                  </a:cubicBezTo>
                  <a:cubicBezTo>
                    <a:pt x="1196626" y="636150"/>
                    <a:pt x="1179957" y="646342"/>
                    <a:pt x="1151001" y="645866"/>
                  </a:cubicBezTo>
                  <a:cubicBezTo>
                    <a:pt x="1056990" y="644437"/>
                    <a:pt x="12764" y="633769"/>
                    <a:pt x="0" y="619767"/>
                  </a:cubicBezTo>
                  <a:cubicBezTo>
                    <a:pt x="83058" y="604432"/>
                    <a:pt x="900494" y="456890"/>
                    <a:pt x="1047179" y="432125"/>
                  </a:cubicBezTo>
                  <a:cubicBezTo>
                    <a:pt x="1070325" y="428220"/>
                    <a:pt x="1074897" y="418885"/>
                    <a:pt x="1077278" y="397739"/>
                  </a:cubicBezTo>
                  <a:cubicBezTo>
                    <a:pt x="1087088" y="311919"/>
                    <a:pt x="1123093" y="62174"/>
                    <a:pt x="1124998" y="22550"/>
                  </a:cubicBezTo>
                  <a:cubicBezTo>
                    <a:pt x="1126331" y="-3739"/>
                    <a:pt x="1137381" y="-1834"/>
                    <a:pt x="1155955" y="2738"/>
                  </a:cubicBezTo>
                  <a:cubicBezTo>
                    <a:pt x="1274922" y="31694"/>
                    <a:pt x="2188179" y="251340"/>
                    <a:pt x="2197989" y="254293"/>
                  </a:cubicBezTo>
                  <a:cubicBezTo>
                    <a:pt x="2196846" y="256388"/>
                    <a:pt x="2195799" y="258103"/>
                    <a:pt x="2194941" y="259817"/>
                  </a:cubicBezTo>
                  <a:lnTo>
                    <a:pt x="2194941" y="259817"/>
                  </a:lnTo>
                  <a:close/>
                </a:path>
              </a:pathLst>
            </a:custGeom>
            <a:solidFill>
              <a:srgbClr val="CCEEF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2" name="자유형: 도형 381">
              <a:extLst>
                <a:ext uri="{FF2B5EF4-FFF2-40B4-BE49-F238E27FC236}">
                  <a16:creationId xmlns:a16="http://schemas.microsoft.com/office/drawing/2014/main" id="{C247F3C4-2553-4F70-AFBF-B2E80D782901}"/>
                </a:ext>
              </a:extLst>
            </p:cNvPr>
            <p:cNvSpPr/>
            <p:nvPr/>
          </p:nvSpPr>
          <p:spPr>
            <a:xfrm>
              <a:off x="3001762" y="2299848"/>
              <a:ext cx="2579227" cy="2407029"/>
            </a:xfrm>
            <a:custGeom>
              <a:avLst/>
              <a:gdLst>
                <a:gd name="connsiteX0" fmla="*/ 2575030 w 2579227"/>
                <a:gd name="connsiteY0" fmla="*/ 1484911 h 2407029"/>
                <a:gd name="connsiteX1" fmla="*/ 2561980 w 2579227"/>
                <a:gd name="connsiteY1" fmla="*/ 1434523 h 2407029"/>
                <a:gd name="connsiteX2" fmla="*/ 2497020 w 2579227"/>
                <a:gd name="connsiteY2" fmla="*/ 1320985 h 2407029"/>
                <a:gd name="connsiteX3" fmla="*/ 2497020 w 2579227"/>
                <a:gd name="connsiteY3" fmla="*/ 1320985 h 2407029"/>
                <a:gd name="connsiteX4" fmla="*/ 2497020 w 2579227"/>
                <a:gd name="connsiteY4" fmla="*/ 1320985 h 2407029"/>
                <a:gd name="connsiteX5" fmla="*/ 2502354 w 2579227"/>
                <a:gd name="connsiteY5" fmla="*/ 1254310 h 2407029"/>
                <a:gd name="connsiteX6" fmla="*/ 2497401 w 2579227"/>
                <a:gd name="connsiteY6" fmla="*/ 1063239 h 2407029"/>
                <a:gd name="connsiteX7" fmla="*/ 2483495 w 2579227"/>
                <a:gd name="connsiteY7" fmla="*/ 1013994 h 2407029"/>
                <a:gd name="connsiteX8" fmla="*/ 2390435 w 2579227"/>
                <a:gd name="connsiteY8" fmla="*/ 899504 h 2407029"/>
                <a:gd name="connsiteX9" fmla="*/ 2390435 w 2579227"/>
                <a:gd name="connsiteY9" fmla="*/ 899504 h 2407029"/>
                <a:gd name="connsiteX10" fmla="*/ 2390435 w 2579227"/>
                <a:gd name="connsiteY10" fmla="*/ 899504 h 2407029"/>
                <a:gd name="connsiteX11" fmla="*/ 2386816 w 2579227"/>
                <a:gd name="connsiteY11" fmla="*/ 790728 h 2407029"/>
                <a:gd name="connsiteX12" fmla="*/ 2369576 w 2579227"/>
                <a:gd name="connsiteY12" fmla="*/ 614135 h 2407029"/>
                <a:gd name="connsiteX13" fmla="*/ 2282517 w 2579227"/>
                <a:gd name="connsiteY13" fmla="*/ 507264 h 2407029"/>
                <a:gd name="connsiteX14" fmla="*/ 2282517 w 2579227"/>
                <a:gd name="connsiteY14" fmla="*/ 507264 h 2407029"/>
                <a:gd name="connsiteX15" fmla="*/ 2297471 w 2579227"/>
                <a:gd name="connsiteY15" fmla="*/ 458020 h 2407029"/>
                <a:gd name="connsiteX16" fmla="*/ 2296138 w 2579227"/>
                <a:gd name="connsiteY16" fmla="*/ 256471 h 2407029"/>
                <a:gd name="connsiteX17" fmla="*/ 2053060 w 2579227"/>
                <a:gd name="connsiteY17" fmla="*/ 26347 h 2407029"/>
                <a:gd name="connsiteX18" fmla="*/ 1985146 w 2579227"/>
                <a:gd name="connsiteY18" fmla="*/ 249 h 2407029"/>
                <a:gd name="connsiteX19" fmla="*/ 893200 w 2579227"/>
                <a:gd name="connsiteY19" fmla="*/ 20632 h 2407029"/>
                <a:gd name="connsiteX20" fmla="*/ 629167 w 2579227"/>
                <a:gd name="connsiteY20" fmla="*/ 145981 h 2407029"/>
                <a:gd name="connsiteX21" fmla="*/ 503247 w 2579227"/>
                <a:gd name="connsiteY21" fmla="*/ 199226 h 2407029"/>
                <a:gd name="connsiteX22" fmla="*/ 25854 w 2579227"/>
                <a:gd name="connsiteY22" fmla="*/ 196654 h 2407029"/>
                <a:gd name="connsiteX23" fmla="*/ 1946 w 2579227"/>
                <a:gd name="connsiteY23" fmla="*/ 217609 h 2407029"/>
                <a:gd name="connsiteX24" fmla="*/ 7756 w 2579227"/>
                <a:gd name="connsiteY24" fmla="*/ 1128485 h 2407029"/>
                <a:gd name="connsiteX25" fmla="*/ 12424 w 2579227"/>
                <a:gd name="connsiteY25" fmla="*/ 1132200 h 2407029"/>
                <a:gd name="connsiteX26" fmla="*/ 10423 w 2579227"/>
                <a:gd name="connsiteY26" fmla="*/ 1484815 h 2407029"/>
                <a:gd name="connsiteX27" fmla="*/ 48619 w 2579227"/>
                <a:gd name="connsiteY27" fmla="*/ 1521963 h 2407029"/>
                <a:gd name="connsiteX28" fmla="*/ 582495 w 2579227"/>
                <a:gd name="connsiteY28" fmla="*/ 1521391 h 2407029"/>
                <a:gd name="connsiteX29" fmla="*/ 589734 w 2579227"/>
                <a:gd name="connsiteY29" fmla="*/ 1554348 h 2407029"/>
                <a:gd name="connsiteX30" fmla="*/ 582495 w 2579227"/>
                <a:gd name="connsiteY30" fmla="*/ 1699794 h 2407029"/>
                <a:gd name="connsiteX31" fmla="*/ 615737 w 2579227"/>
                <a:gd name="connsiteY31" fmla="*/ 1778471 h 2407029"/>
                <a:gd name="connsiteX32" fmla="*/ 1284773 w 2579227"/>
                <a:gd name="connsiteY32" fmla="*/ 2375498 h 2407029"/>
                <a:gd name="connsiteX33" fmla="*/ 1406122 w 2579227"/>
                <a:gd name="connsiteY33" fmla="*/ 2395215 h 2407029"/>
                <a:gd name="connsiteX34" fmla="*/ 1603289 w 2579227"/>
                <a:gd name="connsiteY34" fmla="*/ 2304061 h 2407029"/>
                <a:gd name="connsiteX35" fmla="*/ 1625673 w 2579227"/>
                <a:gd name="connsiteY35" fmla="*/ 2276629 h 2407029"/>
                <a:gd name="connsiteX36" fmla="*/ 1617481 w 2579227"/>
                <a:gd name="connsiteY36" fmla="*/ 2254245 h 2407029"/>
                <a:gd name="connsiteX37" fmla="*/ 1482703 w 2579227"/>
                <a:gd name="connsiteY37" fmla="*/ 2074508 h 2407029"/>
                <a:gd name="connsiteX38" fmla="*/ 1312110 w 2579227"/>
                <a:gd name="connsiteY38" fmla="*/ 1670172 h 2407029"/>
                <a:gd name="connsiteX39" fmla="*/ 2157454 w 2579227"/>
                <a:gd name="connsiteY39" fmla="*/ 1678173 h 2407029"/>
                <a:gd name="connsiteX40" fmla="*/ 2190505 w 2579227"/>
                <a:gd name="connsiteY40" fmla="*/ 1693794 h 2407029"/>
                <a:gd name="connsiteX41" fmla="*/ 2524643 w 2579227"/>
                <a:gd name="connsiteY41" fmla="*/ 1967066 h 2407029"/>
                <a:gd name="connsiteX42" fmla="*/ 2579221 w 2579227"/>
                <a:gd name="connsiteY42" fmla="*/ 1944968 h 2407029"/>
                <a:gd name="connsiteX43" fmla="*/ 2575030 w 2579227"/>
                <a:gd name="connsiteY43" fmla="*/ 1484911 h 2407029"/>
                <a:gd name="connsiteX44" fmla="*/ 2575030 w 2579227"/>
                <a:gd name="connsiteY44" fmla="*/ 1484911 h 2407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2579227" h="2407029">
                  <a:moveTo>
                    <a:pt x="2575030" y="1484911"/>
                  </a:moveTo>
                  <a:cubicBezTo>
                    <a:pt x="2574268" y="1467385"/>
                    <a:pt x="2570744" y="1450144"/>
                    <a:pt x="2561980" y="1434523"/>
                  </a:cubicBezTo>
                  <a:cubicBezTo>
                    <a:pt x="2545312" y="1393851"/>
                    <a:pt x="2524928" y="1355180"/>
                    <a:pt x="2497020" y="1320985"/>
                  </a:cubicBezTo>
                  <a:lnTo>
                    <a:pt x="2497020" y="1320985"/>
                  </a:lnTo>
                  <a:lnTo>
                    <a:pt x="2497020" y="1320985"/>
                  </a:lnTo>
                  <a:cubicBezTo>
                    <a:pt x="2499020" y="1298697"/>
                    <a:pt x="2505212" y="1275932"/>
                    <a:pt x="2502354" y="1254310"/>
                  </a:cubicBezTo>
                  <a:cubicBezTo>
                    <a:pt x="2493972" y="1190588"/>
                    <a:pt x="2497020" y="1126866"/>
                    <a:pt x="2497401" y="1063239"/>
                  </a:cubicBezTo>
                  <a:cubicBezTo>
                    <a:pt x="2497496" y="1045427"/>
                    <a:pt x="2498544" y="1027425"/>
                    <a:pt x="2483495" y="1013994"/>
                  </a:cubicBezTo>
                  <a:cubicBezTo>
                    <a:pt x="2459301" y="970275"/>
                    <a:pt x="2427297" y="932937"/>
                    <a:pt x="2390435" y="899504"/>
                  </a:cubicBezTo>
                  <a:lnTo>
                    <a:pt x="2390435" y="899504"/>
                  </a:lnTo>
                  <a:lnTo>
                    <a:pt x="2390435" y="899504"/>
                  </a:lnTo>
                  <a:cubicBezTo>
                    <a:pt x="2382339" y="863404"/>
                    <a:pt x="2385197" y="827495"/>
                    <a:pt x="2386816" y="790728"/>
                  </a:cubicBezTo>
                  <a:cubicBezTo>
                    <a:pt x="2389578" y="731769"/>
                    <a:pt x="2404818" y="669951"/>
                    <a:pt x="2369576" y="614135"/>
                  </a:cubicBezTo>
                  <a:cubicBezTo>
                    <a:pt x="2354336" y="567272"/>
                    <a:pt x="2323379" y="533268"/>
                    <a:pt x="2282517" y="507264"/>
                  </a:cubicBezTo>
                  <a:lnTo>
                    <a:pt x="2282517" y="507264"/>
                  </a:lnTo>
                  <a:cubicBezTo>
                    <a:pt x="2294042" y="492882"/>
                    <a:pt x="2297662" y="476403"/>
                    <a:pt x="2297471" y="458020"/>
                  </a:cubicBezTo>
                  <a:cubicBezTo>
                    <a:pt x="2296519" y="390774"/>
                    <a:pt x="2296423" y="323718"/>
                    <a:pt x="2296138" y="256471"/>
                  </a:cubicBezTo>
                  <a:cubicBezTo>
                    <a:pt x="2265753" y="209418"/>
                    <a:pt x="2093636" y="66352"/>
                    <a:pt x="2053060" y="26347"/>
                  </a:cubicBezTo>
                  <a:cubicBezTo>
                    <a:pt x="2034867" y="8440"/>
                    <a:pt x="2011150" y="-1752"/>
                    <a:pt x="1985146" y="249"/>
                  </a:cubicBezTo>
                  <a:cubicBezTo>
                    <a:pt x="1870370" y="9583"/>
                    <a:pt x="985879" y="11107"/>
                    <a:pt x="893200" y="20632"/>
                  </a:cubicBezTo>
                  <a:cubicBezTo>
                    <a:pt x="788902" y="31300"/>
                    <a:pt x="693080" y="59780"/>
                    <a:pt x="629167" y="145981"/>
                  </a:cubicBezTo>
                  <a:cubicBezTo>
                    <a:pt x="594401" y="192939"/>
                    <a:pt x="550967" y="198178"/>
                    <a:pt x="503247" y="199226"/>
                  </a:cubicBezTo>
                  <a:cubicBezTo>
                    <a:pt x="412950" y="201131"/>
                    <a:pt x="94624" y="198559"/>
                    <a:pt x="25854" y="196654"/>
                  </a:cubicBezTo>
                  <a:cubicBezTo>
                    <a:pt x="10614" y="196178"/>
                    <a:pt x="4613" y="204750"/>
                    <a:pt x="1946" y="217609"/>
                  </a:cubicBezTo>
                  <a:cubicBezTo>
                    <a:pt x="-816" y="230468"/>
                    <a:pt x="-1959" y="1112292"/>
                    <a:pt x="7756" y="1128485"/>
                  </a:cubicBezTo>
                  <a:cubicBezTo>
                    <a:pt x="9280" y="1129819"/>
                    <a:pt x="10804" y="1131057"/>
                    <a:pt x="12424" y="1132200"/>
                  </a:cubicBezTo>
                  <a:cubicBezTo>
                    <a:pt x="12043" y="1249738"/>
                    <a:pt x="12614" y="1367277"/>
                    <a:pt x="10423" y="1484815"/>
                  </a:cubicBezTo>
                  <a:cubicBezTo>
                    <a:pt x="9852" y="1515105"/>
                    <a:pt x="19567" y="1522153"/>
                    <a:pt x="48619" y="1521963"/>
                  </a:cubicBezTo>
                  <a:cubicBezTo>
                    <a:pt x="226546" y="1520629"/>
                    <a:pt x="404568" y="1521391"/>
                    <a:pt x="582495" y="1521391"/>
                  </a:cubicBezTo>
                  <a:cubicBezTo>
                    <a:pt x="582495" y="1517677"/>
                    <a:pt x="589543" y="1550347"/>
                    <a:pt x="589734" y="1554348"/>
                  </a:cubicBezTo>
                  <a:cubicBezTo>
                    <a:pt x="592687" y="1603116"/>
                    <a:pt x="578494" y="1651027"/>
                    <a:pt x="582495" y="1699794"/>
                  </a:cubicBezTo>
                  <a:cubicBezTo>
                    <a:pt x="584971" y="1729798"/>
                    <a:pt x="590305" y="1757040"/>
                    <a:pt x="615737" y="1778471"/>
                  </a:cubicBezTo>
                  <a:cubicBezTo>
                    <a:pt x="767185" y="1906201"/>
                    <a:pt x="1209621" y="2308347"/>
                    <a:pt x="1284773" y="2375498"/>
                  </a:cubicBezTo>
                  <a:cubicBezTo>
                    <a:pt x="1320587" y="2407597"/>
                    <a:pt x="1360497" y="2417027"/>
                    <a:pt x="1406122" y="2395215"/>
                  </a:cubicBezTo>
                  <a:cubicBezTo>
                    <a:pt x="1471463" y="2363973"/>
                    <a:pt x="1537186" y="2333493"/>
                    <a:pt x="1603289" y="2304061"/>
                  </a:cubicBezTo>
                  <a:cubicBezTo>
                    <a:pt x="1616815" y="2298060"/>
                    <a:pt x="1621387" y="2288344"/>
                    <a:pt x="1625673" y="2276629"/>
                  </a:cubicBezTo>
                  <a:cubicBezTo>
                    <a:pt x="1628149" y="2267294"/>
                    <a:pt x="1622815" y="2260627"/>
                    <a:pt x="1617481" y="2254245"/>
                  </a:cubicBezTo>
                  <a:cubicBezTo>
                    <a:pt x="1568999" y="2196999"/>
                    <a:pt x="1527375" y="2134515"/>
                    <a:pt x="1482703" y="2074508"/>
                  </a:cubicBezTo>
                  <a:cubicBezTo>
                    <a:pt x="1392691" y="1953636"/>
                    <a:pt x="1339161" y="1817428"/>
                    <a:pt x="1312110" y="1670172"/>
                  </a:cubicBezTo>
                  <a:cubicBezTo>
                    <a:pt x="1391929" y="1655789"/>
                    <a:pt x="2099161" y="1679030"/>
                    <a:pt x="2157454" y="1678173"/>
                  </a:cubicBezTo>
                  <a:cubicBezTo>
                    <a:pt x="2171837" y="1677982"/>
                    <a:pt x="2180885" y="1682649"/>
                    <a:pt x="2190505" y="1693794"/>
                  </a:cubicBezTo>
                  <a:cubicBezTo>
                    <a:pt x="2243941" y="1755897"/>
                    <a:pt x="2473493" y="1943063"/>
                    <a:pt x="2524643" y="1967066"/>
                  </a:cubicBezTo>
                  <a:cubicBezTo>
                    <a:pt x="2579221" y="1992593"/>
                    <a:pt x="2579316" y="1952112"/>
                    <a:pt x="2579221" y="1944968"/>
                  </a:cubicBezTo>
                  <a:cubicBezTo>
                    <a:pt x="2576078" y="1803522"/>
                    <a:pt x="2581316" y="1626357"/>
                    <a:pt x="2575030" y="1484911"/>
                  </a:cubicBezTo>
                  <a:lnTo>
                    <a:pt x="2575030" y="1484911"/>
                  </a:lnTo>
                  <a:close/>
                </a:path>
              </a:pathLst>
            </a:custGeom>
            <a:solidFill>
              <a:srgbClr val="EEC9A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3" name="자유형: 도형 382">
              <a:extLst>
                <a:ext uri="{FF2B5EF4-FFF2-40B4-BE49-F238E27FC236}">
                  <a16:creationId xmlns:a16="http://schemas.microsoft.com/office/drawing/2014/main" id="{B0AA90FB-8A40-4D9C-A2A8-83849F966BE3}"/>
                </a:ext>
              </a:extLst>
            </p:cNvPr>
            <p:cNvSpPr/>
            <p:nvPr/>
          </p:nvSpPr>
          <p:spPr>
            <a:xfrm>
              <a:off x="4304536" y="3851338"/>
              <a:ext cx="1275227" cy="428928"/>
            </a:xfrm>
            <a:custGeom>
              <a:avLst/>
              <a:gdLst>
                <a:gd name="connsiteX0" fmla="*/ 1257111 w 1275227"/>
                <a:gd name="connsiteY0" fmla="*/ 364903 h 428928"/>
                <a:gd name="connsiteX1" fmla="*/ 886874 w 1275227"/>
                <a:gd name="connsiteY1" fmla="*/ 26575 h 428928"/>
                <a:gd name="connsiteX2" fmla="*/ 831439 w 1275227"/>
                <a:gd name="connsiteY2" fmla="*/ 9335 h 428928"/>
                <a:gd name="connsiteX3" fmla="*/ 75058 w 1275227"/>
                <a:gd name="connsiteY3" fmla="*/ 0 h 428928"/>
                <a:gd name="connsiteX4" fmla="*/ 1240 w 1275227"/>
                <a:gd name="connsiteY4" fmla="*/ 88773 h 428928"/>
                <a:gd name="connsiteX5" fmla="*/ 10003 w 1275227"/>
                <a:gd name="connsiteY5" fmla="*/ 122587 h 428928"/>
                <a:gd name="connsiteX6" fmla="*/ 852775 w 1275227"/>
                <a:gd name="connsiteY6" fmla="*/ 128778 h 428928"/>
                <a:gd name="connsiteX7" fmla="*/ 885827 w 1275227"/>
                <a:gd name="connsiteY7" fmla="*/ 144399 h 428928"/>
                <a:gd name="connsiteX8" fmla="*/ 1220154 w 1275227"/>
                <a:gd name="connsiteY8" fmla="*/ 417767 h 428928"/>
                <a:gd name="connsiteX9" fmla="*/ 1266731 w 1275227"/>
                <a:gd name="connsiteY9" fmla="*/ 422053 h 428928"/>
                <a:gd name="connsiteX10" fmla="*/ 1257111 w 1275227"/>
                <a:gd name="connsiteY10" fmla="*/ 364903 h 4289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227" h="428928">
                  <a:moveTo>
                    <a:pt x="1257111" y="364903"/>
                  </a:moveTo>
                  <a:cubicBezTo>
                    <a:pt x="1123761" y="250603"/>
                    <a:pt x="1018986" y="126778"/>
                    <a:pt x="886874" y="26575"/>
                  </a:cubicBezTo>
                  <a:cubicBezTo>
                    <a:pt x="869444" y="13335"/>
                    <a:pt x="852203" y="9335"/>
                    <a:pt x="831439" y="9335"/>
                  </a:cubicBezTo>
                  <a:cubicBezTo>
                    <a:pt x="588837" y="9715"/>
                    <a:pt x="317660" y="0"/>
                    <a:pt x="75058" y="0"/>
                  </a:cubicBezTo>
                  <a:cubicBezTo>
                    <a:pt x="-6761" y="0"/>
                    <a:pt x="-1522" y="4667"/>
                    <a:pt x="1240" y="88773"/>
                  </a:cubicBezTo>
                  <a:cubicBezTo>
                    <a:pt x="1716" y="100965"/>
                    <a:pt x="2859" y="112395"/>
                    <a:pt x="10003" y="122587"/>
                  </a:cubicBezTo>
                  <a:cubicBezTo>
                    <a:pt x="41530" y="104680"/>
                    <a:pt x="792291" y="129730"/>
                    <a:pt x="852775" y="128778"/>
                  </a:cubicBezTo>
                  <a:cubicBezTo>
                    <a:pt x="867157" y="128588"/>
                    <a:pt x="876206" y="133255"/>
                    <a:pt x="885827" y="144399"/>
                  </a:cubicBezTo>
                  <a:cubicBezTo>
                    <a:pt x="939262" y="206502"/>
                    <a:pt x="1152431" y="393478"/>
                    <a:pt x="1220154" y="417767"/>
                  </a:cubicBezTo>
                  <a:cubicBezTo>
                    <a:pt x="1232632" y="422243"/>
                    <a:pt x="1251015" y="437769"/>
                    <a:pt x="1266731" y="422053"/>
                  </a:cubicBezTo>
                  <a:cubicBezTo>
                    <a:pt x="1276161" y="412528"/>
                    <a:pt x="1283114" y="387191"/>
                    <a:pt x="1257111" y="364903"/>
                  </a:cubicBez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4" name="자유형: 도형 383">
              <a:extLst>
                <a:ext uri="{FF2B5EF4-FFF2-40B4-BE49-F238E27FC236}">
                  <a16:creationId xmlns:a16="http://schemas.microsoft.com/office/drawing/2014/main" id="{877D4F85-2E34-4B46-84DB-E60D1742BE2D}"/>
                </a:ext>
              </a:extLst>
            </p:cNvPr>
            <p:cNvSpPr/>
            <p:nvPr/>
          </p:nvSpPr>
          <p:spPr>
            <a:xfrm>
              <a:off x="5223700" y="3515867"/>
              <a:ext cx="338327" cy="211457"/>
            </a:xfrm>
            <a:custGeom>
              <a:avLst/>
              <a:gdLst>
                <a:gd name="connsiteX0" fmla="*/ 338328 w 338327"/>
                <a:gd name="connsiteY0" fmla="*/ 210788 h 211457"/>
                <a:gd name="connsiteX1" fmla="*/ 273367 w 338327"/>
                <a:gd name="connsiteY1" fmla="*/ 97060 h 211457"/>
                <a:gd name="connsiteX2" fmla="*/ 0 w 338327"/>
                <a:gd name="connsiteY2" fmla="*/ 0 h 211457"/>
                <a:gd name="connsiteX3" fmla="*/ 338328 w 338327"/>
                <a:gd name="connsiteY3" fmla="*/ 210788 h 211457"/>
                <a:gd name="connsiteX4" fmla="*/ 338328 w 338327"/>
                <a:gd name="connsiteY4" fmla="*/ 210788 h 211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8327" h="211457">
                  <a:moveTo>
                    <a:pt x="338328" y="210788"/>
                  </a:moveTo>
                  <a:cubicBezTo>
                    <a:pt x="321659" y="170021"/>
                    <a:pt x="301371" y="131350"/>
                    <a:pt x="273367" y="97060"/>
                  </a:cubicBezTo>
                  <a:cubicBezTo>
                    <a:pt x="185928" y="54769"/>
                    <a:pt x="91726" y="31814"/>
                    <a:pt x="0" y="0"/>
                  </a:cubicBezTo>
                  <a:cubicBezTo>
                    <a:pt x="40100" y="34290"/>
                    <a:pt x="327946" y="224123"/>
                    <a:pt x="338328" y="210788"/>
                  </a:cubicBezTo>
                  <a:lnTo>
                    <a:pt x="338328" y="210788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5" name="자유형: 도형 384">
              <a:extLst>
                <a:ext uri="{FF2B5EF4-FFF2-40B4-BE49-F238E27FC236}">
                  <a16:creationId xmlns:a16="http://schemas.microsoft.com/office/drawing/2014/main" id="{D21209A5-C1E3-456F-86D9-6819DE0995CF}"/>
                </a:ext>
              </a:extLst>
            </p:cNvPr>
            <p:cNvSpPr/>
            <p:nvPr/>
          </p:nvSpPr>
          <p:spPr>
            <a:xfrm>
              <a:off x="5141403" y="3124975"/>
              <a:ext cx="341757" cy="181723"/>
            </a:xfrm>
            <a:custGeom>
              <a:avLst/>
              <a:gdLst>
                <a:gd name="connsiteX0" fmla="*/ 0 w 341757"/>
                <a:gd name="connsiteY0" fmla="*/ 1701 h 181723"/>
                <a:gd name="connsiteX1" fmla="*/ 341757 w 341757"/>
                <a:gd name="connsiteY1" fmla="*/ 181723 h 181723"/>
                <a:gd name="connsiteX2" fmla="*/ 248603 w 341757"/>
                <a:gd name="connsiteY2" fmla="*/ 66852 h 181723"/>
                <a:gd name="connsiteX3" fmla="*/ 0 w 341757"/>
                <a:gd name="connsiteY3" fmla="*/ 1701 h 181723"/>
                <a:gd name="connsiteX4" fmla="*/ 0 w 341757"/>
                <a:gd name="connsiteY4" fmla="*/ 1701 h 18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1757" h="181723">
                  <a:moveTo>
                    <a:pt x="0" y="1701"/>
                  </a:moveTo>
                  <a:cubicBezTo>
                    <a:pt x="36481" y="22846"/>
                    <a:pt x="257842" y="150957"/>
                    <a:pt x="341757" y="181723"/>
                  </a:cubicBezTo>
                  <a:cubicBezTo>
                    <a:pt x="317563" y="137813"/>
                    <a:pt x="285464" y="100380"/>
                    <a:pt x="248603" y="66852"/>
                  </a:cubicBezTo>
                  <a:cubicBezTo>
                    <a:pt x="232220" y="52660"/>
                    <a:pt x="22003" y="-11158"/>
                    <a:pt x="0" y="1701"/>
                  </a:cubicBezTo>
                  <a:lnTo>
                    <a:pt x="0" y="1701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6" name="자유형: 도형 385">
              <a:extLst>
                <a:ext uri="{FF2B5EF4-FFF2-40B4-BE49-F238E27FC236}">
                  <a16:creationId xmlns:a16="http://schemas.microsoft.com/office/drawing/2014/main" id="{3AC93A78-46C7-4877-BE09-6BED4580C813}"/>
                </a:ext>
              </a:extLst>
            </p:cNvPr>
            <p:cNvSpPr/>
            <p:nvPr/>
          </p:nvSpPr>
          <p:spPr>
            <a:xfrm>
              <a:off x="5080825" y="2744342"/>
              <a:ext cx="288035" cy="162306"/>
            </a:xfrm>
            <a:custGeom>
              <a:avLst/>
              <a:gdLst>
                <a:gd name="connsiteX0" fmla="*/ 201073 w 288035"/>
                <a:gd name="connsiteY0" fmla="*/ 55150 h 162306"/>
                <a:gd name="connsiteX1" fmla="*/ 0 w 288035"/>
                <a:gd name="connsiteY1" fmla="*/ 0 h 162306"/>
                <a:gd name="connsiteX2" fmla="*/ 288036 w 288035"/>
                <a:gd name="connsiteY2" fmla="*/ 162306 h 162306"/>
                <a:gd name="connsiteX3" fmla="*/ 201073 w 288035"/>
                <a:gd name="connsiteY3" fmla="*/ 55150 h 162306"/>
                <a:gd name="connsiteX4" fmla="*/ 201073 w 288035"/>
                <a:gd name="connsiteY4" fmla="*/ 55150 h 1623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8035" h="162306">
                  <a:moveTo>
                    <a:pt x="201073" y="55150"/>
                  </a:moveTo>
                  <a:cubicBezTo>
                    <a:pt x="138493" y="20383"/>
                    <a:pt x="68484" y="13811"/>
                    <a:pt x="0" y="0"/>
                  </a:cubicBezTo>
                  <a:cubicBezTo>
                    <a:pt x="45434" y="43815"/>
                    <a:pt x="236791" y="156400"/>
                    <a:pt x="288036" y="162306"/>
                  </a:cubicBezTo>
                  <a:cubicBezTo>
                    <a:pt x="272796" y="115348"/>
                    <a:pt x="241840" y="81248"/>
                    <a:pt x="201073" y="55150"/>
                  </a:cubicBezTo>
                  <a:lnTo>
                    <a:pt x="201073" y="55150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7" name="자유형: 도형 386">
              <a:extLst>
                <a:ext uri="{FF2B5EF4-FFF2-40B4-BE49-F238E27FC236}">
                  <a16:creationId xmlns:a16="http://schemas.microsoft.com/office/drawing/2014/main" id="{04BAF67D-2E4C-4F06-90B8-ADFEEE4021B1}"/>
                </a:ext>
              </a:extLst>
            </p:cNvPr>
            <p:cNvSpPr/>
            <p:nvPr/>
          </p:nvSpPr>
          <p:spPr>
            <a:xfrm>
              <a:off x="3009685" y="3419849"/>
              <a:ext cx="573734" cy="394254"/>
            </a:xfrm>
            <a:custGeom>
              <a:avLst/>
              <a:gdLst>
                <a:gd name="connsiteX0" fmla="*/ 532281 w 573734"/>
                <a:gd name="connsiteY0" fmla="*/ 7 h 394254"/>
                <a:gd name="connsiteX1" fmla="*/ 2024 w 573734"/>
                <a:gd name="connsiteY1" fmla="*/ 1054 h 394254"/>
                <a:gd name="connsiteX2" fmla="*/ 24 w 573734"/>
                <a:gd name="connsiteY2" fmla="*/ 357099 h 394254"/>
                <a:gd name="connsiteX3" fmla="*/ 38219 w 573734"/>
                <a:gd name="connsiteY3" fmla="*/ 394246 h 394254"/>
                <a:gd name="connsiteX4" fmla="*/ 572667 w 573734"/>
                <a:gd name="connsiteY4" fmla="*/ 393675 h 394254"/>
                <a:gd name="connsiteX5" fmla="*/ 573715 w 573734"/>
                <a:gd name="connsiteY5" fmla="*/ 40488 h 394254"/>
                <a:gd name="connsiteX6" fmla="*/ 532281 w 573734"/>
                <a:gd name="connsiteY6" fmla="*/ 7 h 394254"/>
                <a:gd name="connsiteX7" fmla="*/ 532281 w 573734"/>
                <a:gd name="connsiteY7" fmla="*/ 7 h 394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73734" h="394254">
                  <a:moveTo>
                    <a:pt x="532281" y="7"/>
                  </a:moveTo>
                  <a:cubicBezTo>
                    <a:pt x="399026" y="1340"/>
                    <a:pt x="45553" y="11818"/>
                    <a:pt x="2024" y="1054"/>
                  </a:cubicBezTo>
                  <a:cubicBezTo>
                    <a:pt x="1548" y="119736"/>
                    <a:pt x="2214" y="238417"/>
                    <a:pt x="24" y="357099"/>
                  </a:cubicBezTo>
                  <a:cubicBezTo>
                    <a:pt x="-548" y="387388"/>
                    <a:pt x="9168" y="394532"/>
                    <a:pt x="38219" y="394246"/>
                  </a:cubicBezTo>
                  <a:cubicBezTo>
                    <a:pt x="216336" y="392913"/>
                    <a:pt x="394549" y="393675"/>
                    <a:pt x="572667" y="393675"/>
                  </a:cubicBezTo>
                  <a:cubicBezTo>
                    <a:pt x="572857" y="275946"/>
                    <a:pt x="572095" y="158122"/>
                    <a:pt x="573715" y="40488"/>
                  </a:cubicBezTo>
                  <a:cubicBezTo>
                    <a:pt x="574286" y="8770"/>
                    <a:pt x="562951" y="-279"/>
                    <a:pt x="532281" y="7"/>
                  </a:cubicBezTo>
                  <a:lnTo>
                    <a:pt x="532281" y="7"/>
                  </a:lnTo>
                  <a:close/>
                </a:path>
              </a:pathLst>
            </a:custGeom>
            <a:solidFill>
              <a:srgbClr val="D3A77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8" name="자유형: 도형 387">
              <a:extLst>
                <a:ext uri="{FF2B5EF4-FFF2-40B4-BE49-F238E27FC236}">
                  <a16:creationId xmlns:a16="http://schemas.microsoft.com/office/drawing/2014/main" id="{BE564EA1-9F2A-4C7E-BFC6-FC78C998524B}"/>
                </a:ext>
              </a:extLst>
            </p:cNvPr>
            <p:cNvSpPr/>
            <p:nvPr/>
          </p:nvSpPr>
          <p:spPr>
            <a:xfrm>
              <a:off x="1547812" y="3420999"/>
              <a:ext cx="993266" cy="1235583"/>
            </a:xfrm>
            <a:custGeom>
              <a:avLst/>
              <a:gdLst>
                <a:gd name="connsiteX0" fmla="*/ 0 w 993266"/>
                <a:gd name="connsiteY0" fmla="*/ 0 h 1235583"/>
                <a:gd name="connsiteX1" fmla="*/ 0 w 993266"/>
                <a:gd name="connsiteY1" fmla="*/ 1235583 h 1235583"/>
                <a:gd name="connsiteX2" fmla="*/ 960215 w 993266"/>
                <a:gd name="connsiteY2" fmla="*/ 1235583 h 1235583"/>
                <a:gd name="connsiteX3" fmla="*/ 993267 w 993266"/>
                <a:gd name="connsiteY3" fmla="*/ 1202531 h 1235583"/>
                <a:gd name="connsiteX4" fmla="*/ 993267 w 993266"/>
                <a:gd name="connsiteY4" fmla="*/ 0 h 1235583"/>
                <a:gd name="connsiteX5" fmla="*/ 0 w 993266"/>
                <a:gd name="connsiteY5" fmla="*/ 0 h 1235583"/>
                <a:gd name="connsiteX6" fmla="*/ 0 w 993266"/>
                <a:gd name="connsiteY6" fmla="*/ 0 h 1235583"/>
                <a:gd name="connsiteX7" fmla="*/ 0 w 993266"/>
                <a:gd name="connsiteY7" fmla="*/ 0 h 12355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93266" h="1235583">
                  <a:moveTo>
                    <a:pt x="0" y="0"/>
                  </a:moveTo>
                  <a:lnTo>
                    <a:pt x="0" y="1235583"/>
                  </a:lnTo>
                  <a:lnTo>
                    <a:pt x="960215" y="1235583"/>
                  </a:lnTo>
                  <a:cubicBezTo>
                    <a:pt x="978408" y="1235583"/>
                    <a:pt x="993267" y="1220724"/>
                    <a:pt x="993267" y="1202531"/>
                  </a:cubicBezTo>
                  <a:lnTo>
                    <a:pt x="993267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D46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9" name="자유형: 도형 388">
              <a:extLst>
                <a:ext uri="{FF2B5EF4-FFF2-40B4-BE49-F238E27FC236}">
                  <a16:creationId xmlns:a16="http://schemas.microsoft.com/office/drawing/2014/main" id="{515525CF-A3C8-40DF-AB71-CB598AF64592}"/>
                </a:ext>
              </a:extLst>
            </p:cNvPr>
            <p:cNvSpPr/>
            <p:nvPr/>
          </p:nvSpPr>
          <p:spPr>
            <a:xfrm>
              <a:off x="7126794" y="4421124"/>
              <a:ext cx="907542" cy="778383"/>
            </a:xfrm>
            <a:custGeom>
              <a:avLst/>
              <a:gdLst>
                <a:gd name="connsiteX0" fmla="*/ 858394 w 907542"/>
                <a:gd name="connsiteY0" fmla="*/ 778383 h 778383"/>
                <a:gd name="connsiteX1" fmla="*/ 0 w 907542"/>
                <a:gd name="connsiteY1" fmla="*/ 778383 h 778383"/>
                <a:gd name="connsiteX2" fmla="*/ 0 w 907542"/>
                <a:gd name="connsiteY2" fmla="*/ 0 h 778383"/>
                <a:gd name="connsiteX3" fmla="*/ 858394 w 907542"/>
                <a:gd name="connsiteY3" fmla="*/ 0 h 778383"/>
                <a:gd name="connsiteX4" fmla="*/ 907542 w 907542"/>
                <a:gd name="connsiteY4" fmla="*/ 49149 h 778383"/>
                <a:gd name="connsiteX5" fmla="*/ 907542 w 907542"/>
                <a:gd name="connsiteY5" fmla="*/ 729329 h 778383"/>
                <a:gd name="connsiteX6" fmla="*/ 858394 w 907542"/>
                <a:gd name="connsiteY6" fmla="*/ 778383 h 778383"/>
                <a:gd name="connsiteX7" fmla="*/ 858394 w 907542"/>
                <a:gd name="connsiteY7" fmla="*/ 778383 h 778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2" h="778383">
                  <a:moveTo>
                    <a:pt x="858394" y="778383"/>
                  </a:moveTo>
                  <a:lnTo>
                    <a:pt x="0" y="778383"/>
                  </a:lnTo>
                  <a:lnTo>
                    <a:pt x="0" y="0"/>
                  </a:lnTo>
                  <a:lnTo>
                    <a:pt x="858394" y="0"/>
                  </a:lnTo>
                  <a:cubicBezTo>
                    <a:pt x="885540" y="0"/>
                    <a:pt x="907542" y="22003"/>
                    <a:pt x="907542" y="49149"/>
                  </a:cubicBezTo>
                  <a:lnTo>
                    <a:pt x="907542" y="729329"/>
                  </a:lnTo>
                  <a:cubicBezTo>
                    <a:pt x="907447" y="756380"/>
                    <a:pt x="885444" y="778383"/>
                    <a:pt x="858394" y="778383"/>
                  </a:cubicBezTo>
                  <a:lnTo>
                    <a:pt x="858394" y="778383"/>
                  </a:ln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0" name="자유형: 도형 389">
              <a:extLst>
                <a:ext uri="{FF2B5EF4-FFF2-40B4-BE49-F238E27FC236}">
                  <a16:creationId xmlns:a16="http://schemas.microsoft.com/office/drawing/2014/main" id="{5F840263-E368-431C-8E2A-3E683A92D779}"/>
                </a:ext>
              </a:extLst>
            </p:cNvPr>
            <p:cNvSpPr/>
            <p:nvPr/>
          </p:nvSpPr>
          <p:spPr>
            <a:xfrm>
              <a:off x="7126794" y="4421124"/>
              <a:ext cx="907542" cy="136016"/>
            </a:xfrm>
            <a:custGeom>
              <a:avLst/>
              <a:gdLst>
                <a:gd name="connsiteX0" fmla="*/ 907542 w 907542"/>
                <a:gd name="connsiteY0" fmla="*/ 136017 h 136016"/>
                <a:gd name="connsiteX1" fmla="*/ 0 w 907542"/>
                <a:gd name="connsiteY1" fmla="*/ 136017 h 136016"/>
                <a:gd name="connsiteX2" fmla="*/ 0 w 907542"/>
                <a:gd name="connsiteY2" fmla="*/ 0 h 136016"/>
                <a:gd name="connsiteX3" fmla="*/ 862489 w 907542"/>
                <a:gd name="connsiteY3" fmla="*/ 0 h 136016"/>
                <a:gd name="connsiteX4" fmla="*/ 907542 w 907542"/>
                <a:gd name="connsiteY4" fmla="*/ 45148 h 136016"/>
                <a:gd name="connsiteX5" fmla="*/ 907542 w 907542"/>
                <a:gd name="connsiteY5" fmla="*/ 136017 h 136016"/>
                <a:gd name="connsiteX6" fmla="*/ 907542 w 907542"/>
                <a:gd name="connsiteY6" fmla="*/ 136017 h 136016"/>
                <a:gd name="connsiteX7" fmla="*/ 907542 w 907542"/>
                <a:gd name="connsiteY7" fmla="*/ 136017 h 136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2" h="136016">
                  <a:moveTo>
                    <a:pt x="907542" y="136017"/>
                  </a:moveTo>
                  <a:lnTo>
                    <a:pt x="0" y="136017"/>
                  </a:lnTo>
                  <a:lnTo>
                    <a:pt x="0" y="0"/>
                  </a:lnTo>
                  <a:lnTo>
                    <a:pt x="862489" y="0"/>
                  </a:lnTo>
                  <a:cubicBezTo>
                    <a:pt x="887445" y="0"/>
                    <a:pt x="907542" y="20288"/>
                    <a:pt x="907542" y="45148"/>
                  </a:cubicBezTo>
                  <a:lnTo>
                    <a:pt x="907542" y="136017"/>
                  </a:lnTo>
                  <a:lnTo>
                    <a:pt x="907542" y="136017"/>
                  </a:lnTo>
                  <a:lnTo>
                    <a:pt x="907542" y="136017"/>
                  </a:ln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1" name="자유형: 도형 390">
              <a:extLst>
                <a:ext uri="{FF2B5EF4-FFF2-40B4-BE49-F238E27FC236}">
                  <a16:creationId xmlns:a16="http://schemas.microsoft.com/office/drawing/2014/main" id="{E0AEC2C3-BB2F-4038-A6FC-7D63681F3AEA}"/>
                </a:ext>
              </a:extLst>
            </p:cNvPr>
            <p:cNvSpPr/>
            <p:nvPr/>
          </p:nvSpPr>
          <p:spPr>
            <a:xfrm>
              <a:off x="7133653" y="1477898"/>
              <a:ext cx="907541" cy="764667"/>
            </a:xfrm>
            <a:custGeom>
              <a:avLst/>
              <a:gdLst>
                <a:gd name="connsiteX0" fmla="*/ 858393 w 907541"/>
                <a:gd name="connsiteY0" fmla="*/ 764667 h 764667"/>
                <a:gd name="connsiteX1" fmla="*/ 0 w 907541"/>
                <a:gd name="connsiteY1" fmla="*/ 764667 h 764667"/>
                <a:gd name="connsiteX2" fmla="*/ 0 w 907541"/>
                <a:gd name="connsiteY2" fmla="*/ 0 h 764667"/>
                <a:gd name="connsiteX3" fmla="*/ 858393 w 907541"/>
                <a:gd name="connsiteY3" fmla="*/ 0 h 764667"/>
                <a:gd name="connsiteX4" fmla="*/ 907542 w 907541"/>
                <a:gd name="connsiteY4" fmla="*/ 49149 h 764667"/>
                <a:gd name="connsiteX5" fmla="*/ 907542 w 907541"/>
                <a:gd name="connsiteY5" fmla="*/ 715518 h 764667"/>
                <a:gd name="connsiteX6" fmla="*/ 858393 w 907541"/>
                <a:gd name="connsiteY6" fmla="*/ 764667 h 764667"/>
                <a:gd name="connsiteX7" fmla="*/ 858393 w 907541"/>
                <a:gd name="connsiteY7" fmla="*/ 764667 h 764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07541" h="764667">
                  <a:moveTo>
                    <a:pt x="858393" y="764667"/>
                  </a:moveTo>
                  <a:lnTo>
                    <a:pt x="0" y="764667"/>
                  </a:lnTo>
                  <a:lnTo>
                    <a:pt x="0" y="0"/>
                  </a:lnTo>
                  <a:lnTo>
                    <a:pt x="858393" y="0"/>
                  </a:lnTo>
                  <a:cubicBezTo>
                    <a:pt x="885539" y="0"/>
                    <a:pt x="907542" y="22003"/>
                    <a:pt x="907542" y="49149"/>
                  </a:cubicBezTo>
                  <a:lnTo>
                    <a:pt x="907542" y="715518"/>
                  </a:lnTo>
                  <a:cubicBezTo>
                    <a:pt x="907447" y="742664"/>
                    <a:pt x="885444" y="764667"/>
                    <a:pt x="858393" y="764667"/>
                  </a:cubicBezTo>
                  <a:lnTo>
                    <a:pt x="858393" y="764667"/>
                  </a:lnTo>
                  <a:close/>
                </a:path>
              </a:pathLst>
            </a:custGeom>
            <a:solidFill>
              <a:srgbClr val="CBCBC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92" name="자유형: 도형 391">
              <a:extLst>
                <a:ext uri="{FF2B5EF4-FFF2-40B4-BE49-F238E27FC236}">
                  <a16:creationId xmlns:a16="http://schemas.microsoft.com/office/drawing/2014/main" id="{B1A45C61-5526-4E91-8EA6-1FFD74561CE8}"/>
                </a:ext>
              </a:extLst>
            </p:cNvPr>
            <p:cNvSpPr/>
            <p:nvPr/>
          </p:nvSpPr>
          <p:spPr>
            <a:xfrm>
              <a:off x="7133653" y="2099691"/>
              <a:ext cx="907541" cy="142875"/>
            </a:xfrm>
            <a:custGeom>
              <a:avLst/>
              <a:gdLst>
                <a:gd name="connsiteX0" fmla="*/ 865632 w 907541"/>
                <a:gd name="connsiteY0" fmla="*/ 142875 h 142875"/>
                <a:gd name="connsiteX1" fmla="*/ 0 w 907541"/>
                <a:gd name="connsiteY1" fmla="*/ 142875 h 142875"/>
                <a:gd name="connsiteX2" fmla="*/ 0 w 907541"/>
                <a:gd name="connsiteY2" fmla="*/ 0 h 142875"/>
                <a:gd name="connsiteX3" fmla="*/ 907542 w 907541"/>
                <a:gd name="connsiteY3" fmla="*/ 0 h 142875"/>
                <a:gd name="connsiteX4" fmla="*/ 907542 w 907541"/>
                <a:gd name="connsiteY4" fmla="*/ 100965 h 142875"/>
                <a:gd name="connsiteX5" fmla="*/ 865632 w 907541"/>
                <a:gd name="connsiteY5" fmla="*/ 142875 h 142875"/>
                <a:gd name="connsiteX6" fmla="*/ 865632 w 907541"/>
                <a:gd name="connsiteY6" fmla="*/ 142875 h 142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07541" h="142875">
                  <a:moveTo>
                    <a:pt x="865632" y="142875"/>
                  </a:moveTo>
                  <a:lnTo>
                    <a:pt x="0" y="142875"/>
                  </a:lnTo>
                  <a:lnTo>
                    <a:pt x="0" y="0"/>
                  </a:lnTo>
                  <a:lnTo>
                    <a:pt x="907542" y="0"/>
                  </a:lnTo>
                  <a:lnTo>
                    <a:pt x="907542" y="100965"/>
                  </a:lnTo>
                  <a:cubicBezTo>
                    <a:pt x="907542" y="124111"/>
                    <a:pt x="888778" y="142875"/>
                    <a:pt x="865632" y="142875"/>
                  </a:cubicBezTo>
                  <a:lnTo>
                    <a:pt x="865632" y="142875"/>
                  </a:lnTo>
                  <a:close/>
                </a:path>
              </a:pathLst>
            </a:custGeom>
            <a:solidFill>
              <a:srgbClr val="98989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3" name="그룹 392">
            <a:extLst>
              <a:ext uri="{FF2B5EF4-FFF2-40B4-BE49-F238E27FC236}">
                <a16:creationId xmlns:a16="http://schemas.microsoft.com/office/drawing/2014/main" id="{3E895040-81A6-4FE3-A550-9759CC539808}"/>
              </a:ext>
            </a:extLst>
          </p:cNvPr>
          <p:cNvGrpSpPr/>
          <p:nvPr/>
        </p:nvGrpSpPr>
        <p:grpSpPr>
          <a:xfrm>
            <a:off x="7011540" y="1198454"/>
            <a:ext cx="2261565" cy="2837126"/>
            <a:chOff x="4791493" y="3116775"/>
            <a:chExt cx="2609014" cy="3272999"/>
          </a:xfrm>
        </p:grpSpPr>
        <p:sp>
          <p:nvSpPr>
            <p:cNvPr id="394" name="Graphic 441">
              <a:extLst>
                <a:ext uri="{FF2B5EF4-FFF2-40B4-BE49-F238E27FC236}">
                  <a16:creationId xmlns:a16="http://schemas.microsoft.com/office/drawing/2014/main" id="{42BB57BD-D6CF-4B3E-937C-648C933BFB6F}"/>
                </a:ext>
              </a:extLst>
            </p:cNvPr>
            <p:cNvSpPr/>
            <p:nvPr/>
          </p:nvSpPr>
          <p:spPr>
            <a:xfrm>
              <a:off x="5062219" y="3116775"/>
              <a:ext cx="2338288" cy="3272999"/>
            </a:xfrm>
            <a:custGeom>
              <a:avLst/>
              <a:gdLst>
                <a:gd name="connsiteX0" fmla="*/ 2142258 w 2655380"/>
                <a:gd name="connsiteY0" fmla="*/ 623239 h 3716847"/>
                <a:gd name="connsiteX1" fmla="*/ 2156840 w 2655380"/>
                <a:gd name="connsiteY1" fmla="*/ 721545 h 3716847"/>
                <a:gd name="connsiteX2" fmla="*/ 2124235 w 2655380"/>
                <a:gd name="connsiteY2" fmla="*/ 943554 h 3716847"/>
                <a:gd name="connsiteX3" fmla="*/ 1948431 w 2655380"/>
                <a:gd name="connsiteY3" fmla="*/ 1178670 h 3716847"/>
                <a:gd name="connsiteX4" fmla="*/ 1500809 w 2655380"/>
                <a:gd name="connsiteY4" fmla="*/ 1461628 h 3716847"/>
                <a:gd name="connsiteX5" fmla="*/ 1264055 w 2655380"/>
                <a:gd name="connsiteY5" fmla="*/ 1574352 h 3716847"/>
                <a:gd name="connsiteX6" fmla="*/ 1245541 w 2655380"/>
                <a:gd name="connsiteY6" fmla="*/ 1578448 h 3716847"/>
                <a:gd name="connsiteX7" fmla="*/ 1302231 w 2655380"/>
                <a:gd name="connsiteY7" fmla="*/ 1541256 h 3716847"/>
                <a:gd name="connsiteX8" fmla="*/ 1327790 w 2655380"/>
                <a:gd name="connsiteY8" fmla="*/ 1419520 h 3716847"/>
                <a:gd name="connsiteX9" fmla="*/ 1241281 w 2655380"/>
                <a:gd name="connsiteY9" fmla="*/ 1355293 h 3716847"/>
                <a:gd name="connsiteX10" fmla="*/ 1258648 w 2655380"/>
                <a:gd name="connsiteY10" fmla="*/ 1312530 h 3716847"/>
                <a:gd name="connsiteX11" fmla="*/ 1328446 w 2655380"/>
                <a:gd name="connsiteY11" fmla="*/ 1257314 h 3716847"/>
                <a:gd name="connsiteX12" fmla="*/ 1338276 w 2655380"/>
                <a:gd name="connsiteY12" fmla="*/ 1191285 h 3716847"/>
                <a:gd name="connsiteX13" fmla="*/ 1298298 w 2655380"/>
                <a:gd name="connsiteY13" fmla="*/ 1124929 h 3716847"/>
                <a:gd name="connsiteX14" fmla="*/ 1238495 w 2655380"/>
                <a:gd name="connsiteY14" fmla="*/ 1090849 h 3716847"/>
                <a:gd name="connsiteX15" fmla="*/ 1258812 w 2655380"/>
                <a:gd name="connsiteY15" fmla="*/ 1057261 h 3716847"/>
                <a:gd name="connsiteX16" fmla="*/ 1327463 w 2655380"/>
                <a:gd name="connsiteY16" fmla="*/ 1006470 h 3716847"/>
                <a:gd name="connsiteX17" fmla="*/ 1341717 w 2655380"/>
                <a:gd name="connsiteY17" fmla="*/ 932248 h 3716847"/>
                <a:gd name="connsiteX18" fmla="*/ 1302067 w 2655380"/>
                <a:gd name="connsiteY18" fmla="*/ 868022 h 3716847"/>
                <a:gd name="connsiteX19" fmla="*/ 1239806 w 2655380"/>
                <a:gd name="connsiteY19" fmla="*/ 834434 h 3716847"/>
                <a:gd name="connsiteX20" fmla="*/ 1259959 w 2655380"/>
                <a:gd name="connsiteY20" fmla="*/ 796586 h 3716847"/>
                <a:gd name="connsiteX21" fmla="*/ 1355808 w 2655380"/>
                <a:gd name="connsiteY21" fmla="*/ 735636 h 3716847"/>
                <a:gd name="connsiteX22" fmla="*/ 1384316 w 2655380"/>
                <a:gd name="connsiteY22" fmla="*/ 666166 h 3716847"/>
                <a:gd name="connsiteX23" fmla="*/ 1353678 w 2655380"/>
                <a:gd name="connsiteY23" fmla="*/ 565730 h 3716847"/>
                <a:gd name="connsiteX24" fmla="*/ 1264710 w 2655380"/>
                <a:gd name="connsiteY24" fmla="*/ 522311 h 3716847"/>
                <a:gd name="connsiteX25" fmla="*/ 1238659 w 2655380"/>
                <a:gd name="connsiteY25" fmla="*/ 528537 h 3716847"/>
                <a:gd name="connsiteX26" fmla="*/ 1238495 w 2655380"/>
                <a:gd name="connsiteY26" fmla="*/ 384027 h 3716847"/>
                <a:gd name="connsiteX27" fmla="*/ 1173286 w 2655380"/>
                <a:gd name="connsiteY27" fmla="*/ 255246 h 3716847"/>
                <a:gd name="connsiteX28" fmla="*/ 1091691 w 2655380"/>
                <a:gd name="connsiteY28" fmla="*/ 231980 h 3716847"/>
                <a:gd name="connsiteX29" fmla="*/ 419604 w 2655380"/>
                <a:gd name="connsiteY29" fmla="*/ 231816 h 3716847"/>
                <a:gd name="connsiteX30" fmla="*/ 269687 w 2655380"/>
                <a:gd name="connsiteY30" fmla="*/ 381078 h 3716847"/>
                <a:gd name="connsiteX31" fmla="*/ 269687 w 2655380"/>
                <a:gd name="connsiteY31" fmla="*/ 510514 h 3716847"/>
                <a:gd name="connsiteX32" fmla="*/ 213488 w 2655380"/>
                <a:gd name="connsiteY32" fmla="*/ 492983 h 3716847"/>
                <a:gd name="connsiteX33" fmla="*/ 115018 w 2655380"/>
                <a:gd name="connsiteY33" fmla="*/ 534927 h 3716847"/>
                <a:gd name="connsiteX34" fmla="*/ 3113 w 2655380"/>
                <a:gd name="connsiteY34" fmla="*/ 503633 h 3716847"/>
                <a:gd name="connsiteX35" fmla="*/ 0 w 2655380"/>
                <a:gd name="connsiteY35" fmla="*/ 498718 h 3716847"/>
                <a:gd name="connsiteX36" fmla="*/ 92244 w 2655380"/>
                <a:gd name="connsiteY36" fmla="*/ 401558 h 3716847"/>
                <a:gd name="connsiteX37" fmla="*/ 551334 w 2655380"/>
                <a:gd name="connsiteY37" fmla="*/ 114012 h 3716847"/>
                <a:gd name="connsiteX38" fmla="*/ 926045 w 2655380"/>
                <a:gd name="connsiteY38" fmla="*/ 13248 h 3716847"/>
                <a:gd name="connsiteX39" fmla="*/ 1202122 w 2655380"/>
                <a:gd name="connsiteY39" fmla="*/ 3090 h 3716847"/>
                <a:gd name="connsiteX40" fmla="*/ 1660721 w 2655380"/>
                <a:gd name="connsiteY40" fmla="*/ 118272 h 3716847"/>
                <a:gd name="connsiteX41" fmla="*/ 1885515 w 2655380"/>
                <a:gd name="connsiteY41" fmla="*/ 267698 h 3716847"/>
                <a:gd name="connsiteX42" fmla="*/ 2081472 w 2655380"/>
                <a:gd name="connsiteY42" fmla="*/ 483480 h 3716847"/>
                <a:gd name="connsiteX43" fmla="*/ 2247773 w 2655380"/>
                <a:gd name="connsiteY43" fmla="*/ 789213 h 3716847"/>
                <a:gd name="connsiteX44" fmla="*/ 2271858 w 2655380"/>
                <a:gd name="connsiteY44" fmla="*/ 907836 h 3716847"/>
                <a:gd name="connsiteX45" fmla="*/ 2261864 w 2655380"/>
                <a:gd name="connsiteY45" fmla="*/ 988774 h 3716847"/>
                <a:gd name="connsiteX46" fmla="*/ 2270220 w 2655380"/>
                <a:gd name="connsiteY46" fmla="*/ 1024001 h 3716847"/>
                <a:gd name="connsiteX47" fmla="*/ 2466177 w 2655380"/>
                <a:gd name="connsiteY47" fmla="*/ 1240930 h 3716847"/>
                <a:gd name="connsiteX48" fmla="*/ 2629693 w 2655380"/>
                <a:gd name="connsiteY48" fmla="*/ 1438853 h 3716847"/>
                <a:gd name="connsiteX49" fmla="*/ 2647061 w 2655380"/>
                <a:gd name="connsiteY49" fmla="*/ 1473752 h 3716847"/>
                <a:gd name="connsiteX50" fmla="*/ 2621009 w 2655380"/>
                <a:gd name="connsiteY50" fmla="*/ 1574844 h 3716847"/>
                <a:gd name="connsiteX51" fmla="*/ 2495341 w 2655380"/>
                <a:gd name="connsiteY51" fmla="*/ 1639071 h 3716847"/>
                <a:gd name="connsiteX52" fmla="*/ 2466341 w 2655380"/>
                <a:gd name="connsiteY52" fmla="*/ 1650212 h 3716847"/>
                <a:gd name="connsiteX53" fmla="*/ 2452414 w 2655380"/>
                <a:gd name="connsiteY53" fmla="*/ 1687077 h 3716847"/>
                <a:gd name="connsiteX54" fmla="*/ 2511726 w 2655380"/>
                <a:gd name="connsiteY54" fmla="*/ 1806355 h 3716847"/>
                <a:gd name="connsiteX55" fmla="*/ 2513036 w 2655380"/>
                <a:gd name="connsiteY55" fmla="*/ 1889588 h 3716847"/>
                <a:gd name="connsiteX56" fmla="*/ 2496980 w 2655380"/>
                <a:gd name="connsiteY56" fmla="*/ 1906791 h 3716847"/>
                <a:gd name="connsiteX57" fmla="*/ 2495833 w 2655380"/>
                <a:gd name="connsiteY57" fmla="*/ 1967577 h 3716847"/>
                <a:gd name="connsiteX58" fmla="*/ 2515822 w 2655380"/>
                <a:gd name="connsiteY58" fmla="*/ 1989205 h 3716847"/>
                <a:gd name="connsiteX59" fmla="*/ 2516313 w 2655380"/>
                <a:gd name="connsiteY59" fmla="*/ 2039177 h 3716847"/>
                <a:gd name="connsiteX60" fmla="*/ 2472076 w 2655380"/>
                <a:gd name="connsiteY60" fmla="*/ 2103732 h 3716847"/>
                <a:gd name="connsiteX61" fmla="*/ 2466996 w 2655380"/>
                <a:gd name="connsiteY61" fmla="*/ 2185981 h 3716847"/>
                <a:gd name="connsiteX62" fmla="*/ 2519263 w 2655380"/>
                <a:gd name="connsiteY62" fmla="*/ 2316565 h 3716847"/>
                <a:gd name="connsiteX63" fmla="*/ 2495014 w 2655380"/>
                <a:gd name="connsiteY63" fmla="*/ 2464352 h 3716847"/>
                <a:gd name="connsiteX64" fmla="*/ 2340509 w 2655380"/>
                <a:gd name="connsiteY64" fmla="*/ 2568229 h 3716847"/>
                <a:gd name="connsiteX65" fmla="*/ 2239254 w 2655380"/>
                <a:gd name="connsiteY65" fmla="*/ 2578060 h 3716847"/>
                <a:gd name="connsiteX66" fmla="*/ 2028223 w 2655380"/>
                <a:gd name="connsiteY66" fmla="*/ 2596574 h 3716847"/>
                <a:gd name="connsiteX67" fmla="*/ 1945973 w 2655380"/>
                <a:gd name="connsiteY67" fmla="*/ 2602309 h 3716847"/>
                <a:gd name="connsiteX68" fmla="*/ 1909600 w 2655380"/>
                <a:gd name="connsiteY68" fmla="*/ 2626230 h 3716847"/>
                <a:gd name="connsiteX69" fmla="*/ 1869622 w 2655380"/>
                <a:gd name="connsiteY69" fmla="*/ 2762712 h 3716847"/>
                <a:gd name="connsiteX70" fmla="*/ 1816045 w 2655380"/>
                <a:gd name="connsiteY70" fmla="*/ 3066806 h 3716847"/>
                <a:gd name="connsiteX71" fmla="*/ 1754931 w 2655380"/>
                <a:gd name="connsiteY71" fmla="*/ 3427590 h 3716847"/>
                <a:gd name="connsiteX72" fmla="*/ 1710857 w 2655380"/>
                <a:gd name="connsiteY72" fmla="*/ 3684006 h 3716847"/>
                <a:gd name="connsiteX73" fmla="*/ 1691360 w 2655380"/>
                <a:gd name="connsiteY73" fmla="*/ 3714808 h 3716847"/>
                <a:gd name="connsiteX74" fmla="*/ 1681365 w 2655380"/>
                <a:gd name="connsiteY74" fmla="*/ 3716283 h 3716847"/>
                <a:gd name="connsiteX75" fmla="*/ 1677761 w 2655380"/>
                <a:gd name="connsiteY75" fmla="*/ 3702520 h 3716847"/>
                <a:gd name="connsiteX76" fmla="*/ 1696439 w 2655380"/>
                <a:gd name="connsiteY76" fmla="*/ 3588485 h 3716847"/>
                <a:gd name="connsiteX77" fmla="*/ 1755095 w 2655380"/>
                <a:gd name="connsiteY77" fmla="*/ 3241463 h 3716847"/>
                <a:gd name="connsiteX78" fmla="*/ 1828005 w 2655380"/>
                <a:gd name="connsiteY78" fmla="*/ 2829232 h 3716847"/>
                <a:gd name="connsiteX79" fmla="*/ 1861429 w 2655380"/>
                <a:gd name="connsiteY79" fmla="*/ 2664569 h 3716847"/>
                <a:gd name="connsiteX80" fmla="*/ 1897967 w 2655380"/>
                <a:gd name="connsiteY80" fmla="*/ 2589529 h 3716847"/>
                <a:gd name="connsiteX81" fmla="*/ 1923362 w 2655380"/>
                <a:gd name="connsiteY81" fmla="*/ 2574455 h 3716847"/>
                <a:gd name="connsiteX82" fmla="*/ 2294960 w 2655380"/>
                <a:gd name="connsiteY82" fmla="*/ 2543980 h 3716847"/>
                <a:gd name="connsiteX83" fmla="*/ 2461262 w 2655380"/>
                <a:gd name="connsiteY83" fmla="*/ 2460420 h 3716847"/>
                <a:gd name="connsiteX84" fmla="*/ 2486985 w 2655380"/>
                <a:gd name="connsiteY84" fmla="*/ 2311322 h 3716847"/>
                <a:gd name="connsiteX85" fmla="*/ 2440781 w 2655380"/>
                <a:gd name="connsiteY85" fmla="*/ 2199417 h 3716847"/>
                <a:gd name="connsiteX86" fmla="*/ 2451759 w 2655380"/>
                <a:gd name="connsiteY86" fmla="*/ 2080138 h 3716847"/>
                <a:gd name="connsiteX87" fmla="*/ 2489443 w 2655380"/>
                <a:gd name="connsiteY87" fmla="*/ 2027708 h 3716847"/>
                <a:gd name="connsiteX88" fmla="*/ 2488296 w 2655380"/>
                <a:gd name="connsiteY88" fmla="*/ 2001166 h 3716847"/>
                <a:gd name="connsiteX89" fmla="*/ 2451923 w 2655380"/>
                <a:gd name="connsiteY89" fmla="*/ 1965448 h 3716847"/>
                <a:gd name="connsiteX90" fmla="*/ 2455691 w 2655380"/>
                <a:gd name="connsiteY90" fmla="*/ 1904661 h 3716847"/>
                <a:gd name="connsiteX91" fmla="*/ 2467160 w 2655380"/>
                <a:gd name="connsiteY91" fmla="*/ 1795541 h 3716847"/>
                <a:gd name="connsiteX92" fmla="*/ 2419809 w 2655380"/>
                <a:gd name="connsiteY92" fmla="*/ 1681179 h 3716847"/>
                <a:gd name="connsiteX93" fmla="*/ 2463392 w 2655380"/>
                <a:gd name="connsiteY93" fmla="*/ 1616296 h 3716847"/>
                <a:gd name="connsiteX94" fmla="*/ 2502714 w 2655380"/>
                <a:gd name="connsiteY94" fmla="*/ 1604500 h 3716847"/>
                <a:gd name="connsiteX95" fmla="*/ 2603642 w 2655380"/>
                <a:gd name="connsiteY95" fmla="*/ 1551578 h 3716847"/>
                <a:gd name="connsiteX96" fmla="*/ 2618224 w 2655380"/>
                <a:gd name="connsiteY96" fmla="*/ 1480470 h 3716847"/>
                <a:gd name="connsiteX97" fmla="*/ 2501731 w 2655380"/>
                <a:gd name="connsiteY97" fmla="*/ 1323507 h 3716847"/>
                <a:gd name="connsiteX98" fmla="*/ 2263011 w 2655380"/>
                <a:gd name="connsiteY98" fmla="*/ 1065617 h 3716847"/>
                <a:gd name="connsiteX99" fmla="*/ 2255310 w 2655380"/>
                <a:gd name="connsiteY99" fmla="*/ 1056770 h 3716847"/>
                <a:gd name="connsiteX100" fmla="*/ 2234830 w 2655380"/>
                <a:gd name="connsiteY100" fmla="*/ 962887 h 3716847"/>
                <a:gd name="connsiteX101" fmla="*/ 2229587 w 2655380"/>
                <a:gd name="connsiteY101" fmla="*/ 839349 h 3716847"/>
                <a:gd name="connsiteX102" fmla="*/ 2146846 w 2655380"/>
                <a:gd name="connsiteY102" fmla="*/ 630939 h 3716847"/>
                <a:gd name="connsiteX103" fmla="*/ 2142258 w 2655380"/>
                <a:gd name="connsiteY103" fmla="*/ 623239 h 37168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2655380" h="3716847">
                  <a:moveTo>
                    <a:pt x="2142258" y="623239"/>
                  </a:moveTo>
                  <a:cubicBezTo>
                    <a:pt x="2147173" y="656171"/>
                    <a:pt x="2152089" y="688940"/>
                    <a:pt x="2156840" y="721545"/>
                  </a:cubicBezTo>
                  <a:cubicBezTo>
                    <a:pt x="2167981" y="798716"/>
                    <a:pt x="2153891" y="872609"/>
                    <a:pt x="2124235" y="943554"/>
                  </a:cubicBezTo>
                  <a:cubicBezTo>
                    <a:pt x="2085568" y="1036617"/>
                    <a:pt x="2022816" y="1111985"/>
                    <a:pt x="1948431" y="1178670"/>
                  </a:cubicBezTo>
                  <a:cubicBezTo>
                    <a:pt x="1815062" y="1298275"/>
                    <a:pt x="1661212" y="1384949"/>
                    <a:pt x="1500809" y="1461628"/>
                  </a:cubicBezTo>
                  <a:cubicBezTo>
                    <a:pt x="1422001" y="1499312"/>
                    <a:pt x="1343028" y="1536832"/>
                    <a:pt x="1264055" y="1574352"/>
                  </a:cubicBezTo>
                  <a:cubicBezTo>
                    <a:pt x="1258484" y="1576974"/>
                    <a:pt x="1252258" y="1578448"/>
                    <a:pt x="1245541" y="1578448"/>
                  </a:cubicBezTo>
                  <a:cubicBezTo>
                    <a:pt x="1264547" y="1566160"/>
                    <a:pt x="1284208" y="1554691"/>
                    <a:pt x="1302231" y="1541256"/>
                  </a:cubicBezTo>
                  <a:cubicBezTo>
                    <a:pt x="1346960" y="1507832"/>
                    <a:pt x="1354988" y="1468673"/>
                    <a:pt x="1327790" y="1419520"/>
                  </a:cubicBezTo>
                  <a:cubicBezTo>
                    <a:pt x="1308948" y="1385277"/>
                    <a:pt x="1286829" y="1354802"/>
                    <a:pt x="1241281" y="1355293"/>
                  </a:cubicBezTo>
                  <a:cubicBezTo>
                    <a:pt x="1235546" y="1335960"/>
                    <a:pt x="1239151" y="1323999"/>
                    <a:pt x="1258648" y="1312530"/>
                  </a:cubicBezTo>
                  <a:cubicBezTo>
                    <a:pt x="1284044" y="1297620"/>
                    <a:pt x="1307637" y="1278286"/>
                    <a:pt x="1328446" y="1257314"/>
                  </a:cubicBezTo>
                  <a:cubicBezTo>
                    <a:pt x="1346141" y="1239619"/>
                    <a:pt x="1348926" y="1214224"/>
                    <a:pt x="1338276" y="1191285"/>
                  </a:cubicBezTo>
                  <a:cubicBezTo>
                    <a:pt x="1327463" y="1167856"/>
                    <a:pt x="1315502" y="1143607"/>
                    <a:pt x="1298298" y="1124929"/>
                  </a:cubicBezTo>
                  <a:cubicBezTo>
                    <a:pt x="1284863" y="1110510"/>
                    <a:pt x="1262744" y="1104121"/>
                    <a:pt x="1238495" y="1090849"/>
                  </a:cubicBezTo>
                  <a:cubicBezTo>
                    <a:pt x="1235546" y="1080363"/>
                    <a:pt x="1238659" y="1068075"/>
                    <a:pt x="1258812" y="1057261"/>
                  </a:cubicBezTo>
                  <a:cubicBezTo>
                    <a:pt x="1283716" y="1043826"/>
                    <a:pt x="1306654" y="1025803"/>
                    <a:pt x="1327463" y="1006470"/>
                  </a:cubicBezTo>
                  <a:cubicBezTo>
                    <a:pt x="1349090" y="986481"/>
                    <a:pt x="1353350" y="958627"/>
                    <a:pt x="1341717" y="932248"/>
                  </a:cubicBezTo>
                  <a:cubicBezTo>
                    <a:pt x="1331723" y="909310"/>
                    <a:pt x="1319434" y="885389"/>
                    <a:pt x="1302067" y="868022"/>
                  </a:cubicBezTo>
                  <a:cubicBezTo>
                    <a:pt x="1287321" y="853112"/>
                    <a:pt x="1263891" y="846886"/>
                    <a:pt x="1239806" y="834434"/>
                  </a:cubicBezTo>
                  <a:cubicBezTo>
                    <a:pt x="1234727" y="813134"/>
                    <a:pt x="1235546" y="811823"/>
                    <a:pt x="1259959" y="796586"/>
                  </a:cubicBezTo>
                  <a:cubicBezTo>
                    <a:pt x="1292072" y="776597"/>
                    <a:pt x="1323858" y="755789"/>
                    <a:pt x="1355808" y="735636"/>
                  </a:cubicBezTo>
                  <a:cubicBezTo>
                    <a:pt x="1381859" y="719251"/>
                    <a:pt x="1390870" y="694511"/>
                    <a:pt x="1384316" y="666166"/>
                  </a:cubicBezTo>
                  <a:cubicBezTo>
                    <a:pt x="1376452" y="632086"/>
                    <a:pt x="1366457" y="598171"/>
                    <a:pt x="1353678" y="565730"/>
                  </a:cubicBezTo>
                  <a:cubicBezTo>
                    <a:pt x="1336474" y="522147"/>
                    <a:pt x="1310423" y="511006"/>
                    <a:pt x="1264710" y="522311"/>
                  </a:cubicBezTo>
                  <a:cubicBezTo>
                    <a:pt x="1256682" y="524277"/>
                    <a:pt x="1248654" y="526243"/>
                    <a:pt x="1238659" y="528537"/>
                  </a:cubicBezTo>
                  <a:cubicBezTo>
                    <a:pt x="1238659" y="479384"/>
                    <a:pt x="1239315" y="431705"/>
                    <a:pt x="1238495" y="384027"/>
                  </a:cubicBezTo>
                  <a:cubicBezTo>
                    <a:pt x="1237676" y="330941"/>
                    <a:pt x="1219817" y="285721"/>
                    <a:pt x="1173286" y="255246"/>
                  </a:cubicBezTo>
                  <a:cubicBezTo>
                    <a:pt x="1148381" y="239025"/>
                    <a:pt x="1120856" y="231980"/>
                    <a:pt x="1091691" y="231980"/>
                  </a:cubicBezTo>
                  <a:cubicBezTo>
                    <a:pt x="867717" y="231652"/>
                    <a:pt x="643742" y="231816"/>
                    <a:pt x="419604" y="231816"/>
                  </a:cubicBezTo>
                  <a:cubicBezTo>
                    <a:pt x="332111" y="231816"/>
                    <a:pt x="270178" y="293421"/>
                    <a:pt x="269687" y="381078"/>
                  </a:cubicBezTo>
                  <a:cubicBezTo>
                    <a:pt x="269359" y="423513"/>
                    <a:pt x="269687" y="466113"/>
                    <a:pt x="269687" y="510514"/>
                  </a:cubicBezTo>
                  <a:cubicBezTo>
                    <a:pt x="250026" y="504288"/>
                    <a:pt x="232003" y="497571"/>
                    <a:pt x="213488" y="492983"/>
                  </a:cubicBezTo>
                  <a:cubicBezTo>
                    <a:pt x="163516" y="480695"/>
                    <a:pt x="141070" y="490198"/>
                    <a:pt x="115018" y="534927"/>
                  </a:cubicBezTo>
                  <a:cubicBezTo>
                    <a:pt x="84380" y="501503"/>
                    <a:pt x="44566" y="499864"/>
                    <a:pt x="3113" y="503633"/>
                  </a:cubicBezTo>
                  <a:cubicBezTo>
                    <a:pt x="2130" y="501994"/>
                    <a:pt x="983" y="500356"/>
                    <a:pt x="0" y="498718"/>
                  </a:cubicBezTo>
                  <a:cubicBezTo>
                    <a:pt x="30639" y="466276"/>
                    <a:pt x="60131" y="432525"/>
                    <a:pt x="92244" y="401558"/>
                  </a:cubicBezTo>
                  <a:cubicBezTo>
                    <a:pt x="225121" y="273760"/>
                    <a:pt x="381265" y="182663"/>
                    <a:pt x="551334" y="114012"/>
                  </a:cubicBezTo>
                  <a:cubicBezTo>
                    <a:pt x="672251" y="65187"/>
                    <a:pt x="797100" y="31107"/>
                    <a:pt x="926045" y="13248"/>
                  </a:cubicBezTo>
                  <a:cubicBezTo>
                    <a:pt x="1017470" y="632"/>
                    <a:pt x="1109550" y="-3464"/>
                    <a:pt x="1202122" y="3090"/>
                  </a:cubicBezTo>
                  <a:cubicBezTo>
                    <a:pt x="1362034" y="14559"/>
                    <a:pt x="1515555" y="50932"/>
                    <a:pt x="1660721" y="118272"/>
                  </a:cubicBezTo>
                  <a:cubicBezTo>
                    <a:pt x="1742970" y="156284"/>
                    <a:pt x="1815389" y="210680"/>
                    <a:pt x="1885515" y="267698"/>
                  </a:cubicBezTo>
                  <a:cubicBezTo>
                    <a:pt x="1961866" y="329631"/>
                    <a:pt x="2021341" y="406310"/>
                    <a:pt x="2081472" y="483480"/>
                  </a:cubicBezTo>
                  <a:cubicBezTo>
                    <a:pt x="2154219" y="576871"/>
                    <a:pt x="2212219" y="676816"/>
                    <a:pt x="2247773" y="789213"/>
                  </a:cubicBezTo>
                  <a:cubicBezTo>
                    <a:pt x="2259898" y="827552"/>
                    <a:pt x="2268090" y="867858"/>
                    <a:pt x="2271858" y="907836"/>
                  </a:cubicBezTo>
                  <a:cubicBezTo>
                    <a:pt x="2274316" y="934378"/>
                    <a:pt x="2267107" y="962068"/>
                    <a:pt x="2261864" y="988774"/>
                  </a:cubicBezTo>
                  <a:cubicBezTo>
                    <a:pt x="2259079" y="1002865"/>
                    <a:pt x="2260389" y="1013187"/>
                    <a:pt x="2270220" y="1024001"/>
                  </a:cubicBezTo>
                  <a:cubicBezTo>
                    <a:pt x="2335758" y="1096092"/>
                    <a:pt x="2400804" y="1168675"/>
                    <a:pt x="2466177" y="1240930"/>
                  </a:cubicBezTo>
                  <a:cubicBezTo>
                    <a:pt x="2523686" y="1304502"/>
                    <a:pt x="2583981" y="1365615"/>
                    <a:pt x="2629693" y="1438853"/>
                  </a:cubicBezTo>
                  <a:cubicBezTo>
                    <a:pt x="2636575" y="1449831"/>
                    <a:pt x="2642309" y="1461792"/>
                    <a:pt x="2647061" y="1473752"/>
                  </a:cubicBezTo>
                  <a:cubicBezTo>
                    <a:pt x="2663609" y="1515041"/>
                    <a:pt x="2655745" y="1547810"/>
                    <a:pt x="2621009" y="1574844"/>
                  </a:cubicBezTo>
                  <a:cubicBezTo>
                    <a:pt x="2583326" y="1604172"/>
                    <a:pt x="2544494" y="1631698"/>
                    <a:pt x="2495341" y="1639071"/>
                  </a:cubicBezTo>
                  <a:cubicBezTo>
                    <a:pt x="2485347" y="1640545"/>
                    <a:pt x="2475189" y="1644969"/>
                    <a:pt x="2466341" y="1650212"/>
                  </a:cubicBezTo>
                  <a:cubicBezTo>
                    <a:pt x="2452742" y="1658404"/>
                    <a:pt x="2446188" y="1671512"/>
                    <a:pt x="2452414" y="1687077"/>
                  </a:cubicBezTo>
                  <a:cubicBezTo>
                    <a:pt x="2468799" y="1728365"/>
                    <a:pt x="2476827" y="1773095"/>
                    <a:pt x="2511726" y="1806355"/>
                  </a:cubicBezTo>
                  <a:cubicBezTo>
                    <a:pt x="2537285" y="1830604"/>
                    <a:pt x="2535155" y="1861407"/>
                    <a:pt x="2513036" y="1889588"/>
                  </a:cubicBezTo>
                  <a:cubicBezTo>
                    <a:pt x="2508285" y="1895814"/>
                    <a:pt x="2502878" y="1901712"/>
                    <a:pt x="2496980" y="1906791"/>
                  </a:cubicBezTo>
                  <a:cubicBezTo>
                    <a:pt x="2461426" y="1937430"/>
                    <a:pt x="2456674" y="1933007"/>
                    <a:pt x="2495833" y="1967577"/>
                  </a:cubicBezTo>
                  <a:cubicBezTo>
                    <a:pt x="2503206" y="1974131"/>
                    <a:pt x="2509760" y="1981340"/>
                    <a:pt x="2515822" y="1989205"/>
                  </a:cubicBezTo>
                  <a:cubicBezTo>
                    <a:pt x="2529093" y="2006245"/>
                    <a:pt x="2528766" y="2021318"/>
                    <a:pt x="2516313" y="2039177"/>
                  </a:cubicBezTo>
                  <a:cubicBezTo>
                    <a:pt x="2501240" y="2060477"/>
                    <a:pt x="2485675" y="2081449"/>
                    <a:pt x="2472076" y="2103732"/>
                  </a:cubicBezTo>
                  <a:cubicBezTo>
                    <a:pt x="2456183" y="2129783"/>
                    <a:pt x="2454544" y="2156981"/>
                    <a:pt x="2466996" y="2185981"/>
                  </a:cubicBezTo>
                  <a:cubicBezTo>
                    <a:pt x="2485511" y="2229072"/>
                    <a:pt x="2503370" y="2272491"/>
                    <a:pt x="2519263" y="2316565"/>
                  </a:cubicBezTo>
                  <a:cubicBezTo>
                    <a:pt x="2538432" y="2369650"/>
                    <a:pt x="2528274" y="2418640"/>
                    <a:pt x="2495014" y="2464352"/>
                  </a:cubicBezTo>
                  <a:cubicBezTo>
                    <a:pt x="2455855" y="2518093"/>
                    <a:pt x="2403425" y="2552336"/>
                    <a:pt x="2340509" y="2568229"/>
                  </a:cubicBezTo>
                  <a:cubicBezTo>
                    <a:pt x="2307904" y="2576421"/>
                    <a:pt x="2273005" y="2575110"/>
                    <a:pt x="2239254" y="2578060"/>
                  </a:cubicBezTo>
                  <a:cubicBezTo>
                    <a:pt x="2168964" y="2584286"/>
                    <a:pt x="2098676" y="2590512"/>
                    <a:pt x="2028223" y="2596574"/>
                  </a:cubicBezTo>
                  <a:cubicBezTo>
                    <a:pt x="2000861" y="2598868"/>
                    <a:pt x="1973499" y="2601162"/>
                    <a:pt x="1945973" y="2602309"/>
                  </a:cubicBezTo>
                  <a:cubicBezTo>
                    <a:pt x="1928442" y="2602964"/>
                    <a:pt x="1915006" y="2609190"/>
                    <a:pt x="1909600" y="2626230"/>
                  </a:cubicBezTo>
                  <a:cubicBezTo>
                    <a:pt x="1895509" y="2671451"/>
                    <a:pt x="1878797" y="2716344"/>
                    <a:pt x="1869622" y="2762712"/>
                  </a:cubicBezTo>
                  <a:cubicBezTo>
                    <a:pt x="1849633" y="2863639"/>
                    <a:pt x="1833412" y="2965387"/>
                    <a:pt x="1816045" y="3066806"/>
                  </a:cubicBezTo>
                  <a:cubicBezTo>
                    <a:pt x="1795400" y="3187067"/>
                    <a:pt x="1775248" y="3307329"/>
                    <a:pt x="1754931" y="3427590"/>
                  </a:cubicBezTo>
                  <a:cubicBezTo>
                    <a:pt x="1740513" y="3513116"/>
                    <a:pt x="1726422" y="3598643"/>
                    <a:pt x="1710857" y="3684006"/>
                  </a:cubicBezTo>
                  <a:cubicBezTo>
                    <a:pt x="1708891" y="3695147"/>
                    <a:pt x="1698569" y="3704978"/>
                    <a:pt x="1691360" y="3714808"/>
                  </a:cubicBezTo>
                  <a:cubicBezTo>
                    <a:pt x="1689885" y="3716774"/>
                    <a:pt x="1682021" y="3717430"/>
                    <a:pt x="1681365" y="3716283"/>
                  </a:cubicBezTo>
                  <a:cubicBezTo>
                    <a:pt x="1679071" y="3712351"/>
                    <a:pt x="1677105" y="3706944"/>
                    <a:pt x="1677761" y="3702520"/>
                  </a:cubicBezTo>
                  <a:cubicBezTo>
                    <a:pt x="1683659" y="3664508"/>
                    <a:pt x="1690049" y="3626496"/>
                    <a:pt x="1696439" y="3588485"/>
                  </a:cubicBezTo>
                  <a:cubicBezTo>
                    <a:pt x="1715936" y="3472811"/>
                    <a:pt x="1735106" y="3356973"/>
                    <a:pt x="1755095" y="3241463"/>
                  </a:cubicBezTo>
                  <a:cubicBezTo>
                    <a:pt x="1778852" y="3103998"/>
                    <a:pt x="1803265" y="2966533"/>
                    <a:pt x="1828005" y="2829232"/>
                  </a:cubicBezTo>
                  <a:cubicBezTo>
                    <a:pt x="1838000" y="2774017"/>
                    <a:pt x="1847503" y="2718638"/>
                    <a:pt x="1861429" y="2664569"/>
                  </a:cubicBezTo>
                  <a:cubicBezTo>
                    <a:pt x="1868311" y="2638026"/>
                    <a:pt x="1883876" y="2613450"/>
                    <a:pt x="1897967" y="2589529"/>
                  </a:cubicBezTo>
                  <a:cubicBezTo>
                    <a:pt x="1902390" y="2581992"/>
                    <a:pt x="1914351" y="2575274"/>
                    <a:pt x="1923362" y="2574455"/>
                  </a:cubicBezTo>
                  <a:cubicBezTo>
                    <a:pt x="2047065" y="2563478"/>
                    <a:pt x="2170931" y="2552336"/>
                    <a:pt x="2294960" y="2543980"/>
                  </a:cubicBezTo>
                  <a:cubicBezTo>
                    <a:pt x="2363119" y="2539393"/>
                    <a:pt x="2416860" y="2510720"/>
                    <a:pt x="2461262" y="2460420"/>
                  </a:cubicBezTo>
                  <a:cubicBezTo>
                    <a:pt x="2500748" y="2415691"/>
                    <a:pt x="2508777" y="2366046"/>
                    <a:pt x="2486985" y="2311322"/>
                  </a:cubicBezTo>
                  <a:cubicBezTo>
                    <a:pt x="2472076" y="2273802"/>
                    <a:pt x="2456838" y="2236445"/>
                    <a:pt x="2440781" y="2199417"/>
                  </a:cubicBezTo>
                  <a:cubicBezTo>
                    <a:pt x="2422431" y="2157309"/>
                    <a:pt x="2427674" y="2117822"/>
                    <a:pt x="2451759" y="2080138"/>
                  </a:cubicBezTo>
                  <a:cubicBezTo>
                    <a:pt x="2463392" y="2061952"/>
                    <a:pt x="2475516" y="2044093"/>
                    <a:pt x="2489443" y="2027708"/>
                  </a:cubicBezTo>
                  <a:cubicBezTo>
                    <a:pt x="2498454" y="2017058"/>
                    <a:pt x="2496816" y="2009522"/>
                    <a:pt x="2488296" y="2001166"/>
                  </a:cubicBezTo>
                  <a:cubicBezTo>
                    <a:pt x="2476172" y="1989205"/>
                    <a:pt x="2463228" y="1978064"/>
                    <a:pt x="2451923" y="1965448"/>
                  </a:cubicBezTo>
                  <a:cubicBezTo>
                    <a:pt x="2431934" y="1943329"/>
                    <a:pt x="2433081" y="1923176"/>
                    <a:pt x="2455691" y="1904661"/>
                  </a:cubicBezTo>
                  <a:cubicBezTo>
                    <a:pt x="2522212" y="1850265"/>
                    <a:pt x="2502714" y="1843384"/>
                    <a:pt x="2467160" y="1795541"/>
                  </a:cubicBezTo>
                  <a:cubicBezTo>
                    <a:pt x="2443239" y="1763264"/>
                    <a:pt x="2431770" y="1720665"/>
                    <a:pt x="2419809" y="1681179"/>
                  </a:cubicBezTo>
                  <a:cubicBezTo>
                    <a:pt x="2412273" y="1656274"/>
                    <a:pt x="2433572" y="1628912"/>
                    <a:pt x="2463392" y="1616296"/>
                  </a:cubicBezTo>
                  <a:cubicBezTo>
                    <a:pt x="2476008" y="1611053"/>
                    <a:pt x="2489279" y="1606138"/>
                    <a:pt x="2502714" y="1604500"/>
                  </a:cubicBezTo>
                  <a:cubicBezTo>
                    <a:pt x="2543184" y="1599257"/>
                    <a:pt x="2573823" y="1575663"/>
                    <a:pt x="2603642" y="1551578"/>
                  </a:cubicBezTo>
                  <a:cubicBezTo>
                    <a:pt x="2630185" y="1530114"/>
                    <a:pt x="2633134" y="1511436"/>
                    <a:pt x="2618224" y="1480470"/>
                  </a:cubicBezTo>
                  <a:cubicBezTo>
                    <a:pt x="2589552" y="1420667"/>
                    <a:pt x="2545805" y="1371841"/>
                    <a:pt x="2501731" y="1323507"/>
                  </a:cubicBezTo>
                  <a:cubicBezTo>
                    <a:pt x="2422759" y="1236998"/>
                    <a:pt x="2342639" y="1151635"/>
                    <a:pt x="2263011" y="1065617"/>
                  </a:cubicBezTo>
                  <a:cubicBezTo>
                    <a:pt x="2260389" y="1062668"/>
                    <a:pt x="2258259" y="1059227"/>
                    <a:pt x="2255310" y="1056770"/>
                  </a:cubicBezTo>
                  <a:cubicBezTo>
                    <a:pt x="2225491" y="1030391"/>
                    <a:pt x="2220739" y="1001227"/>
                    <a:pt x="2234830" y="962887"/>
                  </a:cubicBezTo>
                  <a:cubicBezTo>
                    <a:pt x="2249576" y="922745"/>
                    <a:pt x="2239909" y="880310"/>
                    <a:pt x="2229587" y="839349"/>
                  </a:cubicBezTo>
                  <a:cubicBezTo>
                    <a:pt x="2211400" y="766111"/>
                    <a:pt x="2184202" y="696641"/>
                    <a:pt x="2146846" y="630939"/>
                  </a:cubicBezTo>
                  <a:cubicBezTo>
                    <a:pt x="2146026" y="627663"/>
                    <a:pt x="2143896" y="625533"/>
                    <a:pt x="2142258" y="623239"/>
                  </a:cubicBezTo>
                  <a:close/>
                </a:path>
              </a:pathLst>
            </a:custGeom>
            <a:solidFill>
              <a:schemeClr val="accent3"/>
            </a:solidFill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Graphic 441">
              <a:extLst>
                <a:ext uri="{FF2B5EF4-FFF2-40B4-BE49-F238E27FC236}">
                  <a16:creationId xmlns:a16="http://schemas.microsoft.com/office/drawing/2014/main" id="{6528282E-91D5-496E-A00C-0EE06C0E3701}"/>
                </a:ext>
              </a:extLst>
            </p:cNvPr>
            <p:cNvSpPr/>
            <p:nvPr/>
          </p:nvSpPr>
          <p:spPr>
            <a:xfrm>
              <a:off x="4791493" y="3560028"/>
              <a:ext cx="827329" cy="2191279"/>
            </a:xfrm>
            <a:custGeom>
              <a:avLst/>
              <a:gdLst>
                <a:gd name="connsiteX0" fmla="*/ 937089 w 939522"/>
                <a:gd name="connsiteY0" fmla="*/ 1263015 h 2488436"/>
                <a:gd name="connsiteX1" fmla="*/ 756697 w 939522"/>
                <a:gd name="connsiteY1" fmla="*/ 1262687 h 2488436"/>
                <a:gd name="connsiteX2" fmla="*/ 651182 w 939522"/>
                <a:gd name="connsiteY2" fmla="*/ 1253676 h 2488436"/>
                <a:gd name="connsiteX3" fmla="*/ 622345 w 939522"/>
                <a:gd name="connsiteY3" fmla="*/ 1303157 h 2488436"/>
                <a:gd name="connsiteX4" fmla="*/ 592853 w 939522"/>
                <a:gd name="connsiteY4" fmla="*/ 1313479 h 2488436"/>
                <a:gd name="connsiteX5" fmla="*/ 414100 w 939522"/>
                <a:gd name="connsiteY5" fmla="*/ 1186992 h 2488436"/>
                <a:gd name="connsiteX6" fmla="*/ 299409 w 939522"/>
                <a:gd name="connsiteY6" fmla="*/ 866022 h 2488436"/>
                <a:gd name="connsiteX7" fmla="*/ 328573 w 939522"/>
                <a:gd name="connsiteY7" fmla="*/ 686940 h 2488436"/>
                <a:gd name="connsiteX8" fmla="*/ 412953 w 939522"/>
                <a:gd name="connsiteY8" fmla="*/ 388253 h 2488436"/>
                <a:gd name="connsiteX9" fmla="*/ 433925 w 939522"/>
                <a:gd name="connsiteY9" fmla="*/ 270285 h 2488436"/>
                <a:gd name="connsiteX10" fmla="*/ 429174 w 939522"/>
                <a:gd name="connsiteY10" fmla="*/ 267828 h 2488436"/>
                <a:gd name="connsiteX11" fmla="*/ 311042 w 939522"/>
                <a:gd name="connsiteY11" fmla="*/ 305512 h 2488436"/>
                <a:gd name="connsiteX12" fmla="*/ 231414 w 939522"/>
                <a:gd name="connsiteY12" fmla="*/ 123154 h 2488436"/>
                <a:gd name="connsiteX13" fmla="*/ 250584 w 939522"/>
                <a:gd name="connsiteY13" fmla="*/ 93498 h 2488436"/>
                <a:gd name="connsiteX14" fmla="*/ 305635 w 939522"/>
                <a:gd name="connsiteY14" fmla="*/ 3056 h 2488436"/>
                <a:gd name="connsiteX15" fmla="*/ 294658 w 939522"/>
                <a:gd name="connsiteY15" fmla="*/ 6169 h 2488436"/>
                <a:gd name="connsiteX16" fmla="*/ 216013 w 939522"/>
                <a:gd name="connsiteY16" fmla="*/ 117419 h 2488436"/>
                <a:gd name="connsiteX17" fmla="*/ 186029 w 939522"/>
                <a:gd name="connsiteY17" fmla="*/ 200488 h 2488436"/>
                <a:gd name="connsiteX18" fmla="*/ 144085 w 939522"/>
                <a:gd name="connsiteY18" fmla="*/ 137899 h 2488436"/>
                <a:gd name="connsiteX19" fmla="*/ 92311 w 939522"/>
                <a:gd name="connsiteY19" fmla="*/ 110374 h 2488436"/>
                <a:gd name="connsiteX20" fmla="*/ 71011 w 939522"/>
                <a:gd name="connsiteY20" fmla="*/ 78916 h 2488436"/>
                <a:gd name="connsiteX21" fmla="*/ 105254 w 939522"/>
                <a:gd name="connsiteY21" fmla="*/ 55650 h 2488436"/>
                <a:gd name="connsiteX22" fmla="*/ 163583 w 939522"/>
                <a:gd name="connsiteY22" fmla="*/ 64334 h 2488436"/>
                <a:gd name="connsiteX23" fmla="*/ 176363 w 939522"/>
                <a:gd name="connsiteY23" fmla="*/ 5514 h 2488436"/>
                <a:gd name="connsiteX24" fmla="*/ 92966 w 939522"/>
                <a:gd name="connsiteY24" fmla="*/ 107 h 2488436"/>
                <a:gd name="connsiteX25" fmla="*/ 3999 w 939522"/>
                <a:gd name="connsiteY25" fmla="*/ 66955 h 2488436"/>
                <a:gd name="connsiteX26" fmla="*/ 53971 w 939522"/>
                <a:gd name="connsiteY26" fmla="*/ 165753 h 2488436"/>
                <a:gd name="connsiteX27" fmla="*/ 99028 w 939522"/>
                <a:gd name="connsiteY27" fmla="*/ 189510 h 2488436"/>
                <a:gd name="connsiteX28" fmla="*/ 116560 w 939522"/>
                <a:gd name="connsiteY28" fmla="*/ 227031 h 2488436"/>
                <a:gd name="connsiteX29" fmla="*/ 82152 w 939522"/>
                <a:gd name="connsiteY29" fmla="*/ 247347 h 2488436"/>
                <a:gd name="connsiteX30" fmla="*/ 9406 w 939522"/>
                <a:gd name="connsiteY30" fmla="*/ 237844 h 2488436"/>
                <a:gd name="connsiteX31" fmla="*/ 2033 w 939522"/>
                <a:gd name="connsiteY31" fmla="*/ 273234 h 2488436"/>
                <a:gd name="connsiteX32" fmla="*/ 16615 w 939522"/>
                <a:gd name="connsiteY32" fmla="*/ 298139 h 2488436"/>
                <a:gd name="connsiteX33" fmla="*/ 157520 w 939522"/>
                <a:gd name="connsiteY33" fmla="*/ 281591 h 2488436"/>
                <a:gd name="connsiteX34" fmla="*/ 154080 w 939522"/>
                <a:gd name="connsiteY34" fmla="*/ 292076 h 2488436"/>
                <a:gd name="connsiteX35" fmla="*/ 110170 w 939522"/>
                <a:gd name="connsiteY35" fmla="*/ 546035 h 2488436"/>
                <a:gd name="connsiteX36" fmla="*/ 157684 w 939522"/>
                <a:gd name="connsiteY36" fmla="*/ 921565 h 2488436"/>
                <a:gd name="connsiteX37" fmla="*/ 372484 w 939522"/>
                <a:gd name="connsiteY37" fmla="*/ 1352802 h 2488436"/>
                <a:gd name="connsiteX38" fmla="*/ 631029 w 939522"/>
                <a:gd name="connsiteY38" fmla="*/ 1697857 h 2488436"/>
                <a:gd name="connsiteX39" fmla="*/ 713606 w 939522"/>
                <a:gd name="connsiteY39" fmla="*/ 1797965 h 2488436"/>
                <a:gd name="connsiteX40" fmla="*/ 734415 w 939522"/>
                <a:gd name="connsiteY40" fmla="*/ 1783055 h 2488436"/>
                <a:gd name="connsiteX41" fmla="*/ 695092 w 939522"/>
                <a:gd name="connsiteY41" fmla="*/ 1557115 h 2488436"/>
                <a:gd name="connsiteX42" fmla="*/ 790613 w 939522"/>
                <a:gd name="connsiteY42" fmla="*/ 1758807 h 2488436"/>
                <a:gd name="connsiteX43" fmla="*/ 798150 w 939522"/>
                <a:gd name="connsiteY43" fmla="*/ 1944769 h 2488436"/>
                <a:gd name="connsiteX44" fmla="*/ 780946 w 939522"/>
                <a:gd name="connsiteY44" fmla="*/ 2244112 h 2488436"/>
                <a:gd name="connsiteX45" fmla="*/ 760302 w 939522"/>
                <a:gd name="connsiteY45" fmla="*/ 2468578 h 2488436"/>
                <a:gd name="connsiteX46" fmla="*/ 766856 w 939522"/>
                <a:gd name="connsiteY46" fmla="*/ 2488076 h 2488436"/>
                <a:gd name="connsiteX47" fmla="*/ 789630 w 939522"/>
                <a:gd name="connsiteY47" fmla="*/ 2471855 h 2488436"/>
                <a:gd name="connsiteX48" fmla="*/ 813060 w 939522"/>
                <a:gd name="connsiteY48" fmla="*/ 2218225 h 2488436"/>
                <a:gd name="connsiteX49" fmla="*/ 828461 w 939522"/>
                <a:gd name="connsiteY49" fmla="*/ 1826146 h 2488436"/>
                <a:gd name="connsiteX50" fmla="*/ 793890 w 939522"/>
                <a:gd name="connsiteY50" fmla="*/ 1679342 h 2488436"/>
                <a:gd name="connsiteX51" fmla="*/ 657736 w 939522"/>
                <a:gd name="connsiteY51" fmla="*/ 1486826 h 2488436"/>
                <a:gd name="connsiteX52" fmla="*/ 588266 w 939522"/>
                <a:gd name="connsiteY52" fmla="*/ 1399661 h 2488436"/>
                <a:gd name="connsiteX53" fmla="*/ 589740 w 939522"/>
                <a:gd name="connsiteY53" fmla="*/ 1360666 h 2488436"/>
                <a:gd name="connsiteX54" fmla="*/ 839438 w 939522"/>
                <a:gd name="connsiteY54" fmla="*/ 1321671 h 2488436"/>
                <a:gd name="connsiteX55" fmla="*/ 866964 w 939522"/>
                <a:gd name="connsiteY55" fmla="*/ 1323310 h 2488436"/>
                <a:gd name="connsiteX56" fmla="*/ 925293 w 939522"/>
                <a:gd name="connsiteY56" fmla="*/ 1291360 h 2488436"/>
                <a:gd name="connsiteX57" fmla="*/ 937089 w 939522"/>
                <a:gd name="connsiteY57" fmla="*/ 1263015 h 2488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939522" h="2488436">
                  <a:moveTo>
                    <a:pt x="937089" y="1263015"/>
                  </a:moveTo>
                  <a:cubicBezTo>
                    <a:pt x="876959" y="1263015"/>
                    <a:pt x="816828" y="1263998"/>
                    <a:pt x="756697" y="1262687"/>
                  </a:cubicBezTo>
                  <a:cubicBezTo>
                    <a:pt x="723109" y="1261868"/>
                    <a:pt x="689685" y="1257117"/>
                    <a:pt x="651182" y="1253676"/>
                  </a:cubicBezTo>
                  <a:cubicBezTo>
                    <a:pt x="643317" y="1267111"/>
                    <a:pt x="633159" y="1285298"/>
                    <a:pt x="622345" y="1303157"/>
                  </a:cubicBezTo>
                  <a:cubicBezTo>
                    <a:pt x="615464" y="1314462"/>
                    <a:pt x="606780" y="1319541"/>
                    <a:pt x="592853" y="1313479"/>
                  </a:cubicBezTo>
                  <a:cubicBezTo>
                    <a:pt x="524203" y="1283987"/>
                    <a:pt x="460959" y="1247122"/>
                    <a:pt x="414100" y="1186992"/>
                  </a:cubicBezTo>
                  <a:cubicBezTo>
                    <a:pt x="340534" y="1092454"/>
                    <a:pt x="293019" y="987757"/>
                    <a:pt x="299409" y="866022"/>
                  </a:cubicBezTo>
                  <a:cubicBezTo>
                    <a:pt x="302522" y="805891"/>
                    <a:pt x="313827" y="745432"/>
                    <a:pt x="328573" y="686940"/>
                  </a:cubicBezTo>
                  <a:cubicBezTo>
                    <a:pt x="353969" y="586668"/>
                    <a:pt x="386083" y="488034"/>
                    <a:pt x="412953" y="388253"/>
                  </a:cubicBezTo>
                  <a:cubicBezTo>
                    <a:pt x="423275" y="349913"/>
                    <a:pt x="427044" y="309608"/>
                    <a:pt x="433925" y="270285"/>
                  </a:cubicBezTo>
                  <a:cubicBezTo>
                    <a:pt x="432287" y="269466"/>
                    <a:pt x="430812" y="268647"/>
                    <a:pt x="429174" y="267828"/>
                  </a:cubicBezTo>
                  <a:cubicBezTo>
                    <a:pt x="396896" y="303873"/>
                    <a:pt x="355935" y="311410"/>
                    <a:pt x="311042" y="305512"/>
                  </a:cubicBezTo>
                  <a:cubicBezTo>
                    <a:pt x="238132" y="295845"/>
                    <a:pt x="185046" y="175092"/>
                    <a:pt x="231414" y="123154"/>
                  </a:cubicBezTo>
                  <a:cubicBezTo>
                    <a:pt x="239115" y="114470"/>
                    <a:pt x="244358" y="103656"/>
                    <a:pt x="250584" y="93498"/>
                  </a:cubicBezTo>
                  <a:cubicBezTo>
                    <a:pt x="268443" y="64497"/>
                    <a:pt x="286138" y="35333"/>
                    <a:pt x="305635" y="3056"/>
                  </a:cubicBezTo>
                  <a:cubicBezTo>
                    <a:pt x="299245" y="4858"/>
                    <a:pt x="296788" y="5186"/>
                    <a:pt x="294658" y="6169"/>
                  </a:cubicBezTo>
                  <a:cubicBezTo>
                    <a:pt x="245996" y="27305"/>
                    <a:pt x="223222" y="67610"/>
                    <a:pt x="216013" y="117419"/>
                  </a:cubicBezTo>
                  <a:cubicBezTo>
                    <a:pt x="211917" y="146583"/>
                    <a:pt x="202086" y="172634"/>
                    <a:pt x="186029" y="200488"/>
                  </a:cubicBezTo>
                  <a:cubicBezTo>
                    <a:pt x="181442" y="170177"/>
                    <a:pt x="166040" y="151335"/>
                    <a:pt x="144085" y="137899"/>
                  </a:cubicBezTo>
                  <a:cubicBezTo>
                    <a:pt x="127373" y="127741"/>
                    <a:pt x="109514" y="119713"/>
                    <a:pt x="92311" y="110374"/>
                  </a:cubicBezTo>
                  <a:cubicBezTo>
                    <a:pt x="79858" y="103656"/>
                    <a:pt x="67570" y="95300"/>
                    <a:pt x="71011" y="78916"/>
                  </a:cubicBezTo>
                  <a:cubicBezTo>
                    <a:pt x="74615" y="61221"/>
                    <a:pt x="89689" y="54995"/>
                    <a:pt x="105254" y="55650"/>
                  </a:cubicBezTo>
                  <a:cubicBezTo>
                    <a:pt x="124424" y="56469"/>
                    <a:pt x="143430" y="61057"/>
                    <a:pt x="163583" y="64334"/>
                  </a:cubicBezTo>
                  <a:cubicBezTo>
                    <a:pt x="167187" y="47785"/>
                    <a:pt x="171120" y="29763"/>
                    <a:pt x="176363" y="5514"/>
                  </a:cubicBezTo>
                  <a:cubicBezTo>
                    <a:pt x="146707" y="3384"/>
                    <a:pt x="119673" y="-712"/>
                    <a:pt x="92966" y="107"/>
                  </a:cubicBezTo>
                  <a:cubicBezTo>
                    <a:pt x="47745" y="1581"/>
                    <a:pt x="12355" y="29763"/>
                    <a:pt x="3999" y="66955"/>
                  </a:cubicBezTo>
                  <a:cubicBezTo>
                    <a:pt x="-5176" y="107752"/>
                    <a:pt x="11536" y="141013"/>
                    <a:pt x="53971" y="165753"/>
                  </a:cubicBezTo>
                  <a:cubicBezTo>
                    <a:pt x="68553" y="174273"/>
                    <a:pt x="84282" y="180990"/>
                    <a:pt x="99028" y="189510"/>
                  </a:cubicBezTo>
                  <a:cubicBezTo>
                    <a:pt x="113283" y="197702"/>
                    <a:pt x="122130" y="210318"/>
                    <a:pt x="116560" y="227031"/>
                  </a:cubicBezTo>
                  <a:cubicBezTo>
                    <a:pt x="111480" y="242596"/>
                    <a:pt x="97554" y="248658"/>
                    <a:pt x="82152" y="247347"/>
                  </a:cubicBezTo>
                  <a:cubicBezTo>
                    <a:pt x="58395" y="245217"/>
                    <a:pt x="34965" y="241285"/>
                    <a:pt x="9406" y="237844"/>
                  </a:cubicBezTo>
                  <a:cubicBezTo>
                    <a:pt x="7276" y="248330"/>
                    <a:pt x="6293" y="261438"/>
                    <a:pt x="2033" y="273234"/>
                  </a:cubicBezTo>
                  <a:cubicBezTo>
                    <a:pt x="-3702" y="288963"/>
                    <a:pt x="3180" y="294534"/>
                    <a:pt x="16615" y="298139"/>
                  </a:cubicBezTo>
                  <a:cubicBezTo>
                    <a:pt x="64621" y="310919"/>
                    <a:pt x="111317" y="311082"/>
                    <a:pt x="157520" y="281591"/>
                  </a:cubicBezTo>
                  <a:cubicBezTo>
                    <a:pt x="155718" y="287325"/>
                    <a:pt x="154899" y="289619"/>
                    <a:pt x="154080" y="292076"/>
                  </a:cubicBezTo>
                  <a:cubicBezTo>
                    <a:pt x="129012" y="374981"/>
                    <a:pt x="114266" y="459689"/>
                    <a:pt x="110170" y="546035"/>
                  </a:cubicBezTo>
                  <a:cubicBezTo>
                    <a:pt x="103616" y="673997"/>
                    <a:pt x="120656" y="799173"/>
                    <a:pt x="157684" y="921565"/>
                  </a:cubicBezTo>
                  <a:cubicBezTo>
                    <a:pt x="204871" y="1077380"/>
                    <a:pt x="279256" y="1220416"/>
                    <a:pt x="372484" y="1352802"/>
                  </a:cubicBezTo>
                  <a:cubicBezTo>
                    <a:pt x="455225" y="1470278"/>
                    <a:pt x="544028" y="1583494"/>
                    <a:pt x="631029" y="1697857"/>
                  </a:cubicBezTo>
                  <a:cubicBezTo>
                    <a:pt x="656916" y="1732100"/>
                    <a:pt x="685589" y="1764213"/>
                    <a:pt x="713606" y="1797965"/>
                  </a:cubicBezTo>
                  <a:cubicBezTo>
                    <a:pt x="721307" y="1792394"/>
                    <a:pt x="727533" y="1787971"/>
                    <a:pt x="734415" y="1783055"/>
                  </a:cubicBezTo>
                  <a:cubicBezTo>
                    <a:pt x="703940" y="1711620"/>
                    <a:pt x="681001" y="1639856"/>
                    <a:pt x="695092" y="1557115"/>
                  </a:cubicBezTo>
                  <a:cubicBezTo>
                    <a:pt x="738838" y="1622161"/>
                    <a:pt x="781438" y="1683766"/>
                    <a:pt x="790613" y="1758807"/>
                  </a:cubicBezTo>
                  <a:cubicBezTo>
                    <a:pt x="798150" y="1820248"/>
                    <a:pt x="799952" y="1882836"/>
                    <a:pt x="798150" y="1944769"/>
                  </a:cubicBezTo>
                  <a:cubicBezTo>
                    <a:pt x="795201" y="2044714"/>
                    <a:pt x="788155" y="2144495"/>
                    <a:pt x="780946" y="2244112"/>
                  </a:cubicBezTo>
                  <a:cubicBezTo>
                    <a:pt x="775539" y="2318989"/>
                    <a:pt x="766856" y="2393702"/>
                    <a:pt x="760302" y="2468578"/>
                  </a:cubicBezTo>
                  <a:cubicBezTo>
                    <a:pt x="759646" y="2475132"/>
                    <a:pt x="763906" y="2487748"/>
                    <a:pt x="766856" y="2488076"/>
                  </a:cubicBezTo>
                  <a:cubicBezTo>
                    <a:pt x="777342" y="2489222"/>
                    <a:pt x="788155" y="2488567"/>
                    <a:pt x="789630" y="2471855"/>
                  </a:cubicBezTo>
                  <a:cubicBezTo>
                    <a:pt x="797003" y="2387311"/>
                    <a:pt x="808144" y="2302932"/>
                    <a:pt x="813060" y="2218225"/>
                  </a:cubicBezTo>
                  <a:cubicBezTo>
                    <a:pt x="820433" y="2087641"/>
                    <a:pt x="825020" y="1956894"/>
                    <a:pt x="828461" y="1826146"/>
                  </a:cubicBezTo>
                  <a:cubicBezTo>
                    <a:pt x="829772" y="1775027"/>
                    <a:pt x="819286" y="1725874"/>
                    <a:pt x="793890" y="1679342"/>
                  </a:cubicBezTo>
                  <a:cubicBezTo>
                    <a:pt x="755878" y="1609545"/>
                    <a:pt x="716392" y="1542205"/>
                    <a:pt x="657736" y="1486826"/>
                  </a:cubicBezTo>
                  <a:cubicBezTo>
                    <a:pt x="631029" y="1461594"/>
                    <a:pt x="611368" y="1428825"/>
                    <a:pt x="588266" y="1399661"/>
                  </a:cubicBezTo>
                  <a:cubicBezTo>
                    <a:pt x="577124" y="1385734"/>
                    <a:pt x="579910" y="1373282"/>
                    <a:pt x="589740" y="1360666"/>
                  </a:cubicBezTo>
                  <a:cubicBezTo>
                    <a:pt x="651510" y="1281366"/>
                    <a:pt x="756697" y="1264490"/>
                    <a:pt x="839438" y="1321671"/>
                  </a:cubicBezTo>
                  <a:cubicBezTo>
                    <a:pt x="849597" y="1328716"/>
                    <a:pt x="856478" y="1329700"/>
                    <a:pt x="866964" y="1323310"/>
                  </a:cubicBezTo>
                  <a:cubicBezTo>
                    <a:pt x="885806" y="1311677"/>
                    <a:pt x="905304" y="1300863"/>
                    <a:pt x="925293" y="1291360"/>
                  </a:cubicBezTo>
                  <a:cubicBezTo>
                    <a:pt x="938236" y="1285298"/>
                    <a:pt x="942824" y="1277433"/>
                    <a:pt x="937089" y="1263015"/>
                  </a:cubicBezTo>
                  <a:close/>
                </a:path>
              </a:pathLst>
            </a:custGeom>
            <a:solidFill>
              <a:schemeClr val="accent3"/>
            </a:solidFill>
            <a:ln w="1636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자유형: 도형 395">
              <a:extLst>
                <a:ext uri="{FF2B5EF4-FFF2-40B4-BE49-F238E27FC236}">
                  <a16:creationId xmlns:a16="http://schemas.microsoft.com/office/drawing/2014/main" id="{64EAD75C-40C4-44E9-A8CB-1B9415B0B813}"/>
                </a:ext>
              </a:extLst>
            </p:cNvPr>
            <p:cNvSpPr/>
            <p:nvPr/>
          </p:nvSpPr>
          <p:spPr>
            <a:xfrm>
              <a:off x="4935109" y="3333511"/>
              <a:ext cx="1482468" cy="2168086"/>
            </a:xfrm>
            <a:custGeom>
              <a:avLst/>
              <a:gdLst>
                <a:gd name="connsiteX0" fmla="*/ 582393 w 1482468"/>
                <a:gd name="connsiteY0" fmla="*/ 566868 h 2168086"/>
                <a:gd name="connsiteX1" fmla="*/ 573301 w 1482468"/>
                <a:gd name="connsiteY1" fmla="*/ 570997 h 2168086"/>
                <a:gd name="connsiteX2" fmla="*/ 569615 w 1482468"/>
                <a:gd name="connsiteY2" fmla="*/ 582890 h 2168086"/>
                <a:gd name="connsiteX3" fmla="*/ 573301 w 1482468"/>
                <a:gd name="connsiteY3" fmla="*/ 594783 h 2168086"/>
                <a:gd name="connsiteX4" fmla="*/ 582393 w 1482468"/>
                <a:gd name="connsiteY4" fmla="*/ 598911 h 2168086"/>
                <a:gd name="connsiteX5" fmla="*/ 591460 w 1482468"/>
                <a:gd name="connsiteY5" fmla="*/ 594783 h 2168086"/>
                <a:gd name="connsiteX6" fmla="*/ 595122 w 1482468"/>
                <a:gd name="connsiteY6" fmla="*/ 582791 h 2168086"/>
                <a:gd name="connsiteX7" fmla="*/ 591460 w 1482468"/>
                <a:gd name="connsiteY7" fmla="*/ 570997 h 2168086"/>
                <a:gd name="connsiteX8" fmla="*/ 582393 w 1482468"/>
                <a:gd name="connsiteY8" fmla="*/ 566868 h 2168086"/>
                <a:gd name="connsiteX9" fmla="*/ 967042 w 1482468"/>
                <a:gd name="connsiteY9" fmla="*/ 566180 h 2168086"/>
                <a:gd name="connsiteX10" fmla="*/ 958810 w 1482468"/>
                <a:gd name="connsiteY10" fmla="*/ 570087 h 2168086"/>
                <a:gd name="connsiteX11" fmla="*/ 955493 w 1482468"/>
                <a:gd name="connsiteY11" fmla="*/ 581759 h 2168086"/>
                <a:gd name="connsiteX12" fmla="*/ 957802 w 1482468"/>
                <a:gd name="connsiteY12" fmla="*/ 593849 h 2168086"/>
                <a:gd name="connsiteX13" fmla="*/ 967140 w 1482468"/>
                <a:gd name="connsiteY13" fmla="*/ 599256 h 2168086"/>
                <a:gd name="connsiteX14" fmla="*/ 975250 w 1482468"/>
                <a:gd name="connsiteY14" fmla="*/ 595201 h 2168086"/>
                <a:gd name="connsiteX15" fmla="*/ 978591 w 1482468"/>
                <a:gd name="connsiteY15" fmla="*/ 583086 h 2168086"/>
                <a:gd name="connsiteX16" fmla="*/ 975347 w 1482468"/>
                <a:gd name="connsiteY16" fmla="*/ 570136 h 2168086"/>
                <a:gd name="connsiteX17" fmla="*/ 967042 w 1482468"/>
                <a:gd name="connsiteY17" fmla="*/ 566180 h 2168086"/>
                <a:gd name="connsiteX18" fmla="*/ 906510 w 1482468"/>
                <a:gd name="connsiteY18" fmla="*/ 566180 h 2168086"/>
                <a:gd name="connsiteX19" fmla="*/ 899040 w 1482468"/>
                <a:gd name="connsiteY19" fmla="*/ 569472 h 2168086"/>
                <a:gd name="connsiteX20" fmla="*/ 896140 w 1482468"/>
                <a:gd name="connsiteY20" fmla="*/ 578417 h 2168086"/>
                <a:gd name="connsiteX21" fmla="*/ 916782 w 1482468"/>
                <a:gd name="connsiteY21" fmla="*/ 578417 h 2168086"/>
                <a:gd name="connsiteX22" fmla="*/ 913686 w 1482468"/>
                <a:gd name="connsiteY22" fmla="*/ 569301 h 2168086"/>
                <a:gd name="connsiteX23" fmla="*/ 906510 w 1482468"/>
                <a:gd name="connsiteY23" fmla="*/ 566180 h 2168086"/>
                <a:gd name="connsiteX24" fmla="*/ 755534 w 1482468"/>
                <a:gd name="connsiteY24" fmla="*/ 566180 h 2168086"/>
                <a:gd name="connsiteX25" fmla="*/ 748064 w 1482468"/>
                <a:gd name="connsiteY25" fmla="*/ 569472 h 2168086"/>
                <a:gd name="connsiteX26" fmla="*/ 745164 w 1482468"/>
                <a:gd name="connsiteY26" fmla="*/ 578417 h 2168086"/>
                <a:gd name="connsiteX27" fmla="*/ 765806 w 1482468"/>
                <a:gd name="connsiteY27" fmla="*/ 578417 h 2168086"/>
                <a:gd name="connsiteX28" fmla="*/ 762710 w 1482468"/>
                <a:gd name="connsiteY28" fmla="*/ 569301 h 2168086"/>
                <a:gd name="connsiteX29" fmla="*/ 755534 w 1482468"/>
                <a:gd name="connsiteY29" fmla="*/ 566180 h 2168086"/>
                <a:gd name="connsiteX30" fmla="*/ 905675 w 1482468"/>
                <a:gd name="connsiteY30" fmla="*/ 555614 h 2168086"/>
                <a:gd name="connsiteX31" fmla="*/ 924056 w 1482468"/>
                <a:gd name="connsiteY31" fmla="*/ 563305 h 2168086"/>
                <a:gd name="connsiteX32" fmla="*/ 930494 w 1482468"/>
                <a:gd name="connsiteY32" fmla="*/ 586870 h 2168086"/>
                <a:gd name="connsiteX33" fmla="*/ 895895 w 1482468"/>
                <a:gd name="connsiteY33" fmla="*/ 586870 h 2168086"/>
                <a:gd name="connsiteX34" fmla="*/ 899236 w 1482468"/>
                <a:gd name="connsiteY34" fmla="*/ 596429 h 2168086"/>
                <a:gd name="connsiteX35" fmla="*/ 907199 w 1482468"/>
                <a:gd name="connsiteY35" fmla="*/ 599845 h 2168086"/>
                <a:gd name="connsiteX36" fmla="*/ 912654 w 1482468"/>
                <a:gd name="connsiteY36" fmla="*/ 598076 h 2168086"/>
                <a:gd name="connsiteX37" fmla="*/ 915996 w 1482468"/>
                <a:gd name="connsiteY37" fmla="*/ 592375 h 2168086"/>
                <a:gd name="connsiteX38" fmla="*/ 929757 w 1482468"/>
                <a:gd name="connsiteY38" fmla="*/ 594684 h 2168086"/>
                <a:gd name="connsiteX39" fmla="*/ 921377 w 1482468"/>
                <a:gd name="connsiteY39" fmla="*/ 606210 h 2168086"/>
                <a:gd name="connsiteX40" fmla="*/ 907051 w 1482468"/>
                <a:gd name="connsiteY40" fmla="*/ 610166 h 2168086"/>
                <a:gd name="connsiteX41" fmla="*/ 886901 w 1482468"/>
                <a:gd name="connsiteY41" fmla="*/ 601270 h 2168086"/>
                <a:gd name="connsiteX42" fmla="*/ 881741 w 1482468"/>
                <a:gd name="connsiteY42" fmla="*/ 583283 h 2168086"/>
                <a:gd name="connsiteX43" fmla="*/ 888523 w 1482468"/>
                <a:gd name="connsiteY43" fmla="*/ 562960 h 2168086"/>
                <a:gd name="connsiteX44" fmla="*/ 905675 w 1482468"/>
                <a:gd name="connsiteY44" fmla="*/ 555614 h 2168086"/>
                <a:gd name="connsiteX45" fmla="*/ 815771 w 1482468"/>
                <a:gd name="connsiteY45" fmla="*/ 555614 h 2168086"/>
                <a:gd name="connsiteX46" fmla="*/ 830932 w 1482468"/>
                <a:gd name="connsiteY46" fmla="*/ 559717 h 2168086"/>
                <a:gd name="connsiteX47" fmla="*/ 839017 w 1482468"/>
                <a:gd name="connsiteY47" fmla="*/ 572225 h 2168086"/>
                <a:gd name="connsiteX48" fmla="*/ 825403 w 1482468"/>
                <a:gd name="connsiteY48" fmla="*/ 574682 h 2168086"/>
                <a:gd name="connsiteX49" fmla="*/ 822282 w 1482468"/>
                <a:gd name="connsiteY49" fmla="*/ 568539 h 2168086"/>
                <a:gd name="connsiteX50" fmla="*/ 815967 w 1482468"/>
                <a:gd name="connsiteY50" fmla="*/ 566475 h 2168086"/>
                <a:gd name="connsiteX51" fmla="*/ 807736 w 1482468"/>
                <a:gd name="connsiteY51" fmla="*/ 570038 h 2168086"/>
                <a:gd name="connsiteX52" fmla="*/ 804663 w 1482468"/>
                <a:gd name="connsiteY52" fmla="*/ 581956 h 2168086"/>
                <a:gd name="connsiteX53" fmla="*/ 807784 w 1482468"/>
                <a:gd name="connsiteY53" fmla="*/ 595078 h 2168086"/>
                <a:gd name="connsiteX54" fmla="*/ 816164 w 1482468"/>
                <a:gd name="connsiteY54" fmla="*/ 598911 h 2168086"/>
                <a:gd name="connsiteX55" fmla="*/ 822602 w 1482468"/>
                <a:gd name="connsiteY55" fmla="*/ 596676 h 2168086"/>
                <a:gd name="connsiteX56" fmla="*/ 826141 w 1482468"/>
                <a:gd name="connsiteY56" fmla="*/ 588984 h 2168086"/>
                <a:gd name="connsiteX57" fmla="*/ 839705 w 1482468"/>
                <a:gd name="connsiteY57" fmla="*/ 591293 h 2168086"/>
                <a:gd name="connsiteX58" fmla="*/ 831596 w 1482468"/>
                <a:gd name="connsiteY58" fmla="*/ 605399 h 2168086"/>
                <a:gd name="connsiteX59" fmla="*/ 815525 w 1482468"/>
                <a:gd name="connsiteY59" fmla="*/ 610166 h 2168086"/>
                <a:gd name="connsiteX60" fmla="*/ 797267 w 1482468"/>
                <a:gd name="connsiteY60" fmla="*/ 602941 h 2168086"/>
                <a:gd name="connsiteX61" fmla="*/ 790460 w 1482468"/>
                <a:gd name="connsiteY61" fmla="*/ 582938 h 2168086"/>
                <a:gd name="connsiteX62" fmla="*/ 797292 w 1482468"/>
                <a:gd name="connsiteY62" fmla="*/ 562813 h 2168086"/>
                <a:gd name="connsiteX63" fmla="*/ 815771 w 1482468"/>
                <a:gd name="connsiteY63" fmla="*/ 555614 h 2168086"/>
                <a:gd name="connsiteX64" fmla="*/ 754699 w 1482468"/>
                <a:gd name="connsiteY64" fmla="*/ 555614 h 2168086"/>
                <a:gd name="connsiteX65" fmla="*/ 773079 w 1482468"/>
                <a:gd name="connsiteY65" fmla="*/ 563305 h 2168086"/>
                <a:gd name="connsiteX66" fmla="*/ 779517 w 1482468"/>
                <a:gd name="connsiteY66" fmla="*/ 586870 h 2168086"/>
                <a:gd name="connsiteX67" fmla="*/ 744918 w 1482468"/>
                <a:gd name="connsiteY67" fmla="*/ 586870 h 2168086"/>
                <a:gd name="connsiteX68" fmla="*/ 748260 w 1482468"/>
                <a:gd name="connsiteY68" fmla="*/ 596429 h 2168086"/>
                <a:gd name="connsiteX69" fmla="*/ 756222 w 1482468"/>
                <a:gd name="connsiteY69" fmla="*/ 599845 h 2168086"/>
                <a:gd name="connsiteX70" fmla="*/ 761678 w 1482468"/>
                <a:gd name="connsiteY70" fmla="*/ 598076 h 2168086"/>
                <a:gd name="connsiteX71" fmla="*/ 765019 w 1482468"/>
                <a:gd name="connsiteY71" fmla="*/ 592375 h 2168086"/>
                <a:gd name="connsiteX72" fmla="*/ 778780 w 1482468"/>
                <a:gd name="connsiteY72" fmla="*/ 594684 h 2168086"/>
                <a:gd name="connsiteX73" fmla="*/ 770401 w 1482468"/>
                <a:gd name="connsiteY73" fmla="*/ 606210 h 2168086"/>
                <a:gd name="connsiteX74" fmla="*/ 756074 w 1482468"/>
                <a:gd name="connsiteY74" fmla="*/ 610166 h 2168086"/>
                <a:gd name="connsiteX75" fmla="*/ 735925 w 1482468"/>
                <a:gd name="connsiteY75" fmla="*/ 601270 h 2168086"/>
                <a:gd name="connsiteX76" fmla="*/ 730765 w 1482468"/>
                <a:gd name="connsiteY76" fmla="*/ 583283 h 2168086"/>
                <a:gd name="connsiteX77" fmla="*/ 737547 w 1482468"/>
                <a:gd name="connsiteY77" fmla="*/ 562960 h 2168086"/>
                <a:gd name="connsiteX78" fmla="*/ 754699 w 1482468"/>
                <a:gd name="connsiteY78" fmla="*/ 555614 h 2168086"/>
                <a:gd name="connsiteX79" fmla="*/ 706011 w 1482468"/>
                <a:gd name="connsiteY79" fmla="*/ 555614 h 2168086"/>
                <a:gd name="connsiteX80" fmla="*/ 714366 w 1482468"/>
                <a:gd name="connsiteY80" fmla="*/ 557259 h 2168086"/>
                <a:gd name="connsiteX81" fmla="*/ 720092 w 1482468"/>
                <a:gd name="connsiteY81" fmla="*/ 561462 h 2168086"/>
                <a:gd name="connsiteX82" fmla="*/ 722794 w 1482468"/>
                <a:gd name="connsiteY82" fmla="*/ 567261 h 2168086"/>
                <a:gd name="connsiteX83" fmla="*/ 723556 w 1482468"/>
                <a:gd name="connsiteY83" fmla="*/ 576550 h 2168086"/>
                <a:gd name="connsiteX84" fmla="*/ 723556 w 1482468"/>
                <a:gd name="connsiteY84" fmla="*/ 608986 h 2168086"/>
                <a:gd name="connsiteX85" fmla="*/ 709747 w 1482468"/>
                <a:gd name="connsiteY85" fmla="*/ 608986 h 2168086"/>
                <a:gd name="connsiteX86" fmla="*/ 709747 w 1482468"/>
                <a:gd name="connsiteY86" fmla="*/ 582349 h 2168086"/>
                <a:gd name="connsiteX87" fmla="*/ 708862 w 1482468"/>
                <a:gd name="connsiteY87" fmla="*/ 571414 h 2168086"/>
                <a:gd name="connsiteX88" fmla="*/ 705987 w 1482468"/>
                <a:gd name="connsiteY88" fmla="*/ 567556 h 2168086"/>
                <a:gd name="connsiteX89" fmla="*/ 701195 w 1482468"/>
                <a:gd name="connsiteY89" fmla="*/ 566180 h 2168086"/>
                <a:gd name="connsiteX90" fmla="*/ 694757 w 1482468"/>
                <a:gd name="connsiteY90" fmla="*/ 568146 h 2168086"/>
                <a:gd name="connsiteX91" fmla="*/ 690849 w 1482468"/>
                <a:gd name="connsiteY91" fmla="*/ 573355 h 2168086"/>
                <a:gd name="connsiteX92" fmla="*/ 689794 w 1482468"/>
                <a:gd name="connsiteY92" fmla="*/ 585347 h 2168086"/>
                <a:gd name="connsiteX93" fmla="*/ 689794 w 1482468"/>
                <a:gd name="connsiteY93" fmla="*/ 608986 h 2168086"/>
                <a:gd name="connsiteX94" fmla="*/ 675983 w 1482468"/>
                <a:gd name="connsiteY94" fmla="*/ 608986 h 2168086"/>
                <a:gd name="connsiteX95" fmla="*/ 675983 w 1482468"/>
                <a:gd name="connsiteY95" fmla="*/ 556793 h 2168086"/>
                <a:gd name="connsiteX96" fmla="*/ 688810 w 1482468"/>
                <a:gd name="connsiteY96" fmla="*/ 556793 h 2168086"/>
                <a:gd name="connsiteX97" fmla="*/ 688810 w 1482468"/>
                <a:gd name="connsiteY97" fmla="*/ 564460 h 2168086"/>
                <a:gd name="connsiteX98" fmla="*/ 706011 w 1482468"/>
                <a:gd name="connsiteY98" fmla="*/ 555614 h 2168086"/>
                <a:gd name="connsiteX99" fmla="*/ 647298 w 1482468"/>
                <a:gd name="connsiteY99" fmla="*/ 555614 h 2168086"/>
                <a:gd name="connsiteX100" fmla="*/ 655653 w 1482468"/>
                <a:gd name="connsiteY100" fmla="*/ 557259 h 2168086"/>
                <a:gd name="connsiteX101" fmla="*/ 661379 w 1482468"/>
                <a:gd name="connsiteY101" fmla="*/ 561462 h 2168086"/>
                <a:gd name="connsiteX102" fmla="*/ 664081 w 1482468"/>
                <a:gd name="connsiteY102" fmla="*/ 567261 h 2168086"/>
                <a:gd name="connsiteX103" fmla="*/ 664843 w 1482468"/>
                <a:gd name="connsiteY103" fmla="*/ 576550 h 2168086"/>
                <a:gd name="connsiteX104" fmla="*/ 664843 w 1482468"/>
                <a:gd name="connsiteY104" fmla="*/ 608986 h 2168086"/>
                <a:gd name="connsiteX105" fmla="*/ 651034 w 1482468"/>
                <a:gd name="connsiteY105" fmla="*/ 608986 h 2168086"/>
                <a:gd name="connsiteX106" fmla="*/ 651034 w 1482468"/>
                <a:gd name="connsiteY106" fmla="*/ 582349 h 2168086"/>
                <a:gd name="connsiteX107" fmla="*/ 650149 w 1482468"/>
                <a:gd name="connsiteY107" fmla="*/ 571414 h 2168086"/>
                <a:gd name="connsiteX108" fmla="*/ 647274 w 1482468"/>
                <a:gd name="connsiteY108" fmla="*/ 567556 h 2168086"/>
                <a:gd name="connsiteX109" fmla="*/ 642482 w 1482468"/>
                <a:gd name="connsiteY109" fmla="*/ 566180 h 2168086"/>
                <a:gd name="connsiteX110" fmla="*/ 636044 w 1482468"/>
                <a:gd name="connsiteY110" fmla="*/ 568146 h 2168086"/>
                <a:gd name="connsiteX111" fmla="*/ 632136 w 1482468"/>
                <a:gd name="connsiteY111" fmla="*/ 573355 h 2168086"/>
                <a:gd name="connsiteX112" fmla="*/ 631081 w 1482468"/>
                <a:gd name="connsiteY112" fmla="*/ 585347 h 2168086"/>
                <a:gd name="connsiteX113" fmla="*/ 631081 w 1482468"/>
                <a:gd name="connsiteY113" fmla="*/ 608986 h 2168086"/>
                <a:gd name="connsiteX114" fmla="*/ 617270 w 1482468"/>
                <a:gd name="connsiteY114" fmla="*/ 608986 h 2168086"/>
                <a:gd name="connsiteX115" fmla="*/ 617270 w 1482468"/>
                <a:gd name="connsiteY115" fmla="*/ 556793 h 2168086"/>
                <a:gd name="connsiteX116" fmla="*/ 630097 w 1482468"/>
                <a:gd name="connsiteY116" fmla="*/ 556793 h 2168086"/>
                <a:gd name="connsiteX117" fmla="*/ 630097 w 1482468"/>
                <a:gd name="connsiteY117" fmla="*/ 564460 h 2168086"/>
                <a:gd name="connsiteX118" fmla="*/ 647298 w 1482468"/>
                <a:gd name="connsiteY118" fmla="*/ 555614 h 2168086"/>
                <a:gd name="connsiteX119" fmla="*/ 582344 w 1482468"/>
                <a:gd name="connsiteY119" fmla="*/ 555614 h 2168086"/>
                <a:gd name="connsiteX120" fmla="*/ 601756 w 1482468"/>
                <a:gd name="connsiteY120" fmla="*/ 563305 h 2168086"/>
                <a:gd name="connsiteX121" fmla="*/ 609325 w 1482468"/>
                <a:gd name="connsiteY121" fmla="*/ 582742 h 2168086"/>
                <a:gd name="connsiteX122" fmla="*/ 601683 w 1482468"/>
                <a:gd name="connsiteY122" fmla="*/ 602376 h 2168086"/>
                <a:gd name="connsiteX123" fmla="*/ 582442 w 1482468"/>
                <a:gd name="connsiteY123" fmla="*/ 610166 h 2168086"/>
                <a:gd name="connsiteX124" fmla="*/ 568755 w 1482468"/>
                <a:gd name="connsiteY124" fmla="*/ 606922 h 2168086"/>
                <a:gd name="connsiteX125" fmla="*/ 558852 w 1482468"/>
                <a:gd name="connsiteY125" fmla="*/ 597413 h 2168086"/>
                <a:gd name="connsiteX126" fmla="*/ 555461 w 1482468"/>
                <a:gd name="connsiteY126" fmla="*/ 582153 h 2168086"/>
                <a:gd name="connsiteX127" fmla="*/ 558852 w 1482468"/>
                <a:gd name="connsiteY127" fmla="*/ 568834 h 2168086"/>
                <a:gd name="connsiteX128" fmla="*/ 568460 w 1482468"/>
                <a:gd name="connsiteY128" fmla="*/ 559005 h 2168086"/>
                <a:gd name="connsiteX129" fmla="*/ 582344 w 1482468"/>
                <a:gd name="connsiteY129" fmla="*/ 555614 h 2168086"/>
                <a:gd name="connsiteX130" fmla="*/ 522206 w 1482468"/>
                <a:gd name="connsiteY130" fmla="*/ 555614 h 2168086"/>
                <a:gd name="connsiteX131" fmla="*/ 537367 w 1482468"/>
                <a:gd name="connsiteY131" fmla="*/ 559717 h 2168086"/>
                <a:gd name="connsiteX132" fmla="*/ 545452 w 1482468"/>
                <a:gd name="connsiteY132" fmla="*/ 572225 h 2168086"/>
                <a:gd name="connsiteX133" fmla="*/ 531838 w 1482468"/>
                <a:gd name="connsiteY133" fmla="*/ 574682 h 2168086"/>
                <a:gd name="connsiteX134" fmla="*/ 528717 w 1482468"/>
                <a:gd name="connsiteY134" fmla="*/ 568539 h 2168086"/>
                <a:gd name="connsiteX135" fmla="*/ 522402 w 1482468"/>
                <a:gd name="connsiteY135" fmla="*/ 566475 h 2168086"/>
                <a:gd name="connsiteX136" fmla="*/ 514171 w 1482468"/>
                <a:gd name="connsiteY136" fmla="*/ 570038 h 2168086"/>
                <a:gd name="connsiteX137" fmla="*/ 511098 w 1482468"/>
                <a:gd name="connsiteY137" fmla="*/ 581956 h 2168086"/>
                <a:gd name="connsiteX138" fmla="*/ 514219 w 1482468"/>
                <a:gd name="connsiteY138" fmla="*/ 595078 h 2168086"/>
                <a:gd name="connsiteX139" fmla="*/ 522599 w 1482468"/>
                <a:gd name="connsiteY139" fmla="*/ 598911 h 2168086"/>
                <a:gd name="connsiteX140" fmla="*/ 529037 w 1482468"/>
                <a:gd name="connsiteY140" fmla="*/ 596676 h 2168086"/>
                <a:gd name="connsiteX141" fmla="*/ 532576 w 1482468"/>
                <a:gd name="connsiteY141" fmla="*/ 588984 h 2168086"/>
                <a:gd name="connsiteX142" fmla="*/ 546139 w 1482468"/>
                <a:gd name="connsiteY142" fmla="*/ 591293 h 2168086"/>
                <a:gd name="connsiteX143" fmla="*/ 538031 w 1482468"/>
                <a:gd name="connsiteY143" fmla="*/ 605399 h 2168086"/>
                <a:gd name="connsiteX144" fmla="*/ 521960 w 1482468"/>
                <a:gd name="connsiteY144" fmla="*/ 610166 h 2168086"/>
                <a:gd name="connsiteX145" fmla="*/ 503702 w 1482468"/>
                <a:gd name="connsiteY145" fmla="*/ 602941 h 2168086"/>
                <a:gd name="connsiteX146" fmla="*/ 496895 w 1482468"/>
                <a:gd name="connsiteY146" fmla="*/ 582938 h 2168086"/>
                <a:gd name="connsiteX147" fmla="*/ 503727 w 1482468"/>
                <a:gd name="connsiteY147" fmla="*/ 562813 h 2168086"/>
                <a:gd name="connsiteX148" fmla="*/ 522206 w 1482468"/>
                <a:gd name="connsiteY148" fmla="*/ 555614 h 2168086"/>
                <a:gd name="connsiteX149" fmla="*/ 866718 w 1482468"/>
                <a:gd name="connsiteY149" fmla="*/ 538363 h 2168086"/>
                <a:gd name="connsiteX150" fmla="*/ 866718 w 1482468"/>
                <a:gd name="connsiteY150" fmla="*/ 556793 h 2168086"/>
                <a:gd name="connsiteX151" fmla="*/ 876155 w 1482468"/>
                <a:gd name="connsiteY151" fmla="*/ 556793 h 2168086"/>
                <a:gd name="connsiteX152" fmla="*/ 876155 w 1482468"/>
                <a:gd name="connsiteY152" fmla="*/ 567802 h 2168086"/>
                <a:gd name="connsiteX153" fmla="*/ 866718 w 1482468"/>
                <a:gd name="connsiteY153" fmla="*/ 567802 h 2168086"/>
                <a:gd name="connsiteX154" fmla="*/ 866718 w 1482468"/>
                <a:gd name="connsiteY154" fmla="*/ 588837 h 2168086"/>
                <a:gd name="connsiteX155" fmla="*/ 866989 w 1482468"/>
                <a:gd name="connsiteY155" fmla="*/ 596282 h 2168086"/>
                <a:gd name="connsiteX156" fmla="*/ 868218 w 1482468"/>
                <a:gd name="connsiteY156" fmla="*/ 598026 h 2168086"/>
                <a:gd name="connsiteX157" fmla="*/ 870552 w 1482468"/>
                <a:gd name="connsiteY157" fmla="*/ 598715 h 2168086"/>
                <a:gd name="connsiteX158" fmla="*/ 876105 w 1482468"/>
                <a:gd name="connsiteY158" fmla="*/ 597388 h 2168086"/>
                <a:gd name="connsiteX159" fmla="*/ 877285 w 1482468"/>
                <a:gd name="connsiteY159" fmla="*/ 608101 h 2168086"/>
                <a:gd name="connsiteX160" fmla="*/ 866375 w 1482468"/>
                <a:gd name="connsiteY160" fmla="*/ 610166 h 2168086"/>
                <a:gd name="connsiteX161" fmla="*/ 859642 w 1482468"/>
                <a:gd name="connsiteY161" fmla="*/ 608912 h 2168086"/>
                <a:gd name="connsiteX162" fmla="*/ 855243 w 1482468"/>
                <a:gd name="connsiteY162" fmla="*/ 605669 h 2168086"/>
                <a:gd name="connsiteX163" fmla="*/ 853302 w 1482468"/>
                <a:gd name="connsiteY163" fmla="*/ 600288 h 2168086"/>
                <a:gd name="connsiteX164" fmla="*/ 852860 w 1482468"/>
                <a:gd name="connsiteY164" fmla="*/ 590556 h 2168086"/>
                <a:gd name="connsiteX165" fmla="*/ 852860 w 1482468"/>
                <a:gd name="connsiteY165" fmla="*/ 567802 h 2168086"/>
                <a:gd name="connsiteX166" fmla="*/ 846519 w 1482468"/>
                <a:gd name="connsiteY166" fmla="*/ 567802 h 2168086"/>
                <a:gd name="connsiteX167" fmla="*/ 846519 w 1482468"/>
                <a:gd name="connsiteY167" fmla="*/ 556793 h 2168086"/>
                <a:gd name="connsiteX168" fmla="*/ 852860 w 1482468"/>
                <a:gd name="connsiteY168" fmla="*/ 556793 h 2168086"/>
                <a:gd name="connsiteX169" fmla="*/ 852860 w 1482468"/>
                <a:gd name="connsiteY169" fmla="*/ 546423 h 2168086"/>
                <a:gd name="connsiteX170" fmla="*/ 978542 w 1482468"/>
                <a:gd name="connsiteY170" fmla="*/ 536938 h 2168086"/>
                <a:gd name="connsiteX171" fmla="*/ 992352 w 1482468"/>
                <a:gd name="connsiteY171" fmla="*/ 536938 h 2168086"/>
                <a:gd name="connsiteX172" fmla="*/ 992352 w 1482468"/>
                <a:gd name="connsiteY172" fmla="*/ 608986 h 2168086"/>
                <a:gd name="connsiteX173" fmla="*/ 979525 w 1482468"/>
                <a:gd name="connsiteY173" fmla="*/ 608986 h 2168086"/>
                <a:gd name="connsiteX174" fmla="*/ 979525 w 1482468"/>
                <a:gd name="connsiteY174" fmla="*/ 601320 h 2168086"/>
                <a:gd name="connsiteX175" fmla="*/ 971981 w 1482468"/>
                <a:gd name="connsiteY175" fmla="*/ 607979 h 2168086"/>
                <a:gd name="connsiteX176" fmla="*/ 963208 w 1482468"/>
                <a:gd name="connsiteY176" fmla="*/ 610166 h 2168086"/>
                <a:gd name="connsiteX177" fmla="*/ 947802 w 1482468"/>
                <a:gd name="connsiteY177" fmla="*/ 602916 h 2168086"/>
                <a:gd name="connsiteX178" fmla="*/ 941387 w 1482468"/>
                <a:gd name="connsiteY178" fmla="*/ 582693 h 2168086"/>
                <a:gd name="connsiteX179" fmla="*/ 947629 w 1482468"/>
                <a:gd name="connsiteY179" fmla="*/ 562518 h 2168086"/>
                <a:gd name="connsiteX180" fmla="*/ 963405 w 1482468"/>
                <a:gd name="connsiteY180" fmla="*/ 555614 h 2168086"/>
                <a:gd name="connsiteX181" fmla="*/ 978542 w 1482468"/>
                <a:gd name="connsiteY181" fmla="*/ 562887 h 2168086"/>
                <a:gd name="connsiteX182" fmla="*/ 18323 w 1482468"/>
                <a:gd name="connsiteY182" fmla="*/ 417202 h 2168086"/>
                <a:gd name="connsiteX183" fmla="*/ 24816 w 1482468"/>
                <a:gd name="connsiteY183" fmla="*/ 419222 h 2168086"/>
                <a:gd name="connsiteX184" fmla="*/ 5338 w 1482468"/>
                <a:gd name="connsiteY184" fmla="*/ 467556 h 2168086"/>
                <a:gd name="connsiteX185" fmla="*/ 0 w 1482468"/>
                <a:gd name="connsiteY185" fmla="*/ 465536 h 2168086"/>
                <a:gd name="connsiteX186" fmla="*/ 18323 w 1482468"/>
                <a:gd name="connsiteY186" fmla="*/ 417202 h 2168086"/>
                <a:gd name="connsiteX187" fmla="*/ 697587 w 1482468"/>
                <a:gd name="connsiteY187" fmla="*/ 283745 h 2168086"/>
                <a:gd name="connsiteX188" fmla="*/ 694846 w 1482468"/>
                <a:gd name="connsiteY188" fmla="*/ 283889 h 2168086"/>
                <a:gd name="connsiteX189" fmla="*/ 673637 w 1482468"/>
                <a:gd name="connsiteY189" fmla="*/ 384884 h 2168086"/>
                <a:gd name="connsiteX190" fmla="*/ 718796 w 1482468"/>
                <a:gd name="connsiteY190" fmla="*/ 384884 h 2168086"/>
                <a:gd name="connsiteX191" fmla="*/ 697587 w 1482468"/>
                <a:gd name="connsiteY191" fmla="*/ 283745 h 2168086"/>
                <a:gd name="connsiteX192" fmla="*/ 154666 w 1482468"/>
                <a:gd name="connsiteY192" fmla="*/ 274078 h 2168086"/>
                <a:gd name="connsiteX193" fmla="*/ 202711 w 1482468"/>
                <a:gd name="connsiteY193" fmla="*/ 360789 h 2168086"/>
                <a:gd name="connsiteX194" fmla="*/ 154666 w 1482468"/>
                <a:gd name="connsiteY194" fmla="*/ 447500 h 2168086"/>
                <a:gd name="connsiteX195" fmla="*/ 106621 w 1482468"/>
                <a:gd name="connsiteY195" fmla="*/ 360789 h 2168086"/>
                <a:gd name="connsiteX196" fmla="*/ 154666 w 1482468"/>
                <a:gd name="connsiteY196" fmla="*/ 274078 h 2168086"/>
                <a:gd name="connsiteX197" fmla="*/ 836670 w 1482468"/>
                <a:gd name="connsiteY197" fmla="*/ 229064 h 2168086"/>
                <a:gd name="connsiteX198" fmla="*/ 897123 w 1482468"/>
                <a:gd name="connsiteY198" fmla="*/ 229064 h 2168086"/>
                <a:gd name="connsiteX199" fmla="*/ 897123 w 1482468"/>
                <a:gd name="connsiteY199" fmla="*/ 440576 h 2168086"/>
                <a:gd name="connsiteX200" fmla="*/ 982680 w 1482468"/>
                <a:gd name="connsiteY200" fmla="*/ 440576 h 2168086"/>
                <a:gd name="connsiteX201" fmla="*/ 982680 w 1482468"/>
                <a:gd name="connsiteY201" fmla="*/ 491651 h 2168086"/>
                <a:gd name="connsiteX202" fmla="*/ 836670 w 1482468"/>
                <a:gd name="connsiteY202" fmla="*/ 491651 h 2168086"/>
                <a:gd name="connsiteX203" fmla="*/ 836670 w 1482468"/>
                <a:gd name="connsiteY203" fmla="*/ 229064 h 2168086"/>
                <a:gd name="connsiteX204" fmla="*/ 659931 w 1482468"/>
                <a:gd name="connsiteY204" fmla="*/ 228919 h 2168086"/>
                <a:gd name="connsiteX205" fmla="*/ 736687 w 1482468"/>
                <a:gd name="connsiteY205" fmla="*/ 228919 h 2168086"/>
                <a:gd name="connsiteX206" fmla="*/ 804065 w 1482468"/>
                <a:gd name="connsiteY206" fmla="*/ 491938 h 2168086"/>
                <a:gd name="connsiteX207" fmla="*/ 742025 w 1482468"/>
                <a:gd name="connsiteY207" fmla="*/ 491938 h 2168086"/>
                <a:gd name="connsiteX208" fmla="*/ 726299 w 1482468"/>
                <a:gd name="connsiteY208" fmla="*/ 431631 h 2168086"/>
                <a:gd name="connsiteX209" fmla="*/ 666135 w 1482468"/>
                <a:gd name="connsiteY209" fmla="*/ 431631 h 2168086"/>
                <a:gd name="connsiteX210" fmla="*/ 650841 w 1482468"/>
                <a:gd name="connsiteY210" fmla="*/ 492372 h 2168086"/>
                <a:gd name="connsiteX211" fmla="*/ 590388 w 1482468"/>
                <a:gd name="connsiteY211" fmla="*/ 492372 h 2168086"/>
                <a:gd name="connsiteX212" fmla="*/ 659931 w 1482468"/>
                <a:gd name="connsiteY212" fmla="*/ 228919 h 2168086"/>
                <a:gd name="connsiteX213" fmla="*/ 503099 w 1482468"/>
                <a:gd name="connsiteY213" fmla="*/ 227909 h 2168086"/>
                <a:gd name="connsiteX214" fmla="*/ 523298 w 1482468"/>
                <a:gd name="connsiteY214" fmla="*/ 227909 h 2168086"/>
                <a:gd name="connsiteX215" fmla="*/ 560522 w 1482468"/>
                <a:gd name="connsiteY215" fmla="*/ 227909 h 2168086"/>
                <a:gd name="connsiteX216" fmla="*/ 560522 w 1482468"/>
                <a:gd name="connsiteY216" fmla="*/ 491650 h 2168086"/>
                <a:gd name="connsiteX217" fmla="*/ 503099 w 1482468"/>
                <a:gd name="connsiteY217" fmla="*/ 491650 h 2168086"/>
                <a:gd name="connsiteX218" fmla="*/ 503099 w 1482468"/>
                <a:gd name="connsiteY218" fmla="*/ 227909 h 2168086"/>
                <a:gd name="connsiteX219" fmla="*/ 419417 w 1482468"/>
                <a:gd name="connsiteY219" fmla="*/ 226322 h 2168086"/>
                <a:gd name="connsiteX220" fmla="*/ 466307 w 1482468"/>
                <a:gd name="connsiteY220" fmla="*/ 228919 h 2168086"/>
                <a:gd name="connsiteX221" fmla="*/ 458372 w 1482468"/>
                <a:gd name="connsiteY221" fmla="*/ 281436 h 2168086"/>
                <a:gd name="connsiteX222" fmla="*/ 419417 w 1482468"/>
                <a:gd name="connsiteY222" fmla="*/ 277753 h 2168086"/>
                <a:gd name="connsiteX223" fmla="*/ 418552 w 1482468"/>
                <a:gd name="connsiteY223" fmla="*/ 446635 h 2168086"/>
                <a:gd name="connsiteX224" fmla="*/ 351751 w 1482468"/>
                <a:gd name="connsiteY224" fmla="*/ 349391 h 2168086"/>
                <a:gd name="connsiteX225" fmla="*/ 372058 w 1482468"/>
                <a:gd name="connsiteY225" fmla="*/ 297469 h 2168086"/>
                <a:gd name="connsiteX226" fmla="*/ 419285 w 1482468"/>
                <a:gd name="connsiteY226" fmla="*/ 277740 h 2168086"/>
                <a:gd name="connsiteX227" fmla="*/ 418696 w 1482468"/>
                <a:gd name="connsiteY227" fmla="*/ 277685 h 2168086"/>
                <a:gd name="connsiteX228" fmla="*/ 419417 w 1482468"/>
                <a:gd name="connsiteY228" fmla="*/ 226322 h 2168086"/>
                <a:gd name="connsiteX229" fmla="*/ 628766 w 1482468"/>
                <a:gd name="connsiteY229" fmla="*/ 94 h 2168086"/>
                <a:gd name="connsiteX230" fmla="*/ 1082089 w 1482468"/>
                <a:gd name="connsiteY230" fmla="*/ 94 h 2168086"/>
                <a:gd name="connsiteX231" fmla="*/ 1205447 w 1482468"/>
                <a:gd name="connsiteY231" fmla="*/ 123596 h 2168086"/>
                <a:gd name="connsiteX232" fmla="*/ 1205447 w 1482468"/>
                <a:gd name="connsiteY232" fmla="*/ 266577 h 2168086"/>
                <a:gd name="connsiteX233" fmla="*/ 1251760 w 1482468"/>
                <a:gd name="connsiteY233" fmla="*/ 253303 h 2168086"/>
                <a:gd name="connsiteX234" fmla="*/ 1302113 w 1482468"/>
                <a:gd name="connsiteY234" fmla="*/ 274512 h 2168086"/>
                <a:gd name="connsiteX235" fmla="*/ 1335009 w 1482468"/>
                <a:gd name="connsiteY235" fmla="*/ 382576 h 2168086"/>
                <a:gd name="connsiteX236" fmla="*/ 1316685 w 1482468"/>
                <a:gd name="connsiteY236" fmla="*/ 419079 h 2168086"/>
                <a:gd name="connsiteX237" fmla="*/ 1223337 w 1482468"/>
                <a:gd name="connsiteY237" fmla="*/ 478089 h 2168086"/>
                <a:gd name="connsiteX238" fmla="*/ 1205158 w 1482468"/>
                <a:gd name="connsiteY238" fmla="*/ 510551 h 2168086"/>
                <a:gd name="connsiteX239" fmla="*/ 1205302 w 1482468"/>
                <a:gd name="connsiteY239" fmla="*/ 537820 h 2168086"/>
                <a:gd name="connsiteX240" fmla="*/ 1300959 w 1482468"/>
                <a:gd name="connsiteY240" fmla="*/ 622511 h 2168086"/>
                <a:gd name="connsiteX241" fmla="*/ 1287685 w 1482468"/>
                <a:gd name="connsiteY241" fmla="*/ 659735 h 2168086"/>
                <a:gd name="connsiteX242" fmla="*/ 1221317 w 1482468"/>
                <a:gd name="connsiteY242" fmla="*/ 707924 h 2168086"/>
                <a:gd name="connsiteX243" fmla="*/ 1205158 w 1482468"/>
                <a:gd name="connsiteY243" fmla="*/ 735770 h 2168086"/>
                <a:gd name="connsiteX244" fmla="*/ 1205302 w 1482468"/>
                <a:gd name="connsiteY244" fmla="*/ 762461 h 2168086"/>
                <a:gd name="connsiteX245" fmla="*/ 1209198 w 1482468"/>
                <a:gd name="connsiteY245" fmla="*/ 764914 h 2168086"/>
                <a:gd name="connsiteX246" fmla="*/ 1297208 w 1482468"/>
                <a:gd name="connsiteY246" fmla="*/ 850038 h 2168086"/>
                <a:gd name="connsiteX247" fmla="*/ 1277875 w 1482468"/>
                <a:gd name="connsiteY247" fmla="*/ 893755 h 2168086"/>
                <a:gd name="connsiteX248" fmla="*/ 1221605 w 1482468"/>
                <a:gd name="connsiteY248" fmla="*/ 932710 h 2168086"/>
                <a:gd name="connsiteX249" fmla="*/ 1205158 w 1482468"/>
                <a:gd name="connsiteY249" fmla="*/ 960412 h 2168086"/>
                <a:gd name="connsiteX250" fmla="*/ 1205302 w 1482468"/>
                <a:gd name="connsiteY250" fmla="*/ 990132 h 2168086"/>
                <a:gd name="connsiteX251" fmla="*/ 1291003 w 1482468"/>
                <a:gd name="connsiteY251" fmla="*/ 1050009 h 2168086"/>
                <a:gd name="connsiteX252" fmla="*/ 1278740 w 1482468"/>
                <a:gd name="connsiteY252" fmla="*/ 1118684 h 2168086"/>
                <a:gd name="connsiteX253" fmla="*/ 1217566 w 1482468"/>
                <a:gd name="connsiteY253" fmla="*/ 1159949 h 2168086"/>
                <a:gd name="connsiteX254" fmla="*/ 1205158 w 1482468"/>
                <a:gd name="connsiteY254" fmla="*/ 1181445 h 2168086"/>
                <a:gd name="connsiteX255" fmla="*/ 1186402 w 1482468"/>
                <a:gd name="connsiteY255" fmla="*/ 1276381 h 2168086"/>
                <a:gd name="connsiteX256" fmla="*/ 1308317 w 1482468"/>
                <a:gd name="connsiteY256" fmla="*/ 1411570 h 2168086"/>
                <a:gd name="connsiteX257" fmla="*/ 1365163 w 1482468"/>
                <a:gd name="connsiteY257" fmla="*/ 1381705 h 2168086"/>
                <a:gd name="connsiteX258" fmla="*/ 1464427 w 1482468"/>
                <a:gd name="connsiteY258" fmla="*/ 1410993 h 2168086"/>
                <a:gd name="connsiteX259" fmla="*/ 1481307 w 1482468"/>
                <a:gd name="connsiteY259" fmla="*/ 1453987 h 2168086"/>
                <a:gd name="connsiteX260" fmla="*/ 1482461 w 1482468"/>
                <a:gd name="connsiteY260" fmla="*/ 1867345 h 2168086"/>
                <a:gd name="connsiteX261" fmla="*/ 1458222 w 1482468"/>
                <a:gd name="connsiteY261" fmla="*/ 1962858 h 2168086"/>
                <a:gd name="connsiteX262" fmla="*/ 1151486 w 1482468"/>
                <a:gd name="connsiteY262" fmla="*/ 2163982 h 2168086"/>
                <a:gd name="connsiteX263" fmla="*/ 938098 w 1482468"/>
                <a:gd name="connsiteY263" fmla="*/ 2155325 h 2168086"/>
                <a:gd name="connsiteX264" fmla="*/ 713601 w 1482468"/>
                <a:gd name="connsiteY264" fmla="*/ 1995897 h 2168086"/>
                <a:gd name="connsiteX265" fmla="*/ 603661 w 1482468"/>
                <a:gd name="connsiteY265" fmla="*/ 1779624 h 2168086"/>
                <a:gd name="connsiteX266" fmla="*/ 494730 w 1482468"/>
                <a:gd name="connsiteY266" fmla="*/ 1582539 h 2168086"/>
                <a:gd name="connsiteX267" fmla="*/ 422447 w 1482468"/>
                <a:gd name="connsiteY267" fmla="*/ 1503475 h 2168086"/>
                <a:gd name="connsiteX268" fmla="*/ 378586 w 1482468"/>
                <a:gd name="connsiteY268" fmla="*/ 1444754 h 2168086"/>
                <a:gd name="connsiteX269" fmla="*/ 602507 w 1482468"/>
                <a:gd name="connsiteY269" fmla="*/ 1410993 h 2168086"/>
                <a:gd name="connsiteX270" fmla="*/ 651129 w 1482468"/>
                <a:gd name="connsiteY270" fmla="*/ 1462356 h 2168086"/>
                <a:gd name="connsiteX271" fmla="*/ 693835 w 1482468"/>
                <a:gd name="connsiteY271" fmla="*/ 1521799 h 2168086"/>
                <a:gd name="connsiteX272" fmla="*/ 693835 w 1482468"/>
                <a:gd name="connsiteY272" fmla="*/ 1326302 h 2168086"/>
                <a:gd name="connsiteX273" fmla="*/ 633382 w 1482468"/>
                <a:gd name="connsiteY273" fmla="*/ 1326302 h 2168086"/>
                <a:gd name="connsiteX274" fmla="*/ 517527 w 1482468"/>
                <a:gd name="connsiteY274" fmla="*/ 1326445 h 2168086"/>
                <a:gd name="connsiteX275" fmla="*/ 428651 w 1482468"/>
                <a:gd name="connsiteY275" fmla="*/ 1307545 h 2168086"/>
                <a:gd name="connsiteX276" fmla="*/ 397054 w 1482468"/>
                <a:gd name="connsiteY276" fmla="*/ 1361938 h 2168086"/>
                <a:gd name="connsiteX277" fmla="*/ 376566 w 1482468"/>
                <a:gd name="connsiteY277" fmla="*/ 1368431 h 2168086"/>
                <a:gd name="connsiteX278" fmla="*/ 136198 w 1482468"/>
                <a:gd name="connsiteY278" fmla="*/ 1054769 h 2168086"/>
                <a:gd name="connsiteX279" fmla="*/ 158562 w 1482468"/>
                <a:gd name="connsiteY279" fmla="*/ 826665 h 2168086"/>
                <a:gd name="connsiteX280" fmla="*/ 229835 w 1482468"/>
                <a:gd name="connsiteY280" fmla="*/ 577064 h 2168086"/>
                <a:gd name="connsiteX281" fmla="*/ 249746 w 1482468"/>
                <a:gd name="connsiteY281" fmla="*/ 451253 h 2168086"/>
                <a:gd name="connsiteX282" fmla="*/ 255517 w 1482468"/>
                <a:gd name="connsiteY282" fmla="*/ 421098 h 2168086"/>
                <a:gd name="connsiteX283" fmla="*/ 247148 w 1482468"/>
                <a:gd name="connsiteY283" fmla="*/ 279850 h 2168086"/>
                <a:gd name="connsiteX284" fmla="*/ 280477 w 1482468"/>
                <a:gd name="connsiteY284" fmla="*/ 226611 h 2168086"/>
                <a:gd name="connsiteX285" fmla="*/ 347999 w 1482468"/>
                <a:gd name="connsiteY285" fmla="*/ 239163 h 2168086"/>
                <a:gd name="connsiteX286" fmla="*/ 293751 w 1482468"/>
                <a:gd name="connsiteY286" fmla="*/ 316208 h 2168086"/>
                <a:gd name="connsiteX287" fmla="*/ 305293 w 1482468"/>
                <a:gd name="connsiteY287" fmla="*/ 440143 h 2168086"/>
                <a:gd name="connsiteX288" fmla="*/ 396910 w 1482468"/>
                <a:gd name="connsiteY288" fmla="*/ 495979 h 2168086"/>
                <a:gd name="connsiteX289" fmla="*/ 419702 w 1482468"/>
                <a:gd name="connsiteY289" fmla="*/ 497133 h 2168086"/>
                <a:gd name="connsiteX290" fmla="*/ 419400 w 1482468"/>
                <a:gd name="connsiteY290" fmla="*/ 479386 h 2168086"/>
                <a:gd name="connsiteX291" fmla="*/ 418552 w 1482468"/>
                <a:gd name="connsiteY291" fmla="*/ 446635 h 2168086"/>
                <a:gd name="connsiteX292" fmla="*/ 460681 w 1482468"/>
                <a:gd name="connsiteY292" fmla="*/ 440431 h 2168086"/>
                <a:gd name="connsiteX293" fmla="*/ 467463 w 1482468"/>
                <a:gd name="connsiteY293" fmla="*/ 488620 h 2168086"/>
                <a:gd name="connsiteX294" fmla="*/ 419707 w 1482468"/>
                <a:gd name="connsiteY294" fmla="*/ 497421 h 2168086"/>
                <a:gd name="connsiteX295" fmla="*/ 419705 w 1482468"/>
                <a:gd name="connsiteY295" fmla="*/ 497317 h 2168086"/>
                <a:gd name="connsiteX296" fmla="*/ 419675 w 1482468"/>
                <a:gd name="connsiteY296" fmla="*/ 518176 h 2168086"/>
                <a:gd name="connsiteX297" fmla="*/ 419129 w 1482468"/>
                <a:gd name="connsiteY297" fmla="*/ 1209147 h 2168086"/>
                <a:gd name="connsiteX298" fmla="*/ 472079 w 1482468"/>
                <a:gd name="connsiteY298" fmla="*/ 1282729 h 2168086"/>
                <a:gd name="connsiteX299" fmla="*/ 487372 w 1482468"/>
                <a:gd name="connsiteY299" fmla="*/ 1284893 h 2168086"/>
                <a:gd name="connsiteX300" fmla="*/ 688064 w 1482468"/>
                <a:gd name="connsiteY300" fmla="*/ 1285037 h 2168086"/>
                <a:gd name="connsiteX301" fmla="*/ 696721 w 1482468"/>
                <a:gd name="connsiteY301" fmla="*/ 1284027 h 2168086"/>
                <a:gd name="connsiteX302" fmla="*/ 696721 w 1482468"/>
                <a:gd name="connsiteY302" fmla="*/ 1265272 h 2168086"/>
                <a:gd name="connsiteX303" fmla="*/ 694123 w 1482468"/>
                <a:gd name="connsiteY303" fmla="*/ 953919 h 2168086"/>
                <a:gd name="connsiteX304" fmla="*/ 700328 w 1482468"/>
                <a:gd name="connsiteY304" fmla="*/ 878317 h 2168086"/>
                <a:gd name="connsiteX305" fmla="*/ 793532 w 1482468"/>
                <a:gd name="connsiteY305" fmla="*/ 796511 h 2168086"/>
                <a:gd name="connsiteX306" fmla="*/ 896402 w 1482468"/>
                <a:gd name="connsiteY306" fmla="*/ 873988 h 2168086"/>
                <a:gd name="connsiteX307" fmla="*/ 906358 w 1482468"/>
                <a:gd name="connsiteY307" fmla="*/ 988979 h 2168086"/>
                <a:gd name="connsiteX308" fmla="*/ 906790 w 1482468"/>
                <a:gd name="connsiteY308" fmla="*/ 1282007 h 2168086"/>
                <a:gd name="connsiteX309" fmla="*/ 910830 w 1482468"/>
                <a:gd name="connsiteY309" fmla="*/ 1280276 h 2168086"/>
                <a:gd name="connsiteX310" fmla="*/ 1087427 w 1482468"/>
                <a:gd name="connsiteY310" fmla="*/ 1273351 h 2168086"/>
                <a:gd name="connsiteX311" fmla="*/ 1114407 w 1482468"/>
                <a:gd name="connsiteY311" fmla="*/ 1281864 h 2168086"/>
                <a:gd name="connsiteX312" fmla="*/ 1164471 w 1482468"/>
                <a:gd name="connsiteY312" fmla="*/ 1214629 h 2168086"/>
                <a:gd name="connsiteX313" fmla="*/ 1164471 w 1482468"/>
                <a:gd name="connsiteY313" fmla="*/ 1183754 h 2168086"/>
                <a:gd name="connsiteX314" fmla="*/ 1143407 w 1482468"/>
                <a:gd name="connsiteY314" fmla="*/ 1188371 h 2168086"/>
                <a:gd name="connsiteX315" fmla="*/ 1085407 w 1482468"/>
                <a:gd name="connsiteY315" fmla="*/ 1172356 h 2168086"/>
                <a:gd name="connsiteX316" fmla="*/ 1058138 w 1482468"/>
                <a:gd name="connsiteY316" fmla="*/ 1078287 h 2168086"/>
                <a:gd name="connsiteX317" fmla="*/ 1083387 w 1482468"/>
                <a:gd name="connsiteY317" fmla="*/ 1041207 h 2168086"/>
                <a:gd name="connsiteX318" fmla="*/ 1149034 w 1482468"/>
                <a:gd name="connsiteY318" fmla="*/ 1007591 h 2168086"/>
                <a:gd name="connsiteX319" fmla="*/ 1164616 w 1482468"/>
                <a:gd name="connsiteY319" fmla="*/ 983640 h 2168086"/>
                <a:gd name="connsiteX320" fmla="*/ 1164471 w 1482468"/>
                <a:gd name="connsiteY320" fmla="*/ 959402 h 2168086"/>
                <a:gd name="connsiteX321" fmla="*/ 1155815 w 1482468"/>
                <a:gd name="connsiteY321" fmla="*/ 960123 h 2168086"/>
                <a:gd name="connsiteX322" fmla="*/ 1056407 w 1482468"/>
                <a:gd name="connsiteY322" fmla="*/ 887262 h 2168086"/>
                <a:gd name="connsiteX323" fmla="*/ 1102288 w 1482468"/>
                <a:gd name="connsiteY323" fmla="*/ 803580 h 2168086"/>
                <a:gd name="connsiteX324" fmla="*/ 1149323 w 1482468"/>
                <a:gd name="connsiteY324" fmla="*/ 782516 h 2168086"/>
                <a:gd name="connsiteX325" fmla="*/ 1164616 w 1482468"/>
                <a:gd name="connsiteY325" fmla="*/ 760297 h 2168086"/>
                <a:gd name="connsiteX326" fmla="*/ 1164471 w 1482468"/>
                <a:gd name="connsiteY326" fmla="*/ 734616 h 2168086"/>
                <a:gd name="connsiteX327" fmla="*/ 1155815 w 1482468"/>
                <a:gd name="connsiteY327" fmla="*/ 734616 h 2168086"/>
                <a:gd name="connsiteX328" fmla="*/ 1059870 w 1482468"/>
                <a:gd name="connsiteY328" fmla="*/ 661755 h 2168086"/>
                <a:gd name="connsiteX329" fmla="*/ 1103153 w 1482468"/>
                <a:gd name="connsiteY329" fmla="*/ 578362 h 2168086"/>
                <a:gd name="connsiteX330" fmla="*/ 1153074 w 1482468"/>
                <a:gd name="connsiteY330" fmla="*/ 555278 h 2168086"/>
                <a:gd name="connsiteX331" fmla="*/ 1164471 w 1482468"/>
                <a:gd name="connsiteY331" fmla="*/ 539119 h 2168086"/>
                <a:gd name="connsiteX332" fmla="*/ 1164039 w 1482468"/>
                <a:gd name="connsiteY332" fmla="*/ 108303 h 2168086"/>
                <a:gd name="connsiteX333" fmla="*/ 1086849 w 1482468"/>
                <a:gd name="connsiteY333" fmla="*/ 39049 h 2168086"/>
                <a:gd name="connsiteX334" fmla="*/ 649109 w 1482468"/>
                <a:gd name="connsiteY334" fmla="*/ 39049 h 2168086"/>
                <a:gd name="connsiteX335" fmla="*/ 498626 w 1482468"/>
                <a:gd name="connsiteY335" fmla="*/ 38761 h 2168086"/>
                <a:gd name="connsiteX336" fmla="*/ 418984 w 1482468"/>
                <a:gd name="connsiteY336" fmla="*/ 118547 h 2168086"/>
                <a:gd name="connsiteX337" fmla="*/ 419562 w 1482468"/>
                <a:gd name="connsiteY337" fmla="*/ 225457 h 2168086"/>
                <a:gd name="connsiteX338" fmla="*/ 380751 w 1482468"/>
                <a:gd name="connsiteY338" fmla="*/ 228198 h 2168086"/>
                <a:gd name="connsiteX339" fmla="*/ 381472 w 1482468"/>
                <a:gd name="connsiteY339" fmla="*/ 93731 h 2168086"/>
                <a:gd name="connsiteX340" fmla="*/ 396477 w 1482468"/>
                <a:gd name="connsiteY340" fmla="*/ 52179 h 2168086"/>
                <a:gd name="connsiteX341" fmla="*/ 493865 w 1482468"/>
                <a:gd name="connsiteY341" fmla="*/ 239 h 2168086"/>
                <a:gd name="connsiteX342" fmla="*/ 628766 w 1482468"/>
                <a:gd name="connsiteY342" fmla="*/ 94 h 2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</a:cxnLst>
              <a:rect l="l" t="t" r="r" b="b"/>
              <a:pathLst>
                <a:path w="1482468" h="2168086">
                  <a:moveTo>
                    <a:pt x="582393" y="566868"/>
                  </a:moveTo>
                  <a:cubicBezTo>
                    <a:pt x="578789" y="566868"/>
                    <a:pt x="575758" y="568244"/>
                    <a:pt x="573301" y="570997"/>
                  </a:cubicBezTo>
                  <a:cubicBezTo>
                    <a:pt x="570843" y="573748"/>
                    <a:pt x="569615" y="577713"/>
                    <a:pt x="569615" y="582890"/>
                  </a:cubicBezTo>
                  <a:cubicBezTo>
                    <a:pt x="569615" y="588066"/>
                    <a:pt x="570843" y="592030"/>
                    <a:pt x="573301" y="594783"/>
                  </a:cubicBezTo>
                  <a:cubicBezTo>
                    <a:pt x="575758" y="597535"/>
                    <a:pt x="578789" y="598911"/>
                    <a:pt x="582393" y="598911"/>
                  </a:cubicBezTo>
                  <a:cubicBezTo>
                    <a:pt x="585997" y="598911"/>
                    <a:pt x="589019" y="597535"/>
                    <a:pt x="591460" y="594783"/>
                  </a:cubicBezTo>
                  <a:cubicBezTo>
                    <a:pt x="593901" y="592030"/>
                    <a:pt x="595122" y="588033"/>
                    <a:pt x="595122" y="582791"/>
                  </a:cubicBezTo>
                  <a:cubicBezTo>
                    <a:pt x="595122" y="577680"/>
                    <a:pt x="593901" y="573748"/>
                    <a:pt x="591460" y="570997"/>
                  </a:cubicBezTo>
                  <a:cubicBezTo>
                    <a:pt x="589019" y="568244"/>
                    <a:pt x="585997" y="566868"/>
                    <a:pt x="582393" y="566868"/>
                  </a:cubicBezTo>
                  <a:close/>
                  <a:moveTo>
                    <a:pt x="967042" y="566180"/>
                  </a:moveTo>
                  <a:cubicBezTo>
                    <a:pt x="963766" y="566180"/>
                    <a:pt x="961022" y="567482"/>
                    <a:pt x="958810" y="570087"/>
                  </a:cubicBezTo>
                  <a:cubicBezTo>
                    <a:pt x="956599" y="572692"/>
                    <a:pt x="955493" y="576582"/>
                    <a:pt x="955493" y="581759"/>
                  </a:cubicBezTo>
                  <a:cubicBezTo>
                    <a:pt x="955493" y="587329"/>
                    <a:pt x="956262" y="591359"/>
                    <a:pt x="957802" y="593849"/>
                  </a:cubicBezTo>
                  <a:cubicBezTo>
                    <a:pt x="960030" y="597453"/>
                    <a:pt x="963143" y="599256"/>
                    <a:pt x="967140" y="599256"/>
                  </a:cubicBezTo>
                  <a:cubicBezTo>
                    <a:pt x="970318" y="599256"/>
                    <a:pt x="973022" y="597904"/>
                    <a:pt x="975250" y="595201"/>
                  </a:cubicBezTo>
                  <a:cubicBezTo>
                    <a:pt x="977477" y="592498"/>
                    <a:pt x="978591" y="588460"/>
                    <a:pt x="978591" y="583086"/>
                  </a:cubicBezTo>
                  <a:cubicBezTo>
                    <a:pt x="978591" y="577090"/>
                    <a:pt x="977510" y="572774"/>
                    <a:pt x="975347" y="570136"/>
                  </a:cubicBezTo>
                  <a:cubicBezTo>
                    <a:pt x="973185" y="567499"/>
                    <a:pt x="970417" y="566180"/>
                    <a:pt x="967042" y="566180"/>
                  </a:cubicBezTo>
                  <a:close/>
                  <a:moveTo>
                    <a:pt x="906510" y="566180"/>
                  </a:moveTo>
                  <a:cubicBezTo>
                    <a:pt x="903496" y="566180"/>
                    <a:pt x="901006" y="567278"/>
                    <a:pt x="899040" y="569472"/>
                  </a:cubicBezTo>
                  <a:cubicBezTo>
                    <a:pt x="897075" y="571668"/>
                    <a:pt x="896108" y="574649"/>
                    <a:pt x="896140" y="578417"/>
                  </a:cubicBezTo>
                  <a:lnTo>
                    <a:pt x="916782" y="578417"/>
                  </a:lnTo>
                  <a:cubicBezTo>
                    <a:pt x="916684" y="574420"/>
                    <a:pt x="915651" y="571381"/>
                    <a:pt x="913686" y="569301"/>
                  </a:cubicBezTo>
                  <a:cubicBezTo>
                    <a:pt x="911720" y="567220"/>
                    <a:pt x="909328" y="566180"/>
                    <a:pt x="906510" y="566180"/>
                  </a:cubicBezTo>
                  <a:close/>
                  <a:moveTo>
                    <a:pt x="755534" y="566180"/>
                  </a:moveTo>
                  <a:cubicBezTo>
                    <a:pt x="752520" y="566180"/>
                    <a:pt x="750030" y="567278"/>
                    <a:pt x="748064" y="569472"/>
                  </a:cubicBezTo>
                  <a:cubicBezTo>
                    <a:pt x="746098" y="571668"/>
                    <a:pt x="745131" y="574649"/>
                    <a:pt x="745164" y="578417"/>
                  </a:cubicBezTo>
                  <a:lnTo>
                    <a:pt x="765806" y="578417"/>
                  </a:lnTo>
                  <a:cubicBezTo>
                    <a:pt x="765707" y="574420"/>
                    <a:pt x="764675" y="571381"/>
                    <a:pt x="762710" y="569301"/>
                  </a:cubicBezTo>
                  <a:cubicBezTo>
                    <a:pt x="760743" y="567220"/>
                    <a:pt x="758352" y="566180"/>
                    <a:pt x="755534" y="566180"/>
                  </a:cubicBezTo>
                  <a:close/>
                  <a:moveTo>
                    <a:pt x="905675" y="555614"/>
                  </a:moveTo>
                  <a:cubicBezTo>
                    <a:pt x="913440" y="555614"/>
                    <a:pt x="919567" y="558177"/>
                    <a:pt x="924056" y="563305"/>
                  </a:cubicBezTo>
                  <a:cubicBezTo>
                    <a:pt x="928544" y="568432"/>
                    <a:pt x="930690" y="576287"/>
                    <a:pt x="930494" y="586870"/>
                  </a:cubicBezTo>
                  <a:lnTo>
                    <a:pt x="895895" y="586870"/>
                  </a:lnTo>
                  <a:cubicBezTo>
                    <a:pt x="895993" y="590966"/>
                    <a:pt x="897107" y="594153"/>
                    <a:pt x="899236" y="596429"/>
                  </a:cubicBezTo>
                  <a:cubicBezTo>
                    <a:pt x="901367" y="598706"/>
                    <a:pt x="904021" y="599845"/>
                    <a:pt x="907199" y="599845"/>
                  </a:cubicBezTo>
                  <a:cubicBezTo>
                    <a:pt x="909361" y="599845"/>
                    <a:pt x="911179" y="599256"/>
                    <a:pt x="912654" y="598076"/>
                  </a:cubicBezTo>
                  <a:cubicBezTo>
                    <a:pt x="914128" y="596897"/>
                    <a:pt x="915242" y="594996"/>
                    <a:pt x="915996" y="592375"/>
                  </a:cubicBezTo>
                  <a:lnTo>
                    <a:pt x="929757" y="594684"/>
                  </a:lnTo>
                  <a:cubicBezTo>
                    <a:pt x="927988" y="599730"/>
                    <a:pt x="925194" y="603572"/>
                    <a:pt x="921377" y="606210"/>
                  </a:cubicBezTo>
                  <a:cubicBezTo>
                    <a:pt x="917560" y="608847"/>
                    <a:pt x="912785" y="610166"/>
                    <a:pt x="907051" y="610166"/>
                  </a:cubicBezTo>
                  <a:cubicBezTo>
                    <a:pt x="897975" y="610166"/>
                    <a:pt x="891259" y="607200"/>
                    <a:pt x="886901" y="601270"/>
                  </a:cubicBezTo>
                  <a:cubicBezTo>
                    <a:pt x="883461" y="596520"/>
                    <a:pt x="881741" y="590524"/>
                    <a:pt x="881741" y="583283"/>
                  </a:cubicBezTo>
                  <a:cubicBezTo>
                    <a:pt x="881741" y="574633"/>
                    <a:pt x="884001" y="567859"/>
                    <a:pt x="888523" y="562960"/>
                  </a:cubicBezTo>
                  <a:cubicBezTo>
                    <a:pt x="893044" y="558063"/>
                    <a:pt x="898762" y="555614"/>
                    <a:pt x="905675" y="555614"/>
                  </a:cubicBezTo>
                  <a:close/>
                  <a:moveTo>
                    <a:pt x="815771" y="555614"/>
                  </a:moveTo>
                  <a:cubicBezTo>
                    <a:pt x="822127" y="555614"/>
                    <a:pt x="827181" y="556981"/>
                    <a:pt x="830932" y="559717"/>
                  </a:cubicBezTo>
                  <a:cubicBezTo>
                    <a:pt x="834683" y="562453"/>
                    <a:pt x="837379" y="566622"/>
                    <a:pt x="839017" y="572225"/>
                  </a:cubicBezTo>
                  <a:lnTo>
                    <a:pt x="825403" y="574682"/>
                  </a:lnTo>
                  <a:cubicBezTo>
                    <a:pt x="824945" y="571963"/>
                    <a:pt x="823904" y="569915"/>
                    <a:pt x="822282" y="568539"/>
                  </a:cubicBezTo>
                  <a:cubicBezTo>
                    <a:pt x="820661" y="567163"/>
                    <a:pt x="818555" y="566475"/>
                    <a:pt x="815967" y="566475"/>
                  </a:cubicBezTo>
                  <a:cubicBezTo>
                    <a:pt x="812527" y="566475"/>
                    <a:pt x="809783" y="567663"/>
                    <a:pt x="807736" y="570038"/>
                  </a:cubicBezTo>
                  <a:cubicBezTo>
                    <a:pt x="805687" y="572414"/>
                    <a:pt x="804663" y="576386"/>
                    <a:pt x="804663" y="581956"/>
                  </a:cubicBezTo>
                  <a:cubicBezTo>
                    <a:pt x="804663" y="588148"/>
                    <a:pt x="805704" y="592523"/>
                    <a:pt x="807784" y="595078"/>
                  </a:cubicBezTo>
                  <a:cubicBezTo>
                    <a:pt x="809865" y="597634"/>
                    <a:pt x="812658" y="598911"/>
                    <a:pt x="816164" y="598911"/>
                  </a:cubicBezTo>
                  <a:cubicBezTo>
                    <a:pt x="818785" y="598911"/>
                    <a:pt x="820931" y="598165"/>
                    <a:pt x="822602" y="596676"/>
                  </a:cubicBezTo>
                  <a:cubicBezTo>
                    <a:pt x="824273" y="595185"/>
                    <a:pt x="825452" y="592620"/>
                    <a:pt x="826141" y="588984"/>
                  </a:cubicBezTo>
                  <a:lnTo>
                    <a:pt x="839705" y="591293"/>
                  </a:lnTo>
                  <a:cubicBezTo>
                    <a:pt x="838296" y="597519"/>
                    <a:pt x="835593" y="602221"/>
                    <a:pt x="831596" y="605399"/>
                  </a:cubicBezTo>
                  <a:cubicBezTo>
                    <a:pt x="827598" y="608577"/>
                    <a:pt x="822242" y="610166"/>
                    <a:pt x="815525" y="610166"/>
                  </a:cubicBezTo>
                  <a:cubicBezTo>
                    <a:pt x="807891" y="610166"/>
                    <a:pt x="801805" y="607758"/>
                    <a:pt x="797267" y="602941"/>
                  </a:cubicBezTo>
                  <a:cubicBezTo>
                    <a:pt x="792730" y="598125"/>
                    <a:pt x="790460" y="591457"/>
                    <a:pt x="790460" y="582938"/>
                  </a:cubicBezTo>
                  <a:cubicBezTo>
                    <a:pt x="790460" y="574322"/>
                    <a:pt x="792738" y="567613"/>
                    <a:pt x="797292" y="562813"/>
                  </a:cubicBezTo>
                  <a:cubicBezTo>
                    <a:pt x="801846" y="558013"/>
                    <a:pt x="808005" y="555614"/>
                    <a:pt x="815771" y="555614"/>
                  </a:cubicBezTo>
                  <a:close/>
                  <a:moveTo>
                    <a:pt x="754699" y="555614"/>
                  </a:moveTo>
                  <a:cubicBezTo>
                    <a:pt x="762464" y="555614"/>
                    <a:pt x="768590" y="558177"/>
                    <a:pt x="773079" y="563305"/>
                  </a:cubicBezTo>
                  <a:cubicBezTo>
                    <a:pt x="777568" y="568432"/>
                    <a:pt x="779714" y="576287"/>
                    <a:pt x="779517" y="586870"/>
                  </a:cubicBezTo>
                  <a:lnTo>
                    <a:pt x="744918" y="586870"/>
                  </a:lnTo>
                  <a:cubicBezTo>
                    <a:pt x="745017" y="590966"/>
                    <a:pt x="746131" y="594153"/>
                    <a:pt x="748260" y="596429"/>
                  </a:cubicBezTo>
                  <a:cubicBezTo>
                    <a:pt x="750390" y="598706"/>
                    <a:pt x="753044" y="599845"/>
                    <a:pt x="756222" y="599845"/>
                  </a:cubicBezTo>
                  <a:cubicBezTo>
                    <a:pt x="758384" y="599845"/>
                    <a:pt x="760203" y="599256"/>
                    <a:pt x="761678" y="598076"/>
                  </a:cubicBezTo>
                  <a:cubicBezTo>
                    <a:pt x="763152" y="596897"/>
                    <a:pt x="764266" y="594996"/>
                    <a:pt x="765019" y="592375"/>
                  </a:cubicBezTo>
                  <a:lnTo>
                    <a:pt x="778780" y="594684"/>
                  </a:lnTo>
                  <a:cubicBezTo>
                    <a:pt x="777011" y="599730"/>
                    <a:pt x="774218" y="603572"/>
                    <a:pt x="770401" y="606210"/>
                  </a:cubicBezTo>
                  <a:cubicBezTo>
                    <a:pt x="766583" y="608847"/>
                    <a:pt x="761809" y="610166"/>
                    <a:pt x="756074" y="610166"/>
                  </a:cubicBezTo>
                  <a:cubicBezTo>
                    <a:pt x="746999" y="610166"/>
                    <a:pt x="740283" y="607200"/>
                    <a:pt x="735925" y="601270"/>
                  </a:cubicBezTo>
                  <a:cubicBezTo>
                    <a:pt x="732484" y="596520"/>
                    <a:pt x="730765" y="590524"/>
                    <a:pt x="730765" y="583283"/>
                  </a:cubicBezTo>
                  <a:cubicBezTo>
                    <a:pt x="730765" y="574633"/>
                    <a:pt x="733025" y="567859"/>
                    <a:pt x="737547" y="562960"/>
                  </a:cubicBezTo>
                  <a:cubicBezTo>
                    <a:pt x="742068" y="558063"/>
                    <a:pt x="747785" y="555614"/>
                    <a:pt x="754699" y="555614"/>
                  </a:cubicBezTo>
                  <a:close/>
                  <a:moveTo>
                    <a:pt x="706011" y="555614"/>
                  </a:moveTo>
                  <a:cubicBezTo>
                    <a:pt x="709058" y="555614"/>
                    <a:pt x="711844" y="556162"/>
                    <a:pt x="714366" y="557259"/>
                  </a:cubicBezTo>
                  <a:cubicBezTo>
                    <a:pt x="716889" y="558358"/>
                    <a:pt x="718797" y="559759"/>
                    <a:pt x="720092" y="561462"/>
                  </a:cubicBezTo>
                  <a:cubicBezTo>
                    <a:pt x="721386" y="563166"/>
                    <a:pt x="722287" y="565098"/>
                    <a:pt x="722794" y="567261"/>
                  </a:cubicBezTo>
                  <a:cubicBezTo>
                    <a:pt x="723303" y="569424"/>
                    <a:pt x="723556" y="572520"/>
                    <a:pt x="723556" y="576550"/>
                  </a:cubicBezTo>
                  <a:lnTo>
                    <a:pt x="723556" y="608986"/>
                  </a:lnTo>
                  <a:lnTo>
                    <a:pt x="709747" y="608986"/>
                  </a:lnTo>
                  <a:lnTo>
                    <a:pt x="709747" y="582349"/>
                  </a:lnTo>
                  <a:cubicBezTo>
                    <a:pt x="709747" y="576713"/>
                    <a:pt x="709452" y="573069"/>
                    <a:pt x="708862" y="571414"/>
                  </a:cubicBezTo>
                  <a:cubicBezTo>
                    <a:pt x="708272" y="569759"/>
                    <a:pt x="707314" y="568474"/>
                    <a:pt x="705987" y="567556"/>
                  </a:cubicBezTo>
                  <a:cubicBezTo>
                    <a:pt x="704660" y="566639"/>
                    <a:pt x="703062" y="566180"/>
                    <a:pt x="701195" y="566180"/>
                  </a:cubicBezTo>
                  <a:cubicBezTo>
                    <a:pt x="698803" y="566180"/>
                    <a:pt x="696657" y="566835"/>
                    <a:pt x="694757" y="568146"/>
                  </a:cubicBezTo>
                  <a:cubicBezTo>
                    <a:pt x="692856" y="569457"/>
                    <a:pt x="691554" y="571193"/>
                    <a:pt x="690849" y="573355"/>
                  </a:cubicBezTo>
                  <a:cubicBezTo>
                    <a:pt x="690146" y="575518"/>
                    <a:pt x="689794" y="579515"/>
                    <a:pt x="689794" y="585347"/>
                  </a:cubicBezTo>
                  <a:lnTo>
                    <a:pt x="689794" y="608986"/>
                  </a:lnTo>
                  <a:lnTo>
                    <a:pt x="675983" y="608986"/>
                  </a:lnTo>
                  <a:lnTo>
                    <a:pt x="675983" y="556793"/>
                  </a:lnTo>
                  <a:lnTo>
                    <a:pt x="688810" y="556793"/>
                  </a:lnTo>
                  <a:lnTo>
                    <a:pt x="688810" y="564460"/>
                  </a:lnTo>
                  <a:cubicBezTo>
                    <a:pt x="693364" y="558562"/>
                    <a:pt x="699098" y="555614"/>
                    <a:pt x="706011" y="555614"/>
                  </a:cubicBezTo>
                  <a:close/>
                  <a:moveTo>
                    <a:pt x="647298" y="555614"/>
                  </a:moveTo>
                  <a:cubicBezTo>
                    <a:pt x="650345" y="555614"/>
                    <a:pt x="653130" y="556162"/>
                    <a:pt x="655653" y="557259"/>
                  </a:cubicBezTo>
                  <a:cubicBezTo>
                    <a:pt x="658176" y="558358"/>
                    <a:pt x="660084" y="559759"/>
                    <a:pt x="661379" y="561462"/>
                  </a:cubicBezTo>
                  <a:cubicBezTo>
                    <a:pt x="662672" y="563166"/>
                    <a:pt x="663574" y="565098"/>
                    <a:pt x="664081" y="567261"/>
                  </a:cubicBezTo>
                  <a:cubicBezTo>
                    <a:pt x="664590" y="569424"/>
                    <a:pt x="664843" y="572520"/>
                    <a:pt x="664843" y="576550"/>
                  </a:cubicBezTo>
                  <a:lnTo>
                    <a:pt x="664843" y="608986"/>
                  </a:lnTo>
                  <a:lnTo>
                    <a:pt x="651034" y="608986"/>
                  </a:lnTo>
                  <a:lnTo>
                    <a:pt x="651034" y="582349"/>
                  </a:lnTo>
                  <a:cubicBezTo>
                    <a:pt x="651034" y="576713"/>
                    <a:pt x="650739" y="573069"/>
                    <a:pt x="650149" y="571414"/>
                  </a:cubicBezTo>
                  <a:cubicBezTo>
                    <a:pt x="649559" y="569759"/>
                    <a:pt x="648601" y="568474"/>
                    <a:pt x="647274" y="567556"/>
                  </a:cubicBezTo>
                  <a:cubicBezTo>
                    <a:pt x="645947" y="566639"/>
                    <a:pt x="644349" y="566180"/>
                    <a:pt x="642482" y="566180"/>
                  </a:cubicBezTo>
                  <a:cubicBezTo>
                    <a:pt x="640090" y="566180"/>
                    <a:pt x="637944" y="566835"/>
                    <a:pt x="636044" y="568146"/>
                  </a:cubicBezTo>
                  <a:cubicBezTo>
                    <a:pt x="634143" y="569457"/>
                    <a:pt x="632841" y="571193"/>
                    <a:pt x="632136" y="573355"/>
                  </a:cubicBezTo>
                  <a:cubicBezTo>
                    <a:pt x="631433" y="575518"/>
                    <a:pt x="631081" y="579515"/>
                    <a:pt x="631081" y="585347"/>
                  </a:cubicBezTo>
                  <a:lnTo>
                    <a:pt x="631081" y="608986"/>
                  </a:lnTo>
                  <a:lnTo>
                    <a:pt x="617270" y="608986"/>
                  </a:lnTo>
                  <a:lnTo>
                    <a:pt x="617270" y="556793"/>
                  </a:lnTo>
                  <a:lnTo>
                    <a:pt x="630097" y="556793"/>
                  </a:lnTo>
                  <a:lnTo>
                    <a:pt x="630097" y="564460"/>
                  </a:lnTo>
                  <a:cubicBezTo>
                    <a:pt x="634651" y="558562"/>
                    <a:pt x="640385" y="555614"/>
                    <a:pt x="647298" y="555614"/>
                  </a:cubicBezTo>
                  <a:close/>
                  <a:moveTo>
                    <a:pt x="582344" y="555614"/>
                  </a:moveTo>
                  <a:cubicBezTo>
                    <a:pt x="590240" y="555614"/>
                    <a:pt x="596710" y="558177"/>
                    <a:pt x="601756" y="563305"/>
                  </a:cubicBezTo>
                  <a:cubicBezTo>
                    <a:pt x="606802" y="568432"/>
                    <a:pt x="609325" y="574912"/>
                    <a:pt x="609325" y="582742"/>
                  </a:cubicBezTo>
                  <a:cubicBezTo>
                    <a:pt x="609325" y="590638"/>
                    <a:pt x="606777" y="597183"/>
                    <a:pt x="601683" y="602376"/>
                  </a:cubicBezTo>
                  <a:cubicBezTo>
                    <a:pt x="596588" y="607569"/>
                    <a:pt x="590175" y="610166"/>
                    <a:pt x="582442" y="610166"/>
                  </a:cubicBezTo>
                  <a:cubicBezTo>
                    <a:pt x="577658" y="610166"/>
                    <a:pt x="573096" y="609085"/>
                    <a:pt x="568755" y="606922"/>
                  </a:cubicBezTo>
                  <a:cubicBezTo>
                    <a:pt x="564414" y="604759"/>
                    <a:pt x="561113" y="601590"/>
                    <a:pt x="558852" y="597413"/>
                  </a:cubicBezTo>
                  <a:cubicBezTo>
                    <a:pt x="556591" y="593235"/>
                    <a:pt x="555461" y="588148"/>
                    <a:pt x="555461" y="582153"/>
                  </a:cubicBezTo>
                  <a:cubicBezTo>
                    <a:pt x="555461" y="577566"/>
                    <a:pt x="556591" y="573126"/>
                    <a:pt x="558852" y="568834"/>
                  </a:cubicBezTo>
                  <a:cubicBezTo>
                    <a:pt x="561113" y="564542"/>
                    <a:pt x="564316" y="561265"/>
                    <a:pt x="568460" y="559005"/>
                  </a:cubicBezTo>
                  <a:cubicBezTo>
                    <a:pt x="572604" y="556743"/>
                    <a:pt x="577233" y="555614"/>
                    <a:pt x="582344" y="555614"/>
                  </a:cubicBezTo>
                  <a:close/>
                  <a:moveTo>
                    <a:pt x="522206" y="555614"/>
                  </a:moveTo>
                  <a:cubicBezTo>
                    <a:pt x="528562" y="555614"/>
                    <a:pt x="533616" y="556981"/>
                    <a:pt x="537367" y="559717"/>
                  </a:cubicBezTo>
                  <a:cubicBezTo>
                    <a:pt x="541118" y="562453"/>
                    <a:pt x="543814" y="566622"/>
                    <a:pt x="545452" y="572225"/>
                  </a:cubicBezTo>
                  <a:lnTo>
                    <a:pt x="531838" y="574682"/>
                  </a:lnTo>
                  <a:cubicBezTo>
                    <a:pt x="531380" y="571963"/>
                    <a:pt x="530339" y="569915"/>
                    <a:pt x="528717" y="568539"/>
                  </a:cubicBezTo>
                  <a:cubicBezTo>
                    <a:pt x="527096" y="567163"/>
                    <a:pt x="524990" y="566475"/>
                    <a:pt x="522402" y="566475"/>
                  </a:cubicBezTo>
                  <a:cubicBezTo>
                    <a:pt x="518962" y="566475"/>
                    <a:pt x="516218" y="567663"/>
                    <a:pt x="514171" y="570038"/>
                  </a:cubicBezTo>
                  <a:cubicBezTo>
                    <a:pt x="512122" y="572414"/>
                    <a:pt x="511098" y="576386"/>
                    <a:pt x="511098" y="581956"/>
                  </a:cubicBezTo>
                  <a:cubicBezTo>
                    <a:pt x="511098" y="588148"/>
                    <a:pt x="512139" y="592523"/>
                    <a:pt x="514219" y="595078"/>
                  </a:cubicBezTo>
                  <a:cubicBezTo>
                    <a:pt x="516300" y="597634"/>
                    <a:pt x="519093" y="598911"/>
                    <a:pt x="522599" y="598911"/>
                  </a:cubicBezTo>
                  <a:cubicBezTo>
                    <a:pt x="525220" y="598911"/>
                    <a:pt x="527366" y="598165"/>
                    <a:pt x="529037" y="596676"/>
                  </a:cubicBezTo>
                  <a:cubicBezTo>
                    <a:pt x="530708" y="595185"/>
                    <a:pt x="531887" y="592620"/>
                    <a:pt x="532576" y="588984"/>
                  </a:cubicBezTo>
                  <a:lnTo>
                    <a:pt x="546139" y="591293"/>
                  </a:lnTo>
                  <a:cubicBezTo>
                    <a:pt x="544730" y="597519"/>
                    <a:pt x="542028" y="602221"/>
                    <a:pt x="538031" y="605399"/>
                  </a:cubicBezTo>
                  <a:cubicBezTo>
                    <a:pt x="534033" y="608577"/>
                    <a:pt x="528676" y="610166"/>
                    <a:pt x="521960" y="610166"/>
                  </a:cubicBezTo>
                  <a:cubicBezTo>
                    <a:pt x="514326" y="610166"/>
                    <a:pt x="508240" y="607758"/>
                    <a:pt x="503702" y="602941"/>
                  </a:cubicBezTo>
                  <a:cubicBezTo>
                    <a:pt x="499165" y="598125"/>
                    <a:pt x="496895" y="591457"/>
                    <a:pt x="496895" y="582938"/>
                  </a:cubicBezTo>
                  <a:cubicBezTo>
                    <a:pt x="496895" y="574322"/>
                    <a:pt x="499172" y="567613"/>
                    <a:pt x="503727" y="562813"/>
                  </a:cubicBezTo>
                  <a:cubicBezTo>
                    <a:pt x="508281" y="558013"/>
                    <a:pt x="514441" y="555614"/>
                    <a:pt x="522206" y="555614"/>
                  </a:cubicBezTo>
                  <a:close/>
                  <a:moveTo>
                    <a:pt x="866718" y="538363"/>
                  </a:moveTo>
                  <a:lnTo>
                    <a:pt x="866718" y="556793"/>
                  </a:lnTo>
                  <a:lnTo>
                    <a:pt x="876155" y="556793"/>
                  </a:lnTo>
                  <a:lnTo>
                    <a:pt x="876155" y="567802"/>
                  </a:lnTo>
                  <a:lnTo>
                    <a:pt x="866718" y="567802"/>
                  </a:lnTo>
                  <a:lnTo>
                    <a:pt x="866718" y="588837"/>
                  </a:lnTo>
                  <a:cubicBezTo>
                    <a:pt x="866718" y="593096"/>
                    <a:pt x="866809" y="595577"/>
                    <a:pt x="866989" y="596282"/>
                  </a:cubicBezTo>
                  <a:cubicBezTo>
                    <a:pt x="867169" y="596986"/>
                    <a:pt x="867579" y="597568"/>
                    <a:pt x="868218" y="598026"/>
                  </a:cubicBezTo>
                  <a:cubicBezTo>
                    <a:pt x="868856" y="598485"/>
                    <a:pt x="869635" y="598715"/>
                    <a:pt x="870552" y="598715"/>
                  </a:cubicBezTo>
                  <a:cubicBezTo>
                    <a:pt x="871830" y="598715"/>
                    <a:pt x="873681" y="598272"/>
                    <a:pt x="876105" y="597388"/>
                  </a:cubicBezTo>
                  <a:lnTo>
                    <a:pt x="877285" y="608101"/>
                  </a:lnTo>
                  <a:cubicBezTo>
                    <a:pt x="874074" y="609478"/>
                    <a:pt x="870437" y="610166"/>
                    <a:pt x="866375" y="610166"/>
                  </a:cubicBezTo>
                  <a:cubicBezTo>
                    <a:pt x="863885" y="610166"/>
                    <a:pt x="861640" y="609748"/>
                    <a:pt x="859642" y="608912"/>
                  </a:cubicBezTo>
                  <a:cubicBezTo>
                    <a:pt x="857643" y="608077"/>
                    <a:pt x="856177" y="606996"/>
                    <a:pt x="855243" y="605669"/>
                  </a:cubicBezTo>
                  <a:cubicBezTo>
                    <a:pt x="854309" y="604342"/>
                    <a:pt x="853662" y="602548"/>
                    <a:pt x="853302" y="600288"/>
                  </a:cubicBezTo>
                  <a:cubicBezTo>
                    <a:pt x="853007" y="598681"/>
                    <a:pt x="852860" y="595438"/>
                    <a:pt x="852860" y="590556"/>
                  </a:cubicBezTo>
                  <a:lnTo>
                    <a:pt x="852860" y="567802"/>
                  </a:lnTo>
                  <a:lnTo>
                    <a:pt x="846519" y="567802"/>
                  </a:lnTo>
                  <a:lnTo>
                    <a:pt x="846519" y="556793"/>
                  </a:lnTo>
                  <a:lnTo>
                    <a:pt x="852860" y="556793"/>
                  </a:lnTo>
                  <a:lnTo>
                    <a:pt x="852860" y="546423"/>
                  </a:lnTo>
                  <a:close/>
                  <a:moveTo>
                    <a:pt x="978542" y="536938"/>
                  </a:moveTo>
                  <a:lnTo>
                    <a:pt x="992352" y="536938"/>
                  </a:lnTo>
                  <a:lnTo>
                    <a:pt x="992352" y="608986"/>
                  </a:lnTo>
                  <a:lnTo>
                    <a:pt x="979525" y="608986"/>
                  </a:lnTo>
                  <a:lnTo>
                    <a:pt x="979525" y="601320"/>
                  </a:lnTo>
                  <a:cubicBezTo>
                    <a:pt x="977395" y="604301"/>
                    <a:pt x="974881" y="606520"/>
                    <a:pt x="971981" y="607979"/>
                  </a:cubicBezTo>
                  <a:cubicBezTo>
                    <a:pt x="969082" y="609437"/>
                    <a:pt x="966157" y="610166"/>
                    <a:pt x="963208" y="610166"/>
                  </a:cubicBezTo>
                  <a:cubicBezTo>
                    <a:pt x="957212" y="610166"/>
                    <a:pt x="952077" y="607749"/>
                    <a:pt x="947802" y="602916"/>
                  </a:cubicBezTo>
                  <a:cubicBezTo>
                    <a:pt x="943526" y="598084"/>
                    <a:pt x="941387" y="591343"/>
                    <a:pt x="941387" y="582693"/>
                  </a:cubicBezTo>
                  <a:cubicBezTo>
                    <a:pt x="941387" y="573847"/>
                    <a:pt x="943468" y="567122"/>
                    <a:pt x="947629" y="562518"/>
                  </a:cubicBezTo>
                  <a:cubicBezTo>
                    <a:pt x="951791" y="557916"/>
                    <a:pt x="957049" y="555614"/>
                    <a:pt x="963405" y="555614"/>
                  </a:cubicBezTo>
                  <a:cubicBezTo>
                    <a:pt x="969237" y="555614"/>
                    <a:pt x="974283" y="558038"/>
                    <a:pt x="978542" y="562887"/>
                  </a:cubicBezTo>
                  <a:close/>
                  <a:moveTo>
                    <a:pt x="18323" y="417202"/>
                  </a:moveTo>
                  <a:cubicBezTo>
                    <a:pt x="20488" y="417779"/>
                    <a:pt x="22651" y="418501"/>
                    <a:pt x="24816" y="419222"/>
                  </a:cubicBezTo>
                  <a:cubicBezTo>
                    <a:pt x="18323" y="435381"/>
                    <a:pt x="11831" y="451396"/>
                    <a:pt x="5338" y="467556"/>
                  </a:cubicBezTo>
                  <a:cubicBezTo>
                    <a:pt x="3607" y="466834"/>
                    <a:pt x="1875" y="466112"/>
                    <a:pt x="0" y="465536"/>
                  </a:cubicBezTo>
                  <a:cubicBezTo>
                    <a:pt x="6059" y="449376"/>
                    <a:pt x="12264" y="433217"/>
                    <a:pt x="18323" y="417202"/>
                  </a:cubicBezTo>
                  <a:close/>
                  <a:moveTo>
                    <a:pt x="697587" y="283745"/>
                  </a:moveTo>
                  <a:cubicBezTo>
                    <a:pt x="696722" y="283745"/>
                    <a:pt x="695712" y="283745"/>
                    <a:pt x="694846" y="283889"/>
                  </a:cubicBezTo>
                  <a:cubicBezTo>
                    <a:pt x="687777" y="317361"/>
                    <a:pt x="680851" y="350834"/>
                    <a:pt x="673637" y="384884"/>
                  </a:cubicBezTo>
                  <a:cubicBezTo>
                    <a:pt x="688642" y="384884"/>
                    <a:pt x="702925" y="384884"/>
                    <a:pt x="718796" y="384884"/>
                  </a:cubicBezTo>
                  <a:cubicBezTo>
                    <a:pt x="711582" y="350402"/>
                    <a:pt x="704512" y="317073"/>
                    <a:pt x="697587" y="283745"/>
                  </a:cubicBezTo>
                  <a:close/>
                  <a:moveTo>
                    <a:pt x="154666" y="274078"/>
                  </a:moveTo>
                  <a:cubicBezTo>
                    <a:pt x="181200" y="274078"/>
                    <a:pt x="202711" y="312900"/>
                    <a:pt x="202711" y="360789"/>
                  </a:cubicBezTo>
                  <a:cubicBezTo>
                    <a:pt x="202711" y="408678"/>
                    <a:pt x="181200" y="447500"/>
                    <a:pt x="154666" y="447500"/>
                  </a:cubicBezTo>
                  <a:cubicBezTo>
                    <a:pt x="128131" y="447500"/>
                    <a:pt x="106621" y="408678"/>
                    <a:pt x="106621" y="360789"/>
                  </a:cubicBezTo>
                  <a:cubicBezTo>
                    <a:pt x="106621" y="312900"/>
                    <a:pt x="128131" y="274078"/>
                    <a:pt x="154666" y="274078"/>
                  </a:cubicBezTo>
                  <a:close/>
                  <a:moveTo>
                    <a:pt x="836670" y="229064"/>
                  </a:moveTo>
                  <a:cubicBezTo>
                    <a:pt x="856725" y="229064"/>
                    <a:pt x="875914" y="229064"/>
                    <a:pt x="897123" y="229064"/>
                  </a:cubicBezTo>
                  <a:cubicBezTo>
                    <a:pt x="897123" y="299616"/>
                    <a:pt x="897123" y="369447"/>
                    <a:pt x="897123" y="440576"/>
                  </a:cubicBezTo>
                  <a:cubicBezTo>
                    <a:pt x="926412" y="440576"/>
                    <a:pt x="953824" y="440576"/>
                    <a:pt x="982680" y="440576"/>
                  </a:cubicBezTo>
                  <a:cubicBezTo>
                    <a:pt x="982680" y="458034"/>
                    <a:pt x="982680" y="474338"/>
                    <a:pt x="982680" y="491651"/>
                  </a:cubicBezTo>
                  <a:cubicBezTo>
                    <a:pt x="934635" y="491651"/>
                    <a:pt x="886591" y="491651"/>
                    <a:pt x="836670" y="491651"/>
                  </a:cubicBezTo>
                  <a:cubicBezTo>
                    <a:pt x="836670" y="403641"/>
                    <a:pt x="836670" y="316930"/>
                    <a:pt x="836670" y="229064"/>
                  </a:cubicBezTo>
                  <a:close/>
                  <a:moveTo>
                    <a:pt x="659931" y="228919"/>
                  </a:moveTo>
                  <a:cubicBezTo>
                    <a:pt x="686767" y="228919"/>
                    <a:pt x="711438" y="228919"/>
                    <a:pt x="736687" y="228919"/>
                  </a:cubicBezTo>
                  <a:cubicBezTo>
                    <a:pt x="759194" y="316785"/>
                    <a:pt x="781557" y="403785"/>
                    <a:pt x="804065" y="491938"/>
                  </a:cubicBezTo>
                  <a:cubicBezTo>
                    <a:pt x="782856" y="491938"/>
                    <a:pt x="762945" y="491938"/>
                    <a:pt x="742025" y="491938"/>
                  </a:cubicBezTo>
                  <a:cubicBezTo>
                    <a:pt x="736831" y="472028"/>
                    <a:pt x="731637" y="452262"/>
                    <a:pt x="726299" y="431631"/>
                  </a:cubicBezTo>
                  <a:cubicBezTo>
                    <a:pt x="706532" y="431631"/>
                    <a:pt x="687055" y="431631"/>
                    <a:pt x="666135" y="431631"/>
                  </a:cubicBezTo>
                  <a:cubicBezTo>
                    <a:pt x="661084" y="451541"/>
                    <a:pt x="656035" y="471884"/>
                    <a:pt x="650841" y="492372"/>
                  </a:cubicBezTo>
                  <a:cubicBezTo>
                    <a:pt x="630642" y="492372"/>
                    <a:pt x="611742" y="492372"/>
                    <a:pt x="590388" y="492372"/>
                  </a:cubicBezTo>
                  <a:cubicBezTo>
                    <a:pt x="613762" y="404073"/>
                    <a:pt x="636702" y="316785"/>
                    <a:pt x="659931" y="228919"/>
                  </a:cubicBezTo>
                  <a:close/>
                  <a:moveTo>
                    <a:pt x="503099" y="227909"/>
                  </a:moveTo>
                  <a:cubicBezTo>
                    <a:pt x="510891" y="227909"/>
                    <a:pt x="517094" y="227909"/>
                    <a:pt x="523298" y="227909"/>
                  </a:cubicBezTo>
                  <a:cubicBezTo>
                    <a:pt x="535273" y="227909"/>
                    <a:pt x="547248" y="227909"/>
                    <a:pt x="560522" y="227909"/>
                  </a:cubicBezTo>
                  <a:cubicBezTo>
                    <a:pt x="560522" y="316496"/>
                    <a:pt x="560522" y="403495"/>
                    <a:pt x="560522" y="491650"/>
                  </a:cubicBezTo>
                  <a:cubicBezTo>
                    <a:pt x="541766" y="491650"/>
                    <a:pt x="523154" y="491650"/>
                    <a:pt x="503099" y="491650"/>
                  </a:cubicBezTo>
                  <a:cubicBezTo>
                    <a:pt x="503099" y="404505"/>
                    <a:pt x="503099" y="317506"/>
                    <a:pt x="503099" y="227909"/>
                  </a:cubicBezTo>
                  <a:close/>
                  <a:moveTo>
                    <a:pt x="419417" y="226322"/>
                  </a:moveTo>
                  <a:cubicBezTo>
                    <a:pt x="420860" y="226466"/>
                    <a:pt x="465730" y="228919"/>
                    <a:pt x="466307" y="228919"/>
                  </a:cubicBezTo>
                  <a:cubicBezTo>
                    <a:pt x="463422" y="245366"/>
                    <a:pt x="460681" y="266575"/>
                    <a:pt x="458372" y="281436"/>
                  </a:cubicBezTo>
                  <a:lnTo>
                    <a:pt x="419417" y="277753"/>
                  </a:lnTo>
                  <a:lnTo>
                    <a:pt x="418552" y="446635"/>
                  </a:lnTo>
                  <a:cubicBezTo>
                    <a:pt x="367622" y="435237"/>
                    <a:pt x="346557" y="404361"/>
                    <a:pt x="351751" y="349391"/>
                  </a:cubicBezTo>
                  <a:cubicBezTo>
                    <a:pt x="353843" y="327100"/>
                    <a:pt x="360696" y="309607"/>
                    <a:pt x="372058" y="297469"/>
                  </a:cubicBezTo>
                  <a:lnTo>
                    <a:pt x="419285" y="277740"/>
                  </a:lnTo>
                  <a:lnTo>
                    <a:pt x="418696" y="277685"/>
                  </a:lnTo>
                  <a:cubicBezTo>
                    <a:pt x="418696" y="262103"/>
                    <a:pt x="419417" y="242193"/>
                    <a:pt x="419417" y="226322"/>
                  </a:cubicBezTo>
                  <a:close/>
                  <a:moveTo>
                    <a:pt x="628766" y="94"/>
                  </a:moveTo>
                  <a:cubicBezTo>
                    <a:pt x="779825" y="94"/>
                    <a:pt x="931029" y="94"/>
                    <a:pt x="1082089" y="94"/>
                  </a:cubicBezTo>
                  <a:cubicBezTo>
                    <a:pt x="1159278" y="94"/>
                    <a:pt x="1205447" y="46408"/>
                    <a:pt x="1205447" y="123596"/>
                  </a:cubicBezTo>
                  <a:cubicBezTo>
                    <a:pt x="1205447" y="170920"/>
                    <a:pt x="1205447" y="218099"/>
                    <a:pt x="1205447" y="266577"/>
                  </a:cubicBezTo>
                  <a:cubicBezTo>
                    <a:pt x="1221462" y="261960"/>
                    <a:pt x="1236466" y="256910"/>
                    <a:pt x="1251760" y="253303"/>
                  </a:cubicBezTo>
                  <a:cubicBezTo>
                    <a:pt x="1275566" y="247676"/>
                    <a:pt x="1293745" y="252869"/>
                    <a:pt x="1302113" y="274512"/>
                  </a:cubicBezTo>
                  <a:cubicBezTo>
                    <a:pt x="1315676" y="309571"/>
                    <a:pt x="1325919" y="346073"/>
                    <a:pt x="1335009" y="382576"/>
                  </a:cubicBezTo>
                  <a:cubicBezTo>
                    <a:pt x="1338760" y="397292"/>
                    <a:pt x="1329814" y="410566"/>
                    <a:pt x="1316685" y="419079"/>
                  </a:cubicBezTo>
                  <a:cubicBezTo>
                    <a:pt x="1285665" y="438989"/>
                    <a:pt x="1255223" y="459621"/>
                    <a:pt x="1223337" y="478089"/>
                  </a:cubicBezTo>
                  <a:cubicBezTo>
                    <a:pt x="1209487" y="486024"/>
                    <a:pt x="1203138" y="494681"/>
                    <a:pt x="1205158" y="510551"/>
                  </a:cubicBezTo>
                  <a:cubicBezTo>
                    <a:pt x="1206312" y="519496"/>
                    <a:pt x="1205302" y="528730"/>
                    <a:pt x="1205302" y="537820"/>
                  </a:cubicBezTo>
                  <a:cubicBezTo>
                    <a:pt x="1256377" y="537531"/>
                    <a:pt x="1296919" y="572735"/>
                    <a:pt x="1300959" y="622511"/>
                  </a:cubicBezTo>
                  <a:cubicBezTo>
                    <a:pt x="1301968" y="634775"/>
                    <a:pt x="1296342" y="651656"/>
                    <a:pt x="1287685" y="659735"/>
                  </a:cubicBezTo>
                  <a:cubicBezTo>
                    <a:pt x="1267774" y="678203"/>
                    <a:pt x="1244834" y="693929"/>
                    <a:pt x="1221317" y="707924"/>
                  </a:cubicBezTo>
                  <a:cubicBezTo>
                    <a:pt x="1209198" y="715138"/>
                    <a:pt x="1203715" y="722064"/>
                    <a:pt x="1205158" y="735770"/>
                  </a:cubicBezTo>
                  <a:cubicBezTo>
                    <a:pt x="1206168" y="744859"/>
                    <a:pt x="1205302" y="754093"/>
                    <a:pt x="1205302" y="762461"/>
                  </a:cubicBezTo>
                  <a:cubicBezTo>
                    <a:pt x="1207322" y="763759"/>
                    <a:pt x="1208188" y="764914"/>
                    <a:pt x="1209198" y="764914"/>
                  </a:cubicBezTo>
                  <a:cubicBezTo>
                    <a:pt x="1255511" y="766645"/>
                    <a:pt x="1296198" y="803725"/>
                    <a:pt x="1297208" y="850038"/>
                  </a:cubicBezTo>
                  <a:cubicBezTo>
                    <a:pt x="1297496" y="864755"/>
                    <a:pt x="1288551" y="883078"/>
                    <a:pt x="1277875" y="893755"/>
                  </a:cubicBezTo>
                  <a:cubicBezTo>
                    <a:pt x="1262004" y="909626"/>
                    <a:pt x="1241516" y="921601"/>
                    <a:pt x="1221605" y="932710"/>
                  </a:cubicBezTo>
                  <a:cubicBezTo>
                    <a:pt x="1209487" y="939491"/>
                    <a:pt x="1203282" y="946417"/>
                    <a:pt x="1205158" y="960412"/>
                  </a:cubicBezTo>
                  <a:cubicBezTo>
                    <a:pt x="1206312" y="969357"/>
                    <a:pt x="1205302" y="978735"/>
                    <a:pt x="1205302" y="990132"/>
                  </a:cubicBezTo>
                  <a:cubicBezTo>
                    <a:pt x="1254213" y="981909"/>
                    <a:pt x="1274123" y="1014516"/>
                    <a:pt x="1291003" y="1050009"/>
                  </a:cubicBezTo>
                  <a:cubicBezTo>
                    <a:pt x="1303989" y="1076988"/>
                    <a:pt x="1301247" y="1098630"/>
                    <a:pt x="1278740" y="1118684"/>
                  </a:cubicBezTo>
                  <a:cubicBezTo>
                    <a:pt x="1260416" y="1134844"/>
                    <a:pt x="1238775" y="1147540"/>
                    <a:pt x="1217566" y="1159949"/>
                  </a:cubicBezTo>
                  <a:cubicBezTo>
                    <a:pt x="1208188" y="1165431"/>
                    <a:pt x="1204581" y="1170914"/>
                    <a:pt x="1205158" y="1181445"/>
                  </a:cubicBezTo>
                  <a:cubicBezTo>
                    <a:pt x="1206889" y="1214486"/>
                    <a:pt x="1204870" y="1246804"/>
                    <a:pt x="1186402" y="1276381"/>
                  </a:cubicBezTo>
                  <a:cubicBezTo>
                    <a:pt x="1274556" y="1286481"/>
                    <a:pt x="1312790" y="1330919"/>
                    <a:pt x="1308317" y="1411570"/>
                  </a:cubicBezTo>
                  <a:cubicBezTo>
                    <a:pt x="1325631" y="1402048"/>
                    <a:pt x="1344243" y="1387043"/>
                    <a:pt x="1365163" y="1381705"/>
                  </a:cubicBezTo>
                  <a:cubicBezTo>
                    <a:pt x="1402387" y="1372037"/>
                    <a:pt x="1437879" y="1382715"/>
                    <a:pt x="1464427" y="1410993"/>
                  </a:cubicBezTo>
                  <a:cubicBezTo>
                    <a:pt x="1474382" y="1421525"/>
                    <a:pt x="1481162" y="1439415"/>
                    <a:pt x="1481307" y="1453987"/>
                  </a:cubicBezTo>
                  <a:cubicBezTo>
                    <a:pt x="1482606" y="1591773"/>
                    <a:pt x="1481451" y="1729559"/>
                    <a:pt x="1482461" y="1867345"/>
                  </a:cubicBezTo>
                  <a:cubicBezTo>
                    <a:pt x="1482750" y="1901972"/>
                    <a:pt x="1474237" y="1933136"/>
                    <a:pt x="1458222" y="1962858"/>
                  </a:cubicBezTo>
                  <a:cubicBezTo>
                    <a:pt x="1392431" y="2085494"/>
                    <a:pt x="1287109" y="2148255"/>
                    <a:pt x="1151486" y="2163982"/>
                  </a:cubicBezTo>
                  <a:cubicBezTo>
                    <a:pt x="1080069" y="2172350"/>
                    <a:pt x="1008651" y="2167155"/>
                    <a:pt x="938098" y="2155325"/>
                  </a:cubicBezTo>
                  <a:cubicBezTo>
                    <a:pt x="837970" y="2138588"/>
                    <a:pt x="763234" y="2082320"/>
                    <a:pt x="713601" y="1995897"/>
                  </a:cubicBezTo>
                  <a:cubicBezTo>
                    <a:pt x="673348" y="1925923"/>
                    <a:pt x="638865" y="1852485"/>
                    <a:pt x="603661" y="1779624"/>
                  </a:cubicBezTo>
                  <a:cubicBezTo>
                    <a:pt x="570910" y="1711957"/>
                    <a:pt x="541477" y="1642271"/>
                    <a:pt x="494730" y="1582539"/>
                  </a:cubicBezTo>
                  <a:cubicBezTo>
                    <a:pt x="472800" y="1554549"/>
                    <a:pt x="445676" y="1530599"/>
                    <a:pt x="422447" y="1503475"/>
                  </a:cubicBezTo>
                  <a:cubicBezTo>
                    <a:pt x="406432" y="1484863"/>
                    <a:pt x="392870" y="1463943"/>
                    <a:pt x="378586" y="1444754"/>
                  </a:cubicBezTo>
                  <a:cubicBezTo>
                    <a:pt x="425765" y="1363958"/>
                    <a:pt x="529358" y="1348520"/>
                    <a:pt x="602507" y="1410993"/>
                  </a:cubicBezTo>
                  <a:cubicBezTo>
                    <a:pt x="620397" y="1426286"/>
                    <a:pt x="636124" y="1444177"/>
                    <a:pt x="651129" y="1462356"/>
                  </a:cubicBezTo>
                  <a:cubicBezTo>
                    <a:pt x="665701" y="1479958"/>
                    <a:pt x="677965" y="1499435"/>
                    <a:pt x="693835" y="1521799"/>
                  </a:cubicBezTo>
                  <a:cubicBezTo>
                    <a:pt x="693835" y="1454853"/>
                    <a:pt x="693835" y="1391515"/>
                    <a:pt x="693835" y="1326302"/>
                  </a:cubicBezTo>
                  <a:cubicBezTo>
                    <a:pt x="674502" y="1326302"/>
                    <a:pt x="653870" y="1326302"/>
                    <a:pt x="633382" y="1326302"/>
                  </a:cubicBezTo>
                  <a:cubicBezTo>
                    <a:pt x="594716" y="1326302"/>
                    <a:pt x="556049" y="1325724"/>
                    <a:pt x="517527" y="1326445"/>
                  </a:cubicBezTo>
                  <a:cubicBezTo>
                    <a:pt x="486651" y="1327023"/>
                    <a:pt x="456785" y="1324282"/>
                    <a:pt x="428651" y="1307545"/>
                  </a:cubicBezTo>
                  <a:cubicBezTo>
                    <a:pt x="417686" y="1326157"/>
                    <a:pt x="406721" y="1343759"/>
                    <a:pt x="397054" y="1361938"/>
                  </a:cubicBezTo>
                  <a:cubicBezTo>
                    <a:pt x="391860" y="1371749"/>
                    <a:pt x="386810" y="1372615"/>
                    <a:pt x="376566" y="1368431"/>
                  </a:cubicBezTo>
                  <a:cubicBezTo>
                    <a:pt x="235751" y="1310142"/>
                    <a:pt x="163034" y="1199192"/>
                    <a:pt x="136198" y="1054769"/>
                  </a:cubicBezTo>
                  <a:cubicBezTo>
                    <a:pt x="121771" y="977436"/>
                    <a:pt x="137786" y="901258"/>
                    <a:pt x="158562" y="826665"/>
                  </a:cubicBezTo>
                  <a:cubicBezTo>
                    <a:pt x="181791" y="743273"/>
                    <a:pt x="208193" y="660745"/>
                    <a:pt x="229835" y="577064"/>
                  </a:cubicBezTo>
                  <a:cubicBezTo>
                    <a:pt x="240368" y="536233"/>
                    <a:pt x="243254" y="493237"/>
                    <a:pt x="249746" y="451253"/>
                  </a:cubicBezTo>
                  <a:cubicBezTo>
                    <a:pt x="251333" y="441153"/>
                    <a:pt x="252920" y="430910"/>
                    <a:pt x="255517" y="421098"/>
                  </a:cubicBezTo>
                  <a:cubicBezTo>
                    <a:pt x="268357" y="373053"/>
                    <a:pt x="268935" y="325874"/>
                    <a:pt x="247148" y="279850"/>
                  </a:cubicBezTo>
                  <a:cubicBezTo>
                    <a:pt x="235173" y="254457"/>
                    <a:pt x="252199" y="225601"/>
                    <a:pt x="280477" y="226611"/>
                  </a:cubicBezTo>
                  <a:cubicBezTo>
                    <a:pt x="302985" y="227332"/>
                    <a:pt x="325204" y="233104"/>
                    <a:pt x="347999" y="239163"/>
                  </a:cubicBezTo>
                  <a:cubicBezTo>
                    <a:pt x="320731" y="260084"/>
                    <a:pt x="301686" y="284322"/>
                    <a:pt x="293751" y="316208"/>
                  </a:cubicBezTo>
                  <a:cubicBezTo>
                    <a:pt x="283218" y="358770"/>
                    <a:pt x="283651" y="400755"/>
                    <a:pt x="305293" y="440143"/>
                  </a:cubicBezTo>
                  <a:cubicBezTo>
                    <a:pt x="324915" y="475924"/>
                    <a:pt x="357089" y="492661"/>
                    <a:pt x="396910" y="495979"/>
                  </a:cubicBezTo>
                  <a:lnTo>
                    <a:pt x="419702" y="497133"/>
                  </a:lnTo>
                  <a:lnTo>
                    <a:pt x="419400" y="479386"/>
                  </a:lnTo>
                  <a:cubicBezTo>
                    <a:pt x="419201" y="469142"/>
                    <a:pt x="418913" y="456446"/>
                    <a:pt x="418552" y="446635"/>
                  </a:cubicBezTo>
                  <a:cubicBezTo>
                    <a:pt x="433557" y="444759"/>
                    <a:pt x="446254" y="442884"/>
                    <a:pt x="460681" y="440431"/>
                  </a:cubicBezTo>
                  <a:cubicBezTo>
                    <a:pt x="462846" y="456158"/>
                    <a:pt x="465009" y="471306"/>
                    <a:pt x="467463" y="488620"/>
                  </a:cubicBezTo>
                  <a:cubicBezTo>
                    <a:pt x="451447" y="491506"/>
                    <a:pt x="434711" y="494680"/>
                    <a:pt x="419707" y="497421"/>
                  </a:cubicBezTo>
                  <a:lnTo>
                    <a:pt x="419705" y="497317"/>
                  </a:lnTo>
                  <a:lnTo>
                    <a:pt x="419675" y="518176"/>
                  </a:lnTo>
                  <a:cubicBezTo>
                    <a:pt x="419539" y="613072"/>
                    <a:pt x="419002" y="1005390"/>
                    <a:pt x="419129" y="1209147"/>
                  </a:cubicBezTo>
                  <a:cubicBezTo>
                    <a:pt x="419129" y="1247092"/>
                    <a:pt x="438173" y="1273207"/>
                    <a:pt x="472079" y="1282729"/>
                  </a:cubicBezTo>
                  <a:cubicBezTo>
                    <a:pt x="476985" y="1284172"/>
                    <a:pt x="482323" y="1284750"/>
                    <a:pt x="487372" y="1284893"/>
                  </a:cubicBezTo>
                  <a:cubicBezTo>
                    <a:pt x="554318" y="1285037"/>
                    <a:pt x="621119" y="1285037"/>
                    <a:pt x="688064" y="1285037"/>
                  </a:cubicBezTo>
                  <a:cubicBezTo>
                    <a:pt x="690229" y="1285037"/>
                    <a:pt x="692537" y="1284605"/>
                    <a:pt x="696721" y="1284027"/>
                  </a:cubicBezTo>
                  <a:cubicBezTo>
                    <a:pt x="696721" y="1277535"/>
                    <a:pt x="696721" y="1271476"/>
                    <a:pt x="696721" y="1265272"/>
                  </a:cubicBezTo>
                  <a:cubicBezTo>
                    <a:pt x="695711" y="1161535"/>
                    <a:pt x="694412" y="1057655"/>
                    <a:pt x="694123" y="953919"/>
                  </a:cubicBezTo>
                  <a:cubicBezTo>
                    <a:pt x="694123" y="928670"/>
                    <a:pt x="695999" y="903133"/>
                    <a:pt x="700328" y="878317"/>
                  </a:cubicBezTo>
                  <a:cubicBezTo>
                    <a:pt x="708696" y="830272"/>
                    <a:pt x="747363" y="798963"/>
                    <a:pt x="793532" y="796511"/>
                  </a:cubicBezTo>
                  <a:cubicBezTo>
                    <a:pt x="850522" y="793481"/>
                    <a:pt x="887312" y="827098"/>
                    <a:pt x="896402" y="873988"/>
                  </a:cubicBezTo>
                  <a:cubicBezTo>
                    <a:pt x="903616" y="911501"/>
                    <a:pt x="905924" y="950456"/>
                    <a:pt x="906358" y="988979"/>
                  </a:cubicBezTo>
                  <a:cubicBezTo>
                    <a:pt x="907656" y="1086366"/>
                    <a:pt x="906790" y="1183754"/>
                    <a:pt x="906790" y="1282007"/>
                  </a:cubicBezTo>
                  <a:cubicBezTo>
                    <a:pt x="908378" y="1281431"/>
                    <a:pt x="910397" y="1281142"/>
                    <a:pt x="910830" y="1280276"/>
                  </a:cubicBezTo>
                  <a:cubicBezTo>
                    <a:pt x="940984" y="1214053"/>
                    <a:pt x="1043134" y="1208426"/>
                    <a:pt x="1087427" y="1273351"/>
                  </a:cubicBezTo>
                  <a:cubicBezTo>
                    <a:pt x="1095506" y="1285182"/>
                    <a:pt x="1102431" y="1286048"/>
                    <a:pt x="1114407" y="1281864"/>
                  </a:cubicBezTo>
                  <a:cubicBezTo>
                    <a:pt x="1144850" y="1271331"/>
                    <a:pt x="1163750" y="1246804"/>
                    <a:pt x="1164471" y="1214629"/>
                  </a:cubicBezTo>
                  <a:cubicBezTo>
                    <a:pt x="1164760" y="1204963"/>
                    <a:pt x="1164471" y="1195153"/>
                    <a:pt x="1164471" y="1183754"/>
                  </a:cubicBezTo>
                  <a:cubicBezTo>
                    <a:pt x="1156392" y="1185486"/>
                    <a:pt x="1149755" y="1186207"/>
                    <a:pt x="1143407" y="1188371"/>
                  </a:cubicBezTo>
                  <a:cubicBezTo>
                    <a:pt x="1120322" y="1196018"/>
                    <a:pt x="1101278" y="1188660"/>
                    <a:pt x="1085407" y="1172356"/>
                  </a:cubicBezTo>
                  <a:cubicBezTo>
                    <a:pt x="1059726" y="1146098"/>
                    <a:pt x="1051645" y="1113058"/>
                    <a:pt x="1058138" y="1078287"/>
                  </a:cubicBezTo>
                  <a:cubicBezTo>
                    <a:pt x="1060736" y="1064580"/>
                    <a:pt x="1071701" y="1049431"/>
                    <a:pt x="1083387" y="1041207"/>
                  </a:cubicBezTo>
                  <a:cubicBezTo>
                    <a:pt x="1103297" y="1027212"/>
                    <a:pt x="1126238" y="1016968"/>
                    <a:pt x="1149034" y="1007591"/>
                  </a:cubicBezTo>
                  <a:cubicBezTo>
                    <a:pt x="1161298" y="1002541"/>
                    <a:pt x="1166491" y="996769"/>
                    <a:pt x="1164616" y="983640"/>
                  </a:cubicBezTo>
                  <a:cubicBezTo>
                    <a:pt x="1163606" y="975849"/>
                    <a:pt x="1164471" y="967770"/>
                    <a:pt x="1164471" y="959402"/>
                  </a:cubicBezTo>
                  <a:cubicBezTo>
                    <a:pt x="1160288" y="959690"/>
                    <a:pt x="1157979" y="959546"/>
                    <a:pt x="1155815" y="960123"/>
                  </a:cubicBezTo>
                  <a:cubicBezTo>
                    <a:pt x="1102431" y="973829"/>
                    <a:pt x="1061601" y="942810"/>
                    <a:pt x="1056407" y="887262"/>
                  </a:cubicBezTo>
                  <a:cubicBezTo>
                    <a:pt x="1052655" y="847874"/>
                    <a:pt x="1066074" y="820029"/>
                    <a:pt x="1102288" y="803580"/>
                  </a:cubicBezTo>
                  <a:cubicBezTo>
                    <a:pt x="1118014" y="796511"/>
                    <a:pt x="1133163" y="788143"/>
                    <a:pt x="1149323" y="782516"/>
                  </a:cubicBezTo>
                  <a:cubicBezTo>
                    <a:pt x="1161009" y="778477"/>
                    <a:pt x="1166203" y="772850"/>
                    <a:pt x="1164616" y="760297"/>
                  </a:cubicBezTo>
                  <a:cubicBezTo>
                    <a:pt x="1163606" y="751929"/>
                    <a:pt x="1164471" y="743273"/>
                    <a:pt x="1164471" y="734616"/>
                  </a:cubicBezTo>
                  <a:cubicBezTo>
                    <a:pt x="1160432" y="734616"/>
                    <a:pt x="1157979" y="734183"/>
                    <a:pt x="1155815" y="734616"/>
                  </a:cubicBezTo>
                  <a:cubicBezTo>
                    <a:pt x="1104019" y="745292"/>
                    <a:pt x="1065785" y="715427"/>
                    <a:pt x="1059870" y="661755"/>
                  </a:cubicBezTo>
                  <a:cubicBezTo>
                    <a:pt x="1055686" y="623521"/>
                    <a:pt x="1067228" y="595098"/>
                    <a:pt x="1103153" y="578362"/>
                  </a:cubicBezTo>
                  <a:cubicBezTo>
                    <a:pt x="1119745" y="570572"/>
                    <a:pt x="1136049" y="561914"/>
                    <a:pt x="1153074" y="555278"/>
                  </a:cubicBezTo>
                  <a:cubicBezTo>
                    <a:pt x="1161586" y="551959"/>
                    <a:pt x="1164471" y="548064"/>
                    <a:pt x="1164471" y="539119"/>
                  </a:cubicBezTo>
                  <a:cubicBezTo>
                    <a:pt x="1164183" y="395561"/>
                    <a:pt x="1164471" y="252004"/>
                    <a:pt x="1164039" y="108303"/>
                  </a:cubicBezTo>
                  <a:cubicBezTo>
                    <a:pt x="1163894" y="68338"/>
                    <a:pt x="1130422" y="39194"/>
                    <a:pt x="1086849" y="39049"/>
                  </a:cubicBezTo>
                  <a:cubicBezTo>
                    <a:pt x="940984" y="38905"/>
                    <a:pt x="794974" y="39049"/>
                    <a:pt x="649109" y="39049"/>
                  </a:cubicBezTo>
                  <a:cubicBezTo>
                    <a:pt x="598900" y="39049"/>
                    <a:pt x="548691" y="39771"/>
                    <a:pt x="498626" y="38761"/>
                  </a:cubicBezTo>
                  <a:cubicBezTo>
                    <a:pt x="453467" y="37895"/>
                    <a:pt x="416243" y="71800"/>
                    <a:pt x="418984" y="118547"/>
                  </a:cubicBezTo>
                  <a:cubicBezTo>
                    <a:pt x="421004" y="154183"/>
                    <a:pt x="419273" y="189820"/>
                    <a:pt x="419562" y="225457"/>
                  </a:cubicBezTo>
                  <a:cubicBezTo>
                    <a:pt x="419417" y="226467"/>
                    <a:pt x="393879" y="227621"/>
                    <a:pt x="380751" y="228198"/>
                  </a:cubicBezTo>
                  <a:cubicBezTo>
                    <a:pt x="380751" y="184049"/>
                    <a:pt x="379596" y="138890"/>
                    <a:pt x="381472" y="93731"/>
                  </a:cubicBezTo>
                  <a:cubicBezTo>
                    <a:pt x="382049" y="79592"/>
                    <a:pt x="388830" y="64586"/>
                    <a:pt x="396477" y="52179"/>
                  </a:cubicBezTo>
                  <a:cubicBezTo>
                    <a:pt x="418407" y="16397"/>
                    <a:pt x="452457" y="671"/>
                    <a:pt x="493865" y="239"/>
                  </a:cubicBezTo>
                  <a:cubicBezTo>
                    <a:pt x="538881" y="-195"/>
                    <a:pt x="583895" y="94"/>
                    <a:pt x="628766" y="9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97" name="Group 2">
            <a:extLst>
              <a:ext uri="{FF2B5EF4-FFF2-40B4-BE49-F238E27FC236}">
                <a16:creationId xmlns:a16="http://schemas.microsoft.com/office/drawing/2014/main" id="{6279BBAB-8A9E-4044-9E44-A1A8AA9034BB}"/>
              </a:ext>
            </a:extLst>
          </p:cNvPr>
          <p:cNvGrpSpPr/>
          <p:nvPr/>
        </p:nvGrpSpPr>
        <p:grpSpPr>
          <a:xfrm>
            <a:off x="407987" y="4258565"/>
            <a:ext cx="2441541" cy="2440289"/>
            <a:chOff x="4574848" y="1897856"/>
            <a:chExt cx="3028217" cy="3026664"/>
          </a:xfrm>
        </p:grpSpPr>
        <p:sp>
          <p:nvSpPr>
            <p:cNvPr id="398" name="Freeform: Shape 3">
              <a:extLst>
                <a:ext uri="{FF2B5EF4-FFF2-40B4-BE49-F238E27FC236}">
                  <a16:creationId xmlns:a16="http://schemas.microsoft.com/office/drawing/2014/main" id="{ECA639CE-B0D7-4B9A-8F20-7145134ABD2E}"/>
                </a:ext>
              </a:extLst>
            </p:cNvPr>
            <p:cNvSpPr/>
            <p:nvPr/>
          </p:nvSpPr>
          <p:spPr>
            <a:xfrm>
              <a:off x="4575624" y="1897856"/>
              <a:ext cx="3026664" cy="3026664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9" name="Freeform: Shape 4">
              <a:extLst>
                <a:ext uri="{FF2B5EF4-FFF2-40B4-BE49-F238E27FC236}">
                  <a16:creationId xmlns:a16="http://schemas.microsoft.com/office/drawing/2014/main" id="{8B5D4D16-A355-425A-909A-A1B182B1717F}"/>
                </a:ext>
              </a:extLst>
            </p:cNvPr>
            <p:cNvSpPr/>
            <p:nvPr/>
          </p:nvSpPr>
          <p:spPr>
            <a:xfrm>
              <a:off x="4574848" y="1907000"/>
              <a:ext cx="3028217" cy="2962327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400" name="그룹 399">
            <a:extLst>
              <a:ext uri="{FF2B5EF4-FFF2-40B4-BE49-F238E27FC236}">
                <a16:creationId xmlns:a16="http://schemas.microsoft.com/office/drawing/2014/main" id="{9B0735C9-89FF-4857-BF3D-20CFD4078511}"/>
              </a:ext>
            </a:extLst>
          </p:cNvPr>
          <p:cNvGrpSpPr/>
          <p:nvPr/>
        </p:nvGrpSpPr>
        <p:grpSpPr>
          <a:xfrm>
            <a:off x="5197888" y="3890974"/>
            <a:ext cx="1204845" cy="1204845"/>
            <a:chOff x="7681084" y="3063878"/>
            <a:chExt cx="982246" cy="982246"/>
          </a:xfrm>
        </p:grpSpPr>
        <p:sp>
          <p:nvSpPr>
            <p:cNvPr id="401" name="타원 400">
              <a:extLst>
                <a:ext uri="{FF2B5EF4-FFF2-40B4-BE49-F238E27FC236}">
                  <a16:creationId xmlns:a16="http://schemas.microsoft.com/office/drawing/2014/main" id="{082BD546-76CA-464A-BAF7-3CC23B0CF167}"/>
                </a:ext>
              </a:extLst>
            </p:cNvPr>
            <p:cNvSpPr/>
            <p:nvPr/>
          </p:nvSpPr>
          <p:spPr>
            <a:xfrm>
              <a:off x="7681084" y="3063878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02" name="그룹 401">
              <a:extLst>
                <a:ext uri="{FF2B5EF4-FFF2-40B4-BE49-F238E27FC236}">
                  <a16:creationId xmlns:a16="http://schemas.microsoft.com/office/drawing/2014/main" id="{A58AAB89-0EF4-4E0B-9CAA-E8A336D3255C}"/>
                </a:ext>
              </a:extLst>
            </p:cNvPr>
            <p:cNvGrpSpPr/>
            <p:nvPr/>
          </p:nvGrpSpPr>
          <p:grpSpPr>
            <a:xfrm>
              <a:off x="7814161" y="3110634"/>
              <a:ext cx="705241" cy="935489"/>
              <a:chOff x="7814161" y="3110634"/>
              <a:chExt cx="705241" cy="935489"/>
            </a:xfrm>
          </p:grpSpPr>
          <p:sp>
            <p:nvSpPr>
              <p:cNvPr id="403" name="Freeform: Shape 92">
                <a:extLst>
                  <a:ext uri="{FF2B5EF4-FFF2-40B4-BE49-F238E27FC236}">
                    <a16:creationId xmlns:a16="http://schemas.microsoft.com/office/drawing/2014/main" id="{F8011E2F-4EBE-4A0A-B698-8E89D87E3B44}"/>
                  </a:ext>
                </a:extLst>
              </p:cNvPr>
              <p:cNvSpPr/>
              <p:nvPr/>
            </p:nvSpPr>
            <p:spPr>
              <a:xfrm flipH="1">
                <a:off x="7948214" y="3234484"/>
                <a:ext cx="406347" cy="653837"/>
              </a:xfrm>
              <a:custGeom>
                <a:avLst/>
                <a:gdLst>
                  <a:gd name="connsiteX0" fmla="*/ 1429877 w 1445447"/>
                  <a:gd name="connsiteY0" fmla="*/ 765996 h 2325810"/>
                  <a:gd name="connsiteX1" fmla="*/ 1428388 w 1445447"/>
                  <a:gd name="connsiteY1" fmla="*/ 764432 h 2325810"/>
                  <a:gd name="connsiteX2" fmla="*/ 1428612 w 1445447"/>
                  <a:gd name="connsiteY2" fmla="*/ 759295 h 2325810"/>
                  <a:gd name="connsiteX3" fmla="*/ 1426750 w 1445447"/>
                  <a:gd name="connsiteY3" fmla="*/ 734722 h 2325810"/>
                  <a:gd name="connsiteX4" fmla="*/ 1428612 w 1445447"/>
                  <a:gd name="connsiteY4" fmla="*/ 734424 h 2325810"/>
                  <a:gd name="connsiteX5" fmla="*/ 1410815 w 1445447"/>
                  <a:gd name="connsiteY5" fmla="*/ 563979 h 2325810"/>
                  <a:gd name="connsiteX6" fmla="*/ 1404635 w 1445447"/>
                  <a:gd name="connsiteY6" fmla="*/ 526003 h 2325810"/>
                  <a:gd name="connsiteX7" fmla="*/ 1394210 w 1445447"/>
                  <a:gd name="connsiteY7" fmla="*/ 446403 h 2325810"/>
                  <a:gd name="connsiteX8" fmla="*/ 1394433 w 1445447"/>
                  <a:gd name="connsiteY8" fmla="*/ 436872 h 2325810"/>
                  <a:gd name="connsiteX9" fmla="*/ 1361670 w 1445447"/>
                  <a:gd name="connsiteY9" fmla="*/ 196507 h 2325810"/>
                  <a:gd name="connsiteX10" fmla="*/ 1277378 w 1445447"/>
                  <a:gd name="connsiteY10" fmla="*/ 0 h 2325810"/>
                  <a:gd name="connsiteX11" fmla="*/ 964710 w 1445447"/>
                  <a:gd name="connsiteY11" fmla="*/ 175657 h 2325810"/>
                  <a:gd name="connsiteX12" fmla="*/ 432675 w 1445447"/>
                  <a:gd name="connsiteY12" fmla="*/ 270820 h 2325810"/>
                  <a:gd name="connsiteX13" fmla="*/ 413240 w 1445447"/>
                  <a:gd name="connsiteY13" fmla="*/ 295765 h 2325810"/>
                  <a:gd name="connsiteX14" fmla="*/ 423665 w 1445447"/>
                  <a:gd name="connsiteY14" fmla="*/ 385046 h 2325810"/>
                  <a:gd name="connsiteX15" fmla="*/ 385689 w 1445447"/>
                  <a:gd name="connsiteY15" fmla="*/ 691683 h 2325810"/>
                  <a:gd name="connsiteX16" fmla="*/ 363499 w 1445447"/>
                  <a:gd name="connsiteY16" fmla="*/ 728616 h 2325810"/>
                  <a:gd name="connsiteX17" fmla="*/ 350394 w 1445447"/>
                  <a:gd name="connsiteY17" fmla="*/ 738147 h 2325810"/>
                  <a:gd name="connsiteX18" fmla="*/ 319417 w 1445447"/>
                  <a:gd name="connsiteY18" fmla="*/ 771209 h 2325810"/>
                  <a:gd name="connsiteX19" fmla="*/ 285909 w 1445447"/>
                  <a:gd name="connsiteY19" fmla="*/ 734871 h 2325810"/>
                  <a:gd name="connsiteX20" fmla="*/ 284122 w 1445447"/>
                  <a:gd name="connsiteY20" fmla="*/ 732414 h 2325810"/>
                  <a:gd name="connsiteX21" fmla="*/ 102657 w 1445447"/>
                  <a:gd name="connsiteY21" fmla="*/ 682896 h 2325810"/>
                  <a:gd name="connsiteX22" fmla="*/ 2356 w 1445447"/>
                  <a:gd name="connsiteY22" fmla="*/ 861308 h 2325810"/>
                  <a:gd name="connsiteX23" fmla="*/ 8983 w 1445447"/>
                  <a:gd name="connsiteY23" fmla="*/ 926761 h 2325810"/>
                  <a:gd name="connsiteX24" fmla="*/ 181215 w 1445447"/>
                  <a:gd name="connsiteY24" fmla="*/ 1102120 h 2325810"/>
                  <a:gd name="connsiteX25" fmla="*/ 198416 w 1445447"/>
                  <a:gd name="connsiteY25" fmla="*/ 1111502 h 2325810"/>
                  <a:gd name="connsiteX26" fmla="*/ 319492 w 1445447"/>
                  <a:gd name="connsiteY26" fmla="*/ 1231089 h 2325810"/>
                  <a:gd name="connsiteX27" fmla="*/ 330661 w 1445447"/>
                  <a:gd name="connsiteY27" fmla="*/ 1253056 h 2325810"/>
                  <a:gd name="connsiteX28" fmla="*/ 302663 w 1445447"/>
                  <a:gd name="connsiteY28" fmla="*/ 1439212 h 2325810"/>
                  <a:gd name="connsiteX29" fmla="*/ 229318 w 1445447"/>
                  <a:gd name="connsiteY29" fmla="*/ 1974598 h 2325810"/>
                  <a:gd name="connsiteX30" fmla="*/ 367148 w 1445447"/>
                  <a:gd name="connsiteY30" fmla="*/ 2231642 h 2325810"/>
                  <a:gd name="connsiteX31" fmla="*/ 729408 w 1445447"/>
                  <a:gd name="connsiteY31" fmla="*/ 2316679 h 2325810"/>
                  <a:gd name="connsiteX32" fmla="*/ 974092 w 1445447"/>
                  <a:gd name="connsiteY32" fmla="*/ 2161499 h 2325810"/>
                  <a:gd name="connsiteX33" fmla="*/ 1030684 w 1445447"/>
                  <a:gd name="connsiteY33" fmla="*/ 1869159 h 2325810"/>
                  <a:gd name="connsiteX34" fmla="*/ 1025322 w 1445447"/>
                  <a:gd name="connsiteY34" fmla="*/ 1605785 h 2325810"/>
                  <a:gd name="connsiteX35" fmla="*/ 1019291 w 1445447"/>
                  <a:gd name="connsiteY35" fmla="*/ 1429383 h 2325810"/>
                  <a:gd name="connsiteX36" fmla="*/ 1017057 w 1445447"/>
                  <a:gd name="connsiteY36" fmla="*/ 1429457 h 2325810"/>
                  <a:gd name="connsiteX37" fmla="*/ 1019291 w 1445447"/>
                  <a:gd name="connsiteY37" fmla="*/ 1426926 h 2325810"/>
                  <a:gd name="connsiteX38" fmla="*/ 1039545 w 1445447"/>
                  <a:gd name="connsiteY38" fmla="*/ 1421490 h 2325810"/>
                  <a:gd name="connsiteX39" fmla="*/ 1400018 w 1445447"/>
                  <a:gd name="connsiteY39" fmla="*/ 1140692 h 2325810"/>
                  <a:gd name="connsiteX40" fmla="*/ 1429877 w 1445447"/>
                  <a:gd name="connsiteY40" fmla="*/ 765996 h 23258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445447" h="2325810">
                    <a:moveTo>
                      <a:pt x="1429877" y="765996"/>
                    </a:moveTo>
                    <a:cubicBezTo>
                      <a:pt x="1429356" y="765400"/>
                      <a:pt x="1428909" y="764954"/>
                      <a:pt x="1428388" y="764432"/>
                    </a:cubicBezTo>
                    <a:cubicBezTo>
                      <a:pt x="1428463" y="762720"/>
                      <a:pt x="1428612" y="761007"/>
                      <a:pt x="1428612" y="759295"/>
                    </a:cubicBezTo>
                    <a:cubicBezTo>
                      <a:pt x="1428612" y="751029"/>
                      <a:pt x="1427867" y="742838"/>
                      <a:pt x="1426750" y="734722"/>
                    </a:cubicBezTo>
                    <a:cubicBezTo>
                      <a:pt x="1427346" y="734647"/>
                      <a:pt x="1427941" y="734499"/>
                      <a:pt x="1428612" y="734424"/>
                    </a:cubicBezTo>
                    <a:cubicBezTo>
                      <a:pt x="1422580" y="692651"/>
                      <a:pt x="1420644" y="644175"/>
                      <a:pt x="1410815" y="563979"/>
                    </a:cubicBezTo>
                    <a:cubicBezTo>
                      <a:pt x="1405975" y="551693"/>
                      <a:pt x="1405305" y="538885"/>
                      <a:pt x="1404635" y="526003"/>
                    </a:cubicBezTo>
                    <a:cubicBezTo>
                      <a:pt x="1405901" y="498154"/>
                      <a:pt x="1402624" y="471348"/>
                      <a:pt x="1394210" y="446403"/>
                    </a:cubicBezTo>
                    <a:cubicBezTo>
                      <a:pt x="1394806" y="443946"/>
                      <a:pt x="1394955" y="440818"/>
                      <a:pt x="1394433" y="436872"/>
                    </a:cubicBezTo>
                    <a:cubicBezTo>
                      <a:pt x="1384232" y="356676"/>
                      <a:pt x="1380956" y="275437"/>
                      <a:pt x="1361670" y="196507"/>
                    </a:cubicBezTo>
                    <a:cubicBezTo>
                      <a:pt x="1344618" y="126735"/>
                      <a:pt x="1318035" y="60761"/>
                      <a:pt x="1277378" y="0"/>
                    </a:cubicBezTo>
                    <a:cubicBezTo>
                      <a:pt x="1187576" y="87791"/>
                      <a:pt x="1079084" y="137160"/>
                      <a:pt x="964710" y="175657"/>
                    </a:cubicBezTo>
                    <a:cubicBezTo>
                      <a:pt x="792106" y="233663"/>
                      <a:pt x="613172" y="257417"/>
                      <a:pt x="432675" y="270820"/>
                    </a:cubicBezTo>
                    <a:cubicBezTo>
                      <a:pt x="412272" y="272309"/>
                      <a:pt x="410485" y="278713"/>
                      <a:pt x="413240" y="295765"/>
                    </a:cubicBezTo>
                    <a:cubicBezTo>
                      <a:pt x="417932" y="325327"/>
                      <a:pt x="422250" y="355186"/>
                      <a:pt x="423665" y="385046"/>
                    </a:cubicBezTo>
                    <a:cubicBezTo>
                      <a:pt x="428728" y="489368"/>
                      <a:pt x="424410" y="592647"/>
                      <a:pt x="385689" y="691683"/>
                    </a:cubicBezTo>
                    <a:cubicBezTo>
                      <a:pt x="377647" y="703969"/>
                      <a:pt x="370201" y="716255"/>
                      <a:pt x="363499" y="728616"/>
                    </a:cubicBezTo>
                    <a:cubicBezTo>
                      <a:pt x="358957" y="731073"/>
                      <a:pt x="354564" y="734126"/>
                      <a:pt x="350394" y="738147"/>
                    </a:cubicBezTo>
                    <a:cubicBezTo>
                      <a:pt x="339075" y="748944"/>
                      <a:pt x="337735" y="773293"/>
                      <a:pt x="319417" y="771209"/>
                    </a:cubicBezTo>
                    <a:cubicBezTo>
                      <a:pt x="302291" y="769347"/>
                      <a:pt x="297823" y="746710"/>
                      <a:pt x="285909" y="734871"/>
                    </a:cubicBezTo>
                    <a:cubicBezTo>
                      <a:pt x="283080" y="732041"/>
                      <a:pt x="286728" y="735466"/>
                      <a:pt x="284122" y="732414"/>
                    </a:cubicBezTo>
                    <a:cubicBezTo>
                      <a:pt x="235052" y="675301"/>
                      <a:pt x="168259" y="657653"/>
                      <a:pt x="102657" y="682896"/>
                    </a:cubicBezTo>
                    <a:cubicBezTo>
                      <a:pt x="31396" y="710373"/>
                      <a:pt x="-10675" y="790420"/>
                      <a:pt x="2356" y="861308"/>
                    </a:cubicBezTo>
                    <a:cubicBezTo>
                      <a:pt x="4515" y="883126"/>
                      <a:pt x="5409" y="905167"/>
                      <a:pt x="8983" y="926761"/>
                    </a:cubicBezTo>
                    <a:cubicBezTo>
                      <a:pt x="23205" y="1012542"/>
                      <a:pt x="85382" y="1099737"/>
                      <a:pt x="181215" y="1102120"/>
                    </a:cubicBezTo>
                    <a:cubicBezTo>
                      <a:pt x="188959" y="1102343"/>
                      <a:pt x="193874" y="1105099"/>
                      <a:pt x="198416" y="1111502"/>
                    </a:cubicBezTo>
                    <a:cubicBezTo>
                      <a:pt x="231701" y="1158488"/>
                      <a:pt x="272804" y="1197655"/>
                      <a:pt x="319492" y="1231089"/>
                    </a:cubicBezTo>
                    <a:cubicBezTo>
                      <a:pt x="327013" y="1236451"/>
                      <a:pt x="332523" y="1241589"/>
                      <a:pt x="330661" y="1253056"/>
                    </a:cubicBezTo>
                    <a:cubicBezTo>
                      <a:pt x="320758" y="1315008"/>
                      <a:pt x="311897" y="1377110"/>
                      <a:pt x="302663" y="1439212"/>
                    </a:cubicBezTo>
                    <a:cubicBezTo>
                      <a:pt x="293504" y="1556639"/>
                      <a:pt x="221499" y="1898646"/>
                      <a:pt x="229318" y="1974598"/>
                    </a:cubicBezTo>
                    <a:cubicBezTo>
                      <a:pt x="240189" y="2079962"/>
                      <a:pt x="284867" y="2166637"/>
                      <a:pt x="367148" y="2231642"/>
                    </a:cubicBezTo>
                    <a:cubicBezTo>
                      <a:pt x="473853" y="2315934"/>
                      <a:pt x="596939" y="2341698"/>
                      <a:pt x="729408" y="2316679"/>
                    </a:cubicBezTo>
                    <a:cubicBezTo>
                      <a:pt x="830603" y="2297616"/>
                      <a:pt x="913926" y="2246833"/>
                      <a:pt x="974092" y="2161499"/>
                    </a:cubicBezTo>
                    <a:cubicBezTo>
                      <a:pt x="1044757" y="2061272"/>
                      <a:pt x="1041704" y="1986214"/>
                      <a:pt x="1030684" y="1869159"/>
                    </a:cubicBezTo>
                    <a:cubicBezTo>
                      <a:pt x="1028226" y="1843320"/>
                      <a:pt x="1026216" y="1606678"/>
                      <a:pt x="1025322" y="1605785"/>
                    </a:cubicBezTo>
                    <a:cubicBezTo>
                      <a:pt x="1025844" y="1604966"/>
                      <a:pt x="1019365" y="1445095"/>
                      <a:pt x="1019291" y="1429383"/>
                    </a:cubicBezTo>
                    <a:cubicBezTo>
                      <a:pt x="1018546" y="1429383"/>
                      <a:pt x="1017802" y="1429383"/>
                      <a:pt x="1017057" y="1429457"/>
                    </a:cubicBezTo>
                    <a:cubicBezTo>
                      <a:pt x="1017802" y="1428638"/>
                      <a:pt x="1018621" y="1427894"/>
                      <a:pt x="1019291" y="1426926"/>
                    </a:cubicBezTo>
                    <a:cubicBezTo>
                      <a:pt x="1026067" y="1425064"/>
                      <a:pt x="1032694" y="1422830"/>
                      <a:pt x="1039545" y="1421490"/>
                    </a:cubicBezTo>
                    <a:cubicBezTo>
                      <a:pt x="1206788" y="1388354"/>
                      <a:pt x="1325630" y="1293340"/>
                      <a:pt x="1400018" y="1140692"/>
                    </a:cubicBezTo>
                    <a:cubicBezTo>
                      <a:pt x="1458992" y="1019616"/>
                      <a:pt x="1450727" y="893402"/>
                      <a:pt x="1429877" y="765996"/>
                    </a:cubicBezTo>
                    <a:close/>
                  </a:path>
                </a:pathLst>
              </a:custGeom>
              <a:solidFill>
                <a:srgbClr val="F4B8B1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93">
                <a:extLst>
                  <a:ext uri="{FF2B5EF4-FFF2-40B4-BE49-F238E27FC236}">
                    <a16:creationId xmlns:a16="http://schemas.microsoft.com/office/drawing/2014/main" id="{7F22E3A8-5407-43F5-A96A-DB63BEB675CC}"/>
                  </a:ext>
                </a:extLst>
              </p:cNvPr>
              <p:cNvSpPr/>
              <p:nvPr/>
            </p:nvSpPr>
            <p:spPr>
              <a:xfrm flipH="1">
                <a:off x="7906521" y="3110634"/>
                <a:ext cx="500895" cy="367377"/>
              </a:xfrm>
              <a:custGeom>
                <a:avLst/>
                <a:gdLst>
                  <a:gd name="connsiteX0" fmla="*/ 1682603 w 1781773"/>
                  <a:gd name="connsiteY0" fmla="*/ 905723 h 1306821"/>
                  <a:gd name="connsiteX1" fmla="*/ 1669945 w 1781773"/>
                  <a:gd name="connsiteY1" fmla="*/ 871619 h 1306821"/>
                  <a:gd name="connsiteX2" fmla="*/ 1707846 w 1781773"/>
                  <a:gd name="connsiteY2" fmla="*/ 676676 h 1306821"/>
                  <a:gd name="connsiteX3" fmla="*/ 1566963 w 1781773"/>
                  <a:gd name="connsiteY3" fmla="*/ 402505 h 1306821"/>
                  <a:gd name="connsiteX4" fmla="*/ 1534646 w 1781773"/>
                  <a:gd name="connsiteY4" fmla="*/ 316724 h 1306821"/>
                  <a:gd name="connsiteX5" fmla="*/ 1535689 w 1781773"/>
                  <a:gd name="connsiteY5" fmla="*/ 301906 h 1306821"/>
                  <a:gd name="connsiteX6" fmla="*/ 1425633 w 1781773"/>
                  <a:gd name="connsiteY6" fmla="*/ 105176 h 1306821"/>
                  <a:gd name="connsiteX7" fmla="*/ 925543 w 1781773"/>
                  <a:gd name="connsiteY7" fmla="*/ 19544 h 1306821"/>
                  <a:gd name="connsiteX8" fmla="*/ 139739 w 1781773"/>
                  <a:gd name="connsiteY8" fmla="*/ 461852 h 1306821"/>
                  <a:gd name="connsiteX9" fmla="*/ 8090 w 1781773"/>
                  <a:gd name="connsiteY9" fmla="*/ 896341 h 1306821"/>
                  <a:gd name="connsiteX10" fmla="*/ 191714 w 1781773"/>
                  <a:gd name="connsiteY10" fmla="*/ 1305959 h 1306821"/>
                  <a:gd name="connsiteX11" fmla="*/ 198118 w 1781773"/>
                  <a:gd name="connsiteY11" fmla="*/ 1273717 h 1306821"/>
                  <a:gd name="connsiteX12" fmla="*/ 319269 w 1781773"/>
                  <a:gd name="connsiteY12" fmla="*/ 1132312 h 1306821"/>
                  <a:gd name="connsiteX13" fmla="*/ 487926 w 1781773"/>
                  <a:gd name="connsiteY13" fmla="*/ 1221444 h 1306821"/>
                  <a:gd name="connsiteX14" fmla="*/ 507733 w 1781773"/>
                  <a:gd name="connsiteY14" fmla="*/ 1251825 h 1306821"/>
                  <a:gd name="connsiteX15" fmla="*/ 542805 w 1781773"/>
                  <a:gd name="connsiteY15" fmla="*/ 1199552 h 1306821"/>
                  <a:gd name="connsiteX16" fmla="*/ 577877 w 1781773"/>
                  <a:gd name="connsiteY16" fmla="*/ 1180266 h 1306821"/>
                  <a:gd name="connsiteX17" fmla="*/ 765895 w 1781773"/>
                  <a:gd name="connsiteY17" fmla="*/ 1194042 h 1306821"/>
                  <a:gd name="connsiteX18" fmla="*/ 805137 w 1781773"/>
                  <a:gd name="connsiteY18" fmla="*/ 1221593 h 1306821"/>
                  <a:gd name="connsiteX19" fmla="*/ 962774 w 1781773"/>
                  <a:gd name="connsiteY19" fmla="*/ 1304842 h 1306821"/>
                  <a:gd name="connsiteX20" fmla="*/ 1127411 w 1781773"/>
                  <a:gd name="connsiteY20" fmla="*/ 1276174 h 1306821"/>
                  <a:gd name="connsiteX21" fmla="*/ 1247891 w 1781773"/>
                  <a:gd name="connsiteY21" fmla="*/ 1142216 h 1306821"/>
                  <a:gd name="connsiteX22" fmla="*/ 1249678 w 1781773"/>
                  <a:gd name="connsiteY22" fmla="*/ 1098581 h 1306821"/>
                  <a:gd name="connsiteX23" fmla="*/ 1296292 w 1781773"/>
                  <a:gd name="connsiteY23" fmla="*/ 1090911 h 1306821"/>
                  <a:gd name="connsiteX24" fmla="*/ 1302249 w 1781773"/>
                  <a:gd name="connsiteY24" fmla="*/ 1090316 h 1306821"/>
                  <a:gd name="connsiteX25" fmla="*/ 1327119 w 1781773"/>
                  <a:gd name="connsiteY25" fmla="*/ 1109155 h 1306821"/>
                  <a:gd name="connsiteX26" fmla="*/ 1499872 w 1781773"/>
                  <a:gd name="connsiteY26" fmla="*/ 1228816 h 1306821"/>
                  <a:gd name="connsiteX27" fmla="*/ 1614694 w 1781773"/>
                  <a:gd name="connsiteY27" fmla="*/ 1210870 h 1306821"/>
                  <a:gd name="connsiteX28" fmla="*/ 1643883 w 1781773"/>
                  <a:gd name="connsiteY28" fmla="*/ 1204392 h 1306821"/>
                  <a:gd name="connsiteX29" fmla="*/ 1780820 w 1781773"/>
                  <a:gd name="connsiteY29" fmla="*/ 1079891 h 1306821"/>
                  <a:gd name="connsiteX30" fmla="*/ 1682603 w 1781773"/>
                  <a:gd name="connsiteY30" fmla="*/ 905723 h 1306821"/>
                  <a:gd name="connsiteX31" fmla="*/ 1211553 w 1781773"/>
                  <a:gd name="connsiteY31" fmla="*/ 1171927 h 1306821"/>
                  <a:gd name="connsiteX32" fmla="*/ 1140442 w 1781773"/>
                  <a:gd name="connsiteY32" fmla="*/ 1242666 h 1306821"/>
                  <a:gd name="connsiteX33" fmla="*/ 959423 w 1781773"/>
                  <a:gd name="connsiteY33" fmla="*/ 1276472 h 1306821"/>
                  <a:gd name="connsiteX34" fmla="*/ 811615 w 1781773"/>
                  <a:gd name="connsiteY34" fmla="*/ 1143407 h 1306821"/>
                  <a:gd name="connsiteX35" fmla="*/ 919139 w 1781773"/>
                  <a:gd name="connsiteY35" fmla="*/ 1024714 h 1306821"/>
                  <a:gd name="connsiteX36" fmla="*/ 1054363 w 1781773"/>
                  <a:gd name="connsiteY36" fmla="*/ 1001631 h 1306821"/>
                  <a:gd name="connsiteX37" fmla="*/ 1211553 w 1781773"/>
                  <a:gd name="connsiteY37" fmla="*/ 1171927 h 1306821"/>
                  <a:gd name="connsiteX38" fmla="*/ 1323173 w 1781773"/>
                  <a:gd name="connsiteY38" fmla="*/ 1040351 h 1306821"/>
                  <a:gd name="connsiteX39" fmla="*/ 1294058 w 1781773"/>
                  <a:gd name="connsiteY39" fmla="*/ 1067158 h 1306821"/>
                  <a:gd name="connsiteX40" fmla="*/ 1249678 w 1781773"/>
                  <a:gd name="connsiteY40" fmla="*/ 1072519 h 1306821"/>
                  <a:gd name="connsiteX41" fmla="*/ 1232701 w 1781773"/>
                  <a:gd name="connsiteY41" fmla="*/ 1064328 h 1306821"/>
                  <a:gd name="connsiteX42" fmla="*/ 1027556 w 1781773"/>
                  <a:gd name="connsiteY42" fmla="*/ 976388 h 1306821"/>
                  <a:gd name="connsiteX43" fmla="*/ 901342 w 1781773"/>
                  <a:gd name="connsiteY43" fmla="*/ 999620 h 1306821"/>
                  <a:gd name="connsiteX44" fmla="*/ 786447 w 1781773"/>
                  <a:gd name="connsiteY44" fmla="*/ 1142142 h 1306821"/>
                  <a:gd name="connsiteX45" fmla="*/ 760459 w 1781773"/>
                  <a:gd name="connsiteY45" fmla="*/ 1166267 h 1306821"/>
                  <a:gd name="connsiteX46" fmla="*/ 665147 w 1781773"/>
                  <a:gd name="connsiteY46" fmla="*/ 1157481 h 1306821"/>
                  <a:gd name="connsiteX47" fmla="*/ 570207 w 1781773"/>
                  <a:gd name="connsiteY47" fmla="*/ 1149439 h 1306821"/>
                  <a:gd name="connsiteX48" fmla="*/ 608034 w 1781773"/>
                  <a:gd name="connsiteY48" fmla="*/ 994482 h 1306821"/>
                  <a:gd name="connsiteX49" fmla="*/ 602301 w 1781773"/>
                  <a:gd name="connsiteY49" fmla="*/ 746894 h 1306821"/>
                  <a:gd name="connsiteX50" fmla="*/ 624863 w 1781773"/>
                  <a:gd name="connsiteY50" fmla="*/ 717035 h 1306821"/>
                  <a:gd name="connsiteX51" fmla="*/ 1197033 w 1781773"/>
                  <a:gd name="connsiteY51" fmla="*/ 606086 h 1306821"/>
                  <a:gd name="connsiteX52" fmla="*/ 1463013 w 1781773"/>
                  <a:gd name="connsiteY52" fmla="*/ 447183 h 1306821"/>
                  <a:gd name="connsiteX53" fmla="*/ 1558623 w 1781773"/>
                  <a:gd name="connsiteY53" fmla="*/ 703036 h 1306821"/>
                  <a:gd name="connsiteX54" fmla="*/ 1578877 w 1781773"/>
                  <a:gd name="connsiteY54" fmla="*/ 878246 h 1306821"/>
                  <a:gd name="connsiteX55" fmla="*/ 1560038 w 1781773"/>
                  <a:gd name="connsiteY55" fmla="*/ 903489 h 1306821"/>
                  <a:gd name="connsiteX56" fmla="*/ 1448121 w 1781773"/>
                  <a:gd name="connsiteY56" fmla="*/ 922105 h 1306821"/>
                  <a:gd name="connsiteX57" fmla="*/ 1323173 w 1781773"/>
                  <a:gd name="connsiteY57" fmla="*/ 1040351 h 1306821"/>
                  <a:gd name="connsiteX58" fmla="*/ 1751481 w 1781773"/>
                  <a:gd name="connsiteY58" fmla="*/ 1074157 h 1306821"/>
                  <a:gd name="connsiteX59" fmla="*/ 1651776 w 1781773"/>
                  <a:gd name="connsiteY59" fmla="*/ 1174160 h 1306821"/>
                  <a:gd name="connsiteX60" fmla="*/ 1613502 w 1781773"/>
                  <a:gd name="connsiteY60" fmla="*/ 1179447 h 1306821"/>
                  <a:gd name="connsiteX61" fmla="*/ 1448865 w 1781773"/>
                  <a:gd name="connsiteY61" fmla="*/ 1198212 h 1306821"/>
                  <a:gd name="connsiteX62" fmla="*/ 1347671 w 1781773"/>
                  <a:gd name="connsiteY62" fmla="*/ 1061350 h 1306821"/>
                  <a:gd name="connsiteX63" fmla="*/ 1452961 w 1781773"/>
                  <a:gd name="connsiteY63" fmla="*/ 951294 h 1306821"/>
                  <a:gd name="connsiteX64" fmla="*/ 1564580 w 1781773"/>
                  <a:gd name="connsiteY64" fmla="*/ 930891 h 1306821"/>
                  <a:gd name="connsiteX65" fmla="*/ 1587440 w 1781773"/>
                  <a:gd name="connsiteY65" fmla="*/ 947199 h 1306821"/>
                  <a:gd name="connsiteX66" fmla="*/ 1595706 w 1781773"/>
                  <a:gd name="connsiteY66" fmla="*/ 1009375 h 1306821"/>
                  <a:gd name="connsiteX67" fmla="*/ 1636288 w 1781773"/>
                  <a:gd name="connsiteY67" fmla="*/ 943550 h 1306821"/>
                  <a:gd name="connsiteX68" fmla="*/ 1666892 w 1781773"/>
                  <a:gd name="connsiteY68" fmla="*/ 930370 h 1306821"/>
                  <a:gd name="connsiteX69" fmla="*/ 1751481 w 1781773"/>
                  <a:gd name="connsiteY69" fmla="*/ 1074157 h 1306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781773" h="1306821">
                    <a:moveTo>
                      <a:pt x="1682603" y="905723"/>
                    </a:moveTo>
                    <a:cubicBezTo>
                      <a:pt x="1659669" y="896787"/>
                      <a:pt x="1663094" y="888001"/>
                      <a:pt x="1669945" y="871619"/>
                    </a:cubicBezTo>
                    <a:cubicBezTo>
                      <a:pt x="1696007" y="809294"/>
                      <a:pt x="1711644" y="744288"/>
                      <a:pt x="1707846" y="676676"/>
                    </a:cubicBezTo>
                    <a:cubicBezTo>
                      <a:pt x="1701591" y="565057"/>
                      <a:pt x="1650436" y="474808"/>
                      <a:pt x="1566963" y="402505"/>
                    </a:cubicBezTo>
                    <a:cubicBezTo>
                      <a:pt x="1539859" y="379049"/>
                      <a:pt x="1508063" y="359764"/>
                      <a:pt x="1534646" y="316724"/>
                    </a:cubicBezTo>
                    <a:cubicBezTo>
                      <a:pt x="1536955" y="313001"/>
                      <a:pt x="1535391" y="306895"/>
                      <a:pt x="1535689" y="301906"/>
                    </a:cubicBezTo>
                    <a:cubicBezTo>
                      <a:pt x="1541348" y="212700"/>
                      <a:pt x="1492054" y="153577"/>
                      <a:pt x="1425633" y="105176"/>
                    </a:cubicBezTo>
                    <a:cubicBezTo>
                      <a:pt x="1273357" y="-5773"/>
                      <a:pt x="1101572" y="-18878"/>
                      <a:pt x="925543" y="19544"/>
                    </a:cubicBezTo>
                    <a:cubicBezTo>
                      <a:pt x="619353" y="86337"/>
                      <a:pt x="359478" y="239358"/>
                      <a:pt x="139739" y="461852"/>
                    </a:cubicBezTo>
                    <a:cubicBezTo>
                      <a:pt x="19482" y="583524"/>
                      <a:pt x="-18568" y="730959"/>
                      <a:pt x="8090" y="896341"/>
                    </a:cubicBezTo>
                    <a:cubicBezTo>
                      <a:pt x="32662" y="1048766"/>
                      <a:pt x="99604" y="1183245"/>
                      <a:pt x="191714" y="1305959"/>
                    </a:cubicBezTo>
                    <a:cubicBezTo>
                      <a:pt x="193874" y="1295236"/>
                      <a:pt x="196182" y="1284514"/>
                      <a:pt x="198118" y="1273717"/>
                    </a:cubicBezTo>
                    <a:cubicBezTo>
                      <a:pt x="210553" y="1203350"/>
                      <a:pt x="263496" y="1141471"/>
                      <a:pt x="319269" y="1132312"/>
                    </a:cubicBezTo>
                    <a:cubicBezTo>
                      <a:pt x="385913" y="1121366"/>
                      <a:pt x="448014" y="1154577"/>
                      <a:pt x="487926" y="1221444"/>
                    </a:cubicBezTo>
                    <a:cubicBezTo>
                      <a:pt x="493809" y="1231273"/>
                      <a:pt x="495224" y="1244155"/>
                      <a:pt x="507733" y="1251825"/>
                    </a:cubicBezTo>
                    <a:cubicBezTo>
                      <a:pt x="519722" y="1234252"/>
                      <a:pt x="533051" y="1217870"/>
                      <a:pt x="542805" y="1199552"/>
                    </a:cubicBezTo>
                    <a:cubicBezTo>
                      <a:pt x="550996" y="1184213"/>
                      <a:pt x="560676" y="1178852"/>
                      <a:pt x="577877" y="1180266"/>
                    </a:cubicBezTo>
                    <a:cubicBezTo>
                      <a:pt x="640500" y="1185553"/>
                      <a:pt x="703198" y="1189649"/>
                      <a:pt x="765895" y="1194042"/>
                    </a:cubicBezTo>
                    <a:cubicBezTo>
                      <a:pt x="784660" y="1195382"/>
                      <a:pt x="796276" y="1201414"/>
                      <a:pt x="805137" y="1221593"/>
                    </a:cubicBezTo>
                    <a:cubicBezTo>
                      <a:pt x="831124" y="1280940"/>
                      <a:pt x="900821" y="1315714"/>
                      <a:pt x="962774" y="1304842"/>
                    </a:cubicBezTo>
                    <a:cubicBezTo>
                      <a:pt x="1017653" y="1295236"/>
                      <a:pt x="1072532" y="1285705"/>
                      <a:pt x="1127411" y="1276174"/>
                    </a:cubicBezTo>
                    <a:cubicBezTo>
                      <a:pt x="1193831" y="1264632"/>
                      <a:pt x="1242902" y="1208934"/>
                      <a:pt x="1247891" y="1142216"/>
                    </a:cubicBezTo>
                    <a:cubicBezTo>
                      <a:pt x="1249008" y="1127175"/>
                      <a:pt x="1234711" y="1108261"/>
                      <a:pt x="1249678" y="1098581"/>
                    </a:cubicBezTo>
                    <a:cubicBezTo>
                      <a:pt x="1261816" y="1090688"/>
                      <a:pt x="1280506" y="1093071"/>
                      <a:pt x="1296292" y="1090911"/>
                    </a:cubicBezTo>
                    <a:cubicBezTo>
                      <a:pt x="1298302" y="1090613"/>
                      <a:pt x="1300313" y="1090688"/>
                      <a:pt x="1302249" y="1090316"/>
                    </a:cubicBezTo>
                    <a:cubicBezTo>
                      <a:pt x="1317588" y="1087486"/>
                      <a:pt x="1323768" y="1091730"/>
                      <a:pt x="1327119" y="1109155"/>
                    </a:cubicBezTo>
                    <a:cubicBezTo>
                      <a:pt x="1343948" y="1197616"/>
                      <a:pt x="1430473" y="1242964"/>
                      <a:pt x="1499872" y="1228816"/>
                    </a:cubicBezTo>
                    <a:cubicBezTo>
                      <a:pt x="1537774" y="1221072"/>
                      <a:pt x="1576345" y="1216753"/>
                      <a:pt x="1614694" y="1210870"/>
                    </a:cubicBezTo>
                    <a:cubicBezTo>
                      <a:pt x="1624374" y="1208637"/>
                      <a:pt x="1634054" y="1205733"/>
                      <a:pt x="1643883" y="1204392"/>
                    </a:cubicBezTo>
                    <a:cubicBezTo>
                      <a:pt x="1719313" y="1194191"/>
                      <a:pt x="1774639" y="1146163"/>
                      <a:pt x="1780820" y="1079891"/>
                    </a:cubicBezTo>
                    <a:cubicBezTo>
                      <a:pt x="1787447" y="1008332"/>
                      <a:pt x="1760044" y="935955"/>
                      <a:pt x="1682603" y="905723"/>
                    </a:cubicBezTo>
                    <a:close/>
                    <a:moveTo>
                      <a:pt x="1211553" y="1171927"/>
                    </a:moveTo>
                    <a:cubicBezTo>
                      <a:pt x="1199863" y="1207669"/>
                      <a:pt x="1176035" y="1234475"/>
                      <a:pt x="1140442" y="1242666"/>
                    </a:cubicBezTo>
                    <a:cubicBezTo>
                      <a:pt x="1074766" y="1257856"/>
                      <a:pt x="1007749" y="1267685"/>
                      <a:pt x="959423" y="1276472"/>
                    </a:cubicBezTo>
                    <a:cubicBezTo>
                      <a:pt x="868653" y="1276174"/>
                      <a:pt x="817274" y="1223157"/>
                      <a:pt x="811615" y="1143407"/>
                    </a:cubicBezTo>
                    <a:cubicBezTo>
                      <a:pt x="807445" y="1084582"/>
                      <a:pt x="852346" y="1035437"/>
                      <a:pt x="919139" y="1024714"/>
                    </a:cubicBezTo>
                    <a:cubicBezTo>
                      <a:pt x="964263" y="1017491"/>
                      <a:pt x="1009313" y="1009673"/>
                      <a:pt x="1054363" y="1001631"/>
                    </a:cubicBezTo>
                    <a:cubicBezTo>
                      <a:pt x="1159727" y="982717"/>
                      <a:pt x="1243647" y="1073487"/>
                      <a:pt x="1211553" y="1171927"/>
                    </a:cubicBezTo>
                    <a:close/>
                    <a:moveTo>
                      <a:pt x="1323173" y="1040351"/>
                    </a:moveTo>
                    <a:cubicBezTo>
                      <a:pt x="1319375" y="1057776"/>
                      <a:pt x="1315205" y="1068647"/>
                      <a:pt x="1294058" y="1067158"/>
                    </a:cubicBezTo>
                    <a:cubicBezTo>
                      <a:pt x="1279463" y="1066190"/>
                      <a:pt x="1264422" y="1070360"/>
                      <a:pt x="1249678" y="1072519"/>
                    </a:cubicBezTo>
                    <a:cubicBezTo>
                      <a:pt x="1242008" y="1073636"/>
                      <a:pt x="1236349" y="1071998"/>
                      <a:pt x="1232701" y="1064328"/>
                    </a:cubicBezTo>
                    <a:cubicBezTo>
                      <a:pt x="1190183" y="974750"/>
                      <a:pt x="1116614" y="958070"/>
                      <a:pt x="1027556" y="976388"/>
                    </a:cubicBezTo>
                    <a:cubicBezTo>
                      <a:pt x="985634" y="985026"/>
                      <a:pt x="943265" y="991131"/>
                      <a:pt x="901342" y="999620"/>
                    </a:cubicBezTo>
                    <a:cubicBezTo>
                      <a:pt x="830603" y="1013917"/>
                      <a:pt x="785330" y="1069392"/>
                      <a:pt x="786447" y="1142142"/>
                    </a:cubicBezTo>
                    <a:cubicBezTo>
                      <a:pt x="786745" y="1163289"/>
                      <a:pt x="782649" y="1169767"/>
                      <a:pt x="760459" y="1166267"/>
                    </a:cubicBezTo>
                    <a:cubicBezTo>
                      <a:pt x="729036" y="1161278"/>
                      <a:pt x="696943" y="1160162"/>
                      <a:pt x="665147" y="1157481"/>
                    </a:cubicBezTo>
                    <a:cubicBezTo>
                      <a:pt x="634469" y="1154875"/>
                      <a:pt x="603269" y="1157630"/>
                      <a:pt x="570207" y="1149439"/>
                    </a:cubicBezTo>
                    <a:cubicBezTo>
                      <a:pt x="587706" y="1098581"/>
                      <a:pt x="602673" y="1047723"/>
                      <a:pt x="608034" y="994482"/>
                    </a:cubicBezTo>
                    <a:cubicBezTo>
                      <a:pt x="616449" y="911680"/>
                      <a:pt x="616076" y="828952"/>
                      <a:pt x="602301" y="746894"/>
                    </a:cubicBezTo>
                    <a:cubicBezTo>
                      <a:pt x="598652" y="725226"/>
                      <a:pt x="600663" y="718896"/>
                      <a:pt x="624863" y="717035"/>
                    </a:cubicBezTo>
                    <a:cubicBezTo>
                      <a:pt x="819806" y="702142"/>
                      <a:pt x="1012589" y="675559"/>
                      <a:pt x="1197033" y="606086"/>
                    </a:cubicBezTo>
                    <a:cubicBezTo>
                      <a:pt x="1294579" y="569376"/>
                      <a:pt x="1386094" y="522613"/>
                      <a:pt x="1463013" y="447183"/>
                    </a:cubicBezTo>
                    <a:cubicBezTo>
                      <a:pt x="1514169" y="526485"/>
                      <a:pt x="1544997" y="611819"/>
                      <a:pt x="1558623" y="703036"/>
                    </a:cubicBezTo>
                    <a:cubicBezTo>
                      <a:pt x="1567261" y="761117"/>
                      <a:pt x="1570984" y="819942"/>
                      <a:pt x="1578877" y="878246"/>
                    </a:cubicBezTo>
                    <a:cubicBezTo>
                      <a:pt x="1581260" y="895968"/>
                      <a:pt x="1575452" y="901106"/>
                      <a:pt x="1560038" y="903489"/>
                    </a:cubicBezTo>
                    <a:cubicBezTo>
                      <a:pt x="1522658" y="909223"/>
                      <a:pt x="1485427" y="915999"/>
                      <a:pt x="1448121" y="922105"/>
                    </a:cubicBezTo>
                    <a:cubicBezTo>
                      <a:pt x="1378945" y="933498"/>
                      <a:pt x="1338438" y="970952"/>
                      <a:pt x="1323173" y="1040351"/>
                    </a:cubicBezTo>
                    <a:close/>
                    <a:moveTo>
                      <a:pt x="1751481" y="1074157"/>
                    </a:moveTo>
                    <a:cubicBezTo>
                      <a:pt x="1747535" y="1124494"/>
                      <a:pt x="1707772" y="1164555"/>
                      <a:pt x="1651776" y="1174160"/>
                    </a:cubicBezTo>
                    <a:cubicBezTo>
                      <a:pt x="1639117" y="1176320"/>
                      <a:pt x="1626235" y="1177735"/>
                      <a:pt x="1613502" y="1179447"/>
                    </a:cubicBezTo>
                    <a:cubicBezTo>
                      <a:pt x="1558772" y="1187489"/>
                      <a:pt x="1505382" y="1210200"/>
                      <a:pt x="1448865" y="1198212"/>
                    </a:cubicBezTo>
                    <a:cubicBezTo>
                      <a:pt x="1385200" y="1184734"/>
                      <a:pt x="1346554" y="1131047"/>
                      <a:pt x="1347671" y="1061350"/>
                    </a:cubicBezTo>
                    <a:cubicBezTo>
                      <a:pt x="1348564" y="1003045"/>
                      <a:pt x="1386838" y="963134"/>
                      <a:pt x="1452961" y="951294"/>
                    </a:cubicBezTo>
                    <a:cubicBezTo>
                      <a:pt x="1490192" y="944667"/>
                      <a:pt x="1527796" y="939529"/>
                      <a:pt x="1564580" y="930891"/>
                    </a:cubicBezTo>
                    <a:cubicBezTo>
                      <a:pt x="1582004" y="926796"/>
                      <a:pt x="1585057" y="933423"/>
                      <a:pt x="1587440" y="947199"/>
                    </a:cubicBezTo>
                    <a:cubicBezTo>
                      <a:pt x="1591014" y="967825"/>
                      <a:pt x="1587887" y="989344"/>
                      <a:pt x="1595706" y="1009375"/>
                    </a:cubicBezTo>
                    <a:cubicBezTo>
                      <a:pt x="1609407" y="987483"/>
                      <a:pt x="1624225" y="966261"/>
                      <a:pt x="1636288" y="943550"/>
                    </a:cubicBezTo>
                    <a:cubicBezTo>
                      <a:pt x="1643808" y="929402"/>
                      <a:pt x="1651478" y="925158"/>
                      <a:pt x="1666892" y="930370"/>
                    </a:cubicBezTo>
                    <a:cubicBezTo>
                      <a:pt x="1720952" y="948613"/>
                      <a:pt x="1756619" y="1008407"/>
                      <a:pt x="1751481" y="1074157"/>
                    </a:cubicBezTo>
                    <a:close/>
                  </a:path>
                </a:pathLst>
              </a:custGeom>
              <a:solidFill>
                <a:srgbClr val="2C347F"/>
              </a:solidFill>
              <a:ln w="743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자유형: 도형 404">
                <a:extLst>
                  <a:ext uri="{FF2B5EF4-FFF2-40B4-BE49-F238E27FC236}">
                    <a16:creationId xmlns:a16="http://schemas.microsoft.com/office/drawing/2014/main" id="{C8724F26-82A2-4C7B-86AB-F739180CC30B}"/>
                  </a:ext>
                </a:extLst>
              </p:cNvPr>
              <p:cNvSpPr/>
              <p:nvPr/>
            </p:nvSpPr>
            <p:spPr>
              <a:xfrm flipH="1">
                <a:off x="7814161" y="3727172"/>
                <a:ext cx="705241" cy="318951"/>
              </a:xfrm>
              <a:custGeom>
                <a:avLst/>
                <a:gdLst>
                  <a:gd name="connsiteX0" fmla="*/ 459608 w 705241"/>
                  <a:gd name="connsiteY0" fmla="*/ 0 h 318951"/>
                  <a:gd name="connsiteX1" fmla="*/ 457693 w 705241"/>
                  <a:gd name="connsiteY1" fmla="*/ 1282 h 318951"/>
                  <a:gd name="connsiteX2" fmla="*/ 296454 w 705241"/>
                  <a:gd name="connsiteY2" fmla="*/ 16934 h 318951"/>
                  <a:gd name="connsiteX3" fmla="*/ 234588 w 705241"/>
                  <a:gd name="connsiteY3" fmla="*/ 16 h 318951"/>
                  <a:gd name="connsiteX4" fmla="*/ 220297 w 705241"/>
                  <a:gd name="connsiteY4" fmla="*/ 4226 h 318951"/>
                  <a:gd name="connsiteX5" fmla="*/ 98861 w 705241"/>
                  <a:gd name="connsiteY5" fmla="*/ 42732 h 318951"/>
                  <a:gd name="connsiteX6" fmla="*/ 26518 w 705241"/>
                  <a:gd name="connsiteY6" fmla="*/ 96937 h 318951"/>
                  <a:gd name="connsiteX7" fmla="*/ 3633 w 705241"/>
                  <a:gd name="connsiteY7" fmla="*/ 160797 h 318951"/>
                  <a:gd name="connsiteX8" fmla="*/ 3763 w 705241"/>
                  <a:gd name="connsiteY8" fmla="*/ 173419 h 318951"/>
                  <a:gd name="connsiteX9" fmla="*/ 13384 w 705241"/>
                  <a:gd name="connsiteY9" fmla="*/ 174823 h 318951"/>
                  <a:gd name="connsiteX10" fmla="*/ 0 w 705241"/>
                  <a:gd name="connsiteY10" fmla="*/ 175024 h 318951"/>
                  <a:gd name="connsiteX11" fmla="*/ 354865 w 705241"/>
                  <a:gd name="connsiteY11" fmla="*/ 318896 h 318951"/>
                  <a:gd name="connsiteX12" fmla="*/ 705241 w 705241"/>
                  <a:gd name="connsiteY12" fmla="*/ 164413 h 318951"/>
                  <a:gd name="connsiteX13" fmla="*/ 691444 w 705241"/>
                  <a:gd name="connsiteY13" fmla="*/ 164621 h 318951"/>
                  <a:gd name="connsiteX14" fmla="*/ 688933 w 705241"/>
                  <a:gd name="connsiteY14" fmla="*/ 149909 h 318951"/>
                  <a:gd name="connsiteX15" fmla="*/ 609389 w 705241"/>
                  <a:gd name="connsiteY15" fmla="*/ 47875 h 318951"/>
                  <a:gd name="connsiteX16" fmla="*/ 570393 w 705241"/>
                  <a:gd name="connsiteY16" fmla="*/ 35610 h 318951"/>
                  <a:gd name="connsiteX17" fmla="*/ 459608 w 705241"/>
                  <a:gd name="connsiteY17" fmla="*/ 0 h 318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05241" h="318951">
                    <a:moveTo>
                      <a:pt x="459608" y="0"/>
                    </a:moveTo>
                    <a:cubicBezTo>
                      <a:pt x="458975" y="443"/>
                      <a:pt x="458390" y="1029"/>
                      <a:pt x="457693" y="1282"/>
                    </a:cubicBezTo>
                    <a:cubicBezTo>
                      <a:pt x="405308" y="20496"/>
                      <a:pt x="351419" y="25148"/>
                      <a:pt x="296454" y="16934"/>
                    </a:cubicBezTo>
                    <a:cubicBezTo>
                      <a:pt x="275262" y="13769"/>
                      <a:pt x="254340" y="8800"/>
                      <a:pt x="234588" y="16"/>
                    </a:cubicBezTo>
                    <a:cubicBezTo>
                      <a:pt x="229824" y="1425"/>
                      <a:pt x="225045" y="2770"/>
                      <a:pt x="220297" y="4226"/>
                    </a:cubicBezTo>
                    <a:cubicBezTo>
                      <a:pt x="179718" y="16776"/>
                      <a:pt x="139740" y="31115"/>
                      <a:pt x="98861" y="42732"/>
                    </a:cubicBezTo>
                    <a:cubicBezTo>
                      <a:pt x="67967" y="51515"/>
                      <a:pt x="44133" y="70396"/>
                      <a:pt x="26518" y="96937"/>
                    </a:cubicBezTo>
                    <a:cubicBezTo>
                      <a:pt x="13699" y="116246"/>
                      <a:pt x="6545" y="137801"/>
                      <a:pt x="3633" y="160797"/>
                    </a:cubicBezTo>
                    <a:cubicBezTo>
                      <a:pt x="2715" y="168014"/>
                      <a:pt x="2224" y="171618"/>
                      <a:pt x="3763" y="173419"/>
                    </a:cubicBezTo>
                    <a:lnTo>
                      <a:pt x="13384" y="174823"/>
                    </a:lnTo>
                    <a:lnTo>
                      <a:pt x="0" y="175024"/>
                    </a:lnTo>
                    <a:cubicBezTo>
                      <a:pt x="93968" y="268992"/>
                      <a:pt x="221989" y="320895"/>
                      <a:pt x="354865" y="318896"/>
                    </a:cubicBezTo>
                    <a:cubicBezTo>
                      <a:pt x="487741" y="316897"/>
                      <a:pt x="614142" y="261166"/>
                      <a:pt x="705241" y="164413"/>
                    </a:cubicBezTo>
                    <a:lnTo>
                      <a:pt x="691444" y="164621"/>
                    </a:lnTo>
                    <a:lnTo>
                      <a:pt x="688933" y="149909"/>
                    </a:lnTo>
                    <a:cubicBezTo>
                      <a:pt x="679453" y="102666"/>
                      <a:pt x="653735" y="68007"/>
                      <a:pt x="609389" y="47875"/>
                    </a:cubicBezTo>
                    <a:cubicBezTo>
                      <a:pt x="596886" y="42210"/>
                      <a:pt x="583355" y="39788"/>
                      <a:pt x="570393" y="35610"/>
                    </a:cubicBezTo>
                    <a:cubicBezTo>
                      <a:pt x="533470" y="23692"/>
                      <a:pt x="496531" y="11870"/>
                      <a:pt x="459608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406" name="그룹 405">
            <a:extLst>
              <a:ext uri="{FF2B5EF4-FFF2-40B4-BE49-F238E27FC236}">
                <a16:creationId xmlns:a16="http://schemas.microsoft.com/office/drawing/2014/main" id="{20EE2AE9-F682-4724-A2DE-077ACCD283A7}"/>
              </a:ext>
            </a:extLst>
          </p:cNvPr>
          <p:cNvGrpSpPr/>
          <p:nvPr/>
        </p:nvGrpSpPr>
        <p:grpSpPr>
          <a:xfrm>
            <a:off x="6711298" y="3890974"/>
            <a:ext cx="1204845" cy="1204845"/>
            <a:chOff x="3529224" y="3063878"/>
            <a:chExt cx="982246" cy="982246"/>
          </a:xfrm>
        </p:grpSpPr>
        <p:sp>
          <p:nvSpPr>
            <p:cNvPr id="407" name="타원 406">
              <a:extLst>
                <a:ext uri="{FF2B5EF4-FFF2-40B4-BE49-F238E27FC236}">
                  <a16:creationId xmlns:a16="http://schemas.microsoft.com/office/drawing/2014/main" id="{6B25BA5A-69F4-4B88-818E-9965F3C0352B}"/>
                </a:ext>
              </a:extLst>
            </p:cNvPr>
            <p:cNvSpPr/>
            <p:nvPr/>
          </p:nvSpPr>
          <p:spPr>
            <a:xfrm>
              <a:off x="3529224" y="3063878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08" name="그룹 407">
              <a:extLst>
                <a:ext uri="{FF2B5EF4-FFF2-40B4-BE49-F238E27FC236}">
                  <a16:creationId xmlns:a16="http://schemas.microsoft.com/office/drawing/2014/main" id="{081B47F4-AAC7-4476-9E82-5756BD49EEE4}"/>
                </a:ext>
              </a:extLst>
            </p:cNvPr>
            <p:cNvGrpSpPr/>
            <p:nvPr/>
          </p:nvGrpSpPr>
          <p:grpSpPr>
            <a:xfrm>
              <a:off x="3652193" y="3087239"/>
              <a:ext cx="741615" cy="958884"/>
              <a:chOff x="3652193" y="3087239"/>
              <a:chExt cx="741615" cy="958884"/>
            </a:xfrm>
          </p:grpSpPr>
          <p:sp>
            <p:nvSpPr>
              <p:cNvPr id="409" name="Graphic 57">
                <a:extLst>
                  <a:ext uri="{FF2B5EF4-FFF2-40B4-BE49-F238E27FC236}">
                    <a16:creationId xmlns:a16="http://schemas.microsoft.com/office/drawing/2014/main" id="{61D86B9C-517D-4514-A343-B3DEA0BD4381}"/>
                  </a:ext>
                </a:extLst>
              </p:cNvPr>
              <p:cNvSpPr/>
              <p:nvPr/>
            </p:nvSpPr>
            <p:spPr>
              <a:xfrm>
                <a:off x="3815801" y="3275329"/>
                <a:ext cx="425229" cy="446913"/>
              </a:xfrm>
              <a:custGeom>
                <a:avLst/>
                <a:gdLst>
                  <a:gd name="connsiteX0" fmla="*/ 357753 w 1617910"/>
                  <a:gd name="connsiteY0" fmla="*/ 1607900 h 1700414"/>
                  <a:gd name="connsiteX1" fmla="*/ 429453 w 1617910"/>
                  <a:gd name="connsiteY1" fmla="*/ 1582684 h 1700414"/>
                  <a:gd name="connsiteX2" fmla="*/ 497014 w 1617910"/>
                  <a:gd name="connsiteY2" fmla="*/ 1505571 h 1700414"/>
                  <a:gd name="connsiteX3" fmla="*/ 511214 w 1617910"/>
                  <a:gd name="connsiteY3" fmla="*/ 1300532 h 1700414"/>
                  <a:gd name="connsiteX4" fmla="*/ 495104 w 1617910"/>
                  <a:gd name="connsiteY4" fmla="*/ 1271813 h 1700414"/>
                  <a:gd name="connsiteX5" fmla="*/ 317382 w 1617910"/>
                  <a:gd name="connsiteY5" fmla="*/ 1129177 h 1700414"/>
                  <a:gd name="connsiteX6" fmla="*/ 232373 w 1617910"/>
                  <a:gd name="connsiteY6" fmla="*/ 989916 h 1700414"/>
                  <a:gd name="connsiteX7" fmla="*/ 191429 w 1617910"/>
                  <a:gd name="connsiteY7" fmla="*/ 856895 h 1700414"/>
                  <a:gd name="connsiteX8" fmla="*/ 179394 w 1617910"/>
                  <a:gd name="connsiteY8" fmla="*/ 832379 h 1700414"/>
                  <a:gd name="connsiteX9" fmla="*/ 19756 w 1617910"/>
                  <a:gd name="connsiteY9" fmla="*/ 629059 h 1700414"/>
                  <a:gd name="connsiteX10" fmla="*/ 31727 w 1617910"/>
                  <a:gd name="connsiteY10" fmla="*/ 415486 h 1700414"/>
                  <a:gd name="connsiteX11" fmla="*/ 85789 w 1617910"/>
                  <a:gd name="connsiteY11" fmla="*/ 375243 h 1700414"/>
                  <a:gd name="connsiteX12" fmla="*/ 123804 w 1617910"/>
                  <a:gd name="connsiteY12" fmla="*/ 327867 h 1700414"/>
                  <a:gd name="connsiteX13" fmla="*/ 138259 w 1617910"/>
                  <a:gd name="connsiteY13" fmla="*/ 349645 h 1700414"/>
                  <a:gd name="connsiteX14" fmla="*/ 221675 w 1617910"/>
                  <a:gd name="connsiteY14" fmla="*/ 678472 h 1700414"/>
                  <a:gd name="connsiteX15" fmla="*/ 225050 w 1617910"/>
                  <a:gd name="connsiteY15" fmla="*/ 692099 h 1700414"/>
                  <a:gd name="connsiteX16" fmla="*/ 219574 w 1617910"/>
                  <a:gd name="connsiteY16" fmla="*/ 405935 h 1700414"/>
                  <a:gd name="connsiteX17" fmla="*/ 299170 w 1617910"/>
                  <a:gd name="connsiteY17" fmla="*/ 59533 h 1700414"/>
                  <a:gd name="connsiteX18" fmla="*/ 352913 w 1617910"/>
                  <a:gd name="connsiteY18" fmla="*/ 20053 h 1700414"/>
                  <a:gd name="connsiteX19" fmla="*/ 1236494 w 1617910"/>
                  <a:gd name="connsiteY19" fmla="*/ 886 h 1700414"/>
                  <a:gd name="connsiteX20" fmla="*/ 1372826 w 1617910"/>
                  <a:gd name="connsiteY20" fmla="*/ 66155 h 1700414"/>
                  <a:gd name="connsiteX21" fmla="*/ 1430135 w 1617910"/>
                  <a:gd name="connsiteY21" fmla="*/ 229168 h 1700414"/>
                  <a:gd name="connsiteX22" fmla="*/ 1435166 w 1617910"/>
                  <a:gd name="connsiteY22" fmla="*/ 593845 h 1700414"/>
                  <a:gd name="connsiteX23" fmla="*/ 1445290 w 1617910"/>
                  <a:gd name="connsiteY23" fmla="*/ 685413 h 1700414"/>
                  <a:gd name="connsiteX24" fmla="*/ 1483178 w 1617910"/>
                  <a:gd name="connsiteY24" fmla="*/ 434844 h 1700414"/>
                  <a:gd name="connsiteX25" fmla="*/ 1499034 w 1617910"/>
                  <a:gd name="connsiteY25" fmla="*/ 398421 h 1700414"/>
                  <a:gd name="connsiteX26" fmla="*/ 1551185 w 1617910"/>
                  <a:gd name="connsiteY26" fmla="*/ 380719 h 1700414"/>
                  <a:gd name="connsiteX27" fmla="*/ 1617664 w 1617910"/>
                  <a:gd name="connsiteY27" fmla="*/ 506799 h 1700414"/>
                  <a:gd name="connsiteX28" fmla="*/ 1470634 w 1617910"/>
                  <a:gd name="connsiteY28" fmla="*/ 817861 h 1700414"/>
                  <a:gd name="connsiteX29" fmla="*/ 1402691 w 1617910"/>
                  <a:gd name="connsiteY29" fmla="*/ 908728 h 1700414"/>
                  <a:gd name="connsiteX30" fmla="*/ 1326215 w 1617910"/>
                  <a:gd name="connsiteY30" fmla="*/ 1088679 h 1700414"/>
                  <a:gd name="connsiteX31" fmla="*/ 1201599 w 1617910"/>
                  <a:gd name="connsiteY31" fmla="*/ 1205080 h 1700414"/>
                  <a:gd name="connsiteX32" fmla="*/ 1181541 w 1617910"/>
                  <a:gd name="connsiteY32" fmla="*/ 1220362 h 1700414"/>
                  <a:gd name="connsiteX33" fmla="*/ 1112133 w 1617910"/>
                  <a:gd name="connsiteY33" fmla="*/ 1414704 h 1700414"/>
                  <a:gd name="connsiteX34" fmla="*/ 1121239 w 1617910"/>
                  <a:gd name="connsiteY34" fmla="*/ 1492963 h 1700414"/>
                  <a:gd name="connsiteX35" fmla="*/ 1205929 w 1617910"/>
                  <a:gd name="connsiteY35" fmla="*/ 1589052 h 1700414"/>
                  <a:gd name="connsiteX36" fmla="*/ 1262983 w 1617910"/>
                  <a:gd name="connsiteY36" fmla="*/ 1607900 h 1700414"/>
                  <a:gd name="connsiteX37" fmla="*/ 1237704 w 1617910"/>
                  <a:gd name="connsiteY37" fmla="*/ 1628340 h 1700414"/>
                  <a:gd name="connsiteX38" fmla="*/ 858126 w 1617910"/>
                  <a:gd name="connsiteY38" fmla="*/ 1699531 h 1700414"/>
                  <a:gd name="connsiteX39" fmla="*/ 392266 w 1617910"/>
                  <a:gd name="connsiteY39" fmla="*/ 1631333 h 1700414"/>
                  <a:gd name="connsiteX40" fmla="*/ 357753 w 1617910"/>
                  <a:gd name="connsiteY40" fmla="*/ 1607900 h 17004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1617910" h="1700414">
                    <a:moveTo>
                      <a:pt x="357753" y="1607900"/>
                    </a:moveTo>
                    <a:cubicBezTo>
                      <a:pt x="381632" y="1599431"/>
                      <a:pt x="405447" y="1590644"/>
                      <a:pt x="429453" y="1582684"/>
                    </a:cubicBezTo>
                    <a:cubicBezTo>
                      <a:pt x="467277" y="1570139"/>
                      <a:pt x="490837" y="1543077"/>
                      <a:pt x="497014" y="1505571"/>
                    </a:cubicBezTo>
                    <a:cubicBezTo>
                      <a:pt x="508094" y="1437882"/>
                      <a:pt x="511532" y="1369239"/>
                      <a:pt x="511214" y="1300532"/>
                    </a:cubicBezTo>
                    <a:cubicBezTo>
                      <a:pt x="511150" y="1287223"/>
                      <a:pt x="505483" y="1278945"/>
                      <a:pt x="495104" y="1271813"/>
                    </a:cubicBezTo>
                    <a:cubicBezTo>
                      <a:pt x="432446" y="1228577"/>
                      <a:pt x="373990" y="1179928"/>
                      <a:pt x="317382" y="1129177"/>
                    </a:cubicBezTo>
                    <a:cubicBezTo>
                      <a:pt x="275355" y="1091480"/>
                      <a:pt x="250203" y="1042385"/>
                      <a:pt x="232373" y="989916"/>
                    </a:cubicBezTo>
                    <a:cubicBezTo>
                      <a:pt x="217473" y="946042"/>
                      <a:pt x="199325" y="903124"/>
                      <a:pt x="191429" y="856895"/>
                    </a:cubicBezTo>
                    <a:cubicBezTo>
                      <a:pt x="190028" y="848553"/>
                      <a:pt x="189773" y="836900"/>
                      <a:pt x="179394" y="832379"/>
                    </a:cubicBezTo>
                    <a:cubicBezTo>
                      <a:pt x="89546" y="793345"/>
                      <a:pt x="51531" y="712603"/>
                      <a:pt x="19756" y="629059"/>
                    </a:cubicBezTo>
                    <a:cubicBezTo>
                      <a:pt x="-7498" y="557422"/>
                      <a:pt x="-9281" y="484894"/>
                      <a:pt x="31727" y="415486"/>
                    </a:cubicBezTo>
                    <a:cubicBezTo>
                      <a:pt x="44526" y="393773"/>
                      <a:pt x="63120" y="376771"/>
                      <a:pt x="85789" y="375243"/>
                    </a:cubicBezTo>
                    <a:cubicBezTo>
                      <a:pt x="119983" y="372950"/>
                      <a:pt x="125523" y="355121"/>
                      <a:pt x="123804" y="327867"/>
                    </a:cubicBezTo>
                    <a:cubicBezTo>
                      <a:pt x="136285" y="330032"/>
                      <a:pt x="137049" y="340539"/>
                      <a:pt x="138259" y="349645"/>
                    </a:cubicBezTo>
                    <a:cubicBezTo>
                      <a:pt x="153223" y="462480"/>
                      <a:pt x="178821" y="572641"/>
                      <a:pt x="221675" y="678472"/>
                    </a:cubicBezTo>
                    <a:cubicBezTo>
                      <a:pt x="224031" y="684330"/>
                      <a:pt x="225114" y="690698"/>
                      <a:pt x="225050" y="692099"/>
                    </a:cubicBezTo>
                    <a:cubicBezTo>
                      <a:pt x="213588" y="650391"/>
                      <a:pt x="212570" y="455666"/>
                      <a:pt x="219574" y="405935"/>
                    </a:cubicBezTo>
                    <a:cubicBezTo>
                      <a:pt x="226387" y="357668"/>
                      <a:pt x="293312" y="79846"/>
                      <a:pt x="299170" y="59533"/>
                    </a:cubicBezTo>
                    <a:cubicBezTo>
                      <a:pt x="307066" y="32152"/>
                      <a:pt x="324450" y="19926"/>
                      <a:pt x="352913" y="20053"/>
                    </a:cubicBezTo>
                    <a:cubicBezTo>
                      <a:pt x="409140" y="20308"/>
                      <a:pt x="1085580" y="14386"/>
                      <a:pt x="1236494" y="886"/>
                    </a:cubicBezTo>
                    <a:cubicBezTo>
                      <a:pt x="1297751" y="-4590"/>
                      <a:pt x="1339778" y="15086"/>
                      <a:pt x="1372826" y="66155"/>
                    </a:cubicBezTo>
                    <a:cubicBezTo>
                      <a:pt x="1405365" y="116460"/>
                      <a:pt x="1426315" y="169885"/>
                      <a:pt x="1430135" y="229168"/>
                    </a:cubicBezTo>
                    <a:cubicBezTo>
                      <a:pt x="1433765" y="285204"/>
                      <a:pt x="1432937" y="528450"/>
                      <a:pt x="1435166" y="593845"/>
                    </a:cubicBezTo>
                    <a:cubicBezTo>
                      <a:pt x="1436184" y="624410"/>
                      <a:pt x="1439878" y="655039"/>
                      <a:pt x="1445290" y="685413"/>
                    </a:cubicBezTo>
                    <a:cubicBezTo>
                      <a:pt x="1463184" y="602760"/>
                      <a:pt x="1477702" y="519535"/>
                      <a:pt x="1483178" y="434844"/>
                    </a:cubicBezTo>
                    <a:cubicBezTo>
                      <a:pt x="1484070" y="421154"/>
                      <a:pt x="1486044" y="407208"/>
                      <a:pt x="1499034" y="398421"/>
                    </a:cubicBezTo>
                    <a:cubicBezTo>
                      <a:pt x="1509986" y="370594"/>
                      <a:pt x="1523868" y="365946"/>
                      <a:pt x="1551185" y="380719"/>
                    </a:cubicBezTo>
                    <a:cubicBezTo>
                      <a:pt x="1601362" y="407909"/>
                      <a:pt x="1616008" y="457640"/>
                      <a:pt x="1617664" y="506799"/>
                    </a:cubicBezTo>
                    <a:cubicBezTo>
                      <a:pt x="1621930" y="634026"/>
                      <a:pt x="1570861" y="738328"/>
                      <a:pt x="1470634" y="817861"/>
                    </a:cubicBezTo>
                    <a:cubicBezTo>
                      <a:pt x="1416763" y="824992"/>
                      <a:pt x="1414725" y="869694"/>
                      <a:pt x="1402691" y="908728"/>
                    </a:cubicBezTo>
                    <a:cubicBezTo>
                      <a:pt x="1383460" y="971258"/>
                      <a:pt x="1365694" y="1034808"/>
                      <a:pt x="1326215" y="1088679"/>
                    </a:cubicBezTo>
                    <a:cubicBezTo>
                      <a:pt x="1292084" y="1135226"/>
                      <a:pt x="1243944" y="1167129"/>
                      <a:pt x="1201599" y="1205080"/>
                    </a:cubicBezTo>
                    <a:cubicBezTo>
                      <a:pt x="1195359" y="1210683"/>
                      <a:pt x="1189054" y="1217115"/>
                      <a:pt x="1181541" y="1220362"/>
                    </a:cubicBezTo>
                    <a:cubicBezTo>
                      <a:pt x="1088700" y="1260224"/>
                      <a:pt x="1108057" y="1341412"/>
                      <a:pt x="1112133" y="1414704"/>
                    </a:cubicBezTo>
                    <a:cubicBezTo>
                      <a:pt x="1113534" y="1440366"/>
                      <a:pt x="1116590" y="1466919"/>
                      <a:pt x="1121239" y="1492963"/>
                    </a:cubicBezTo>
                    <a:cubicBezTo>
                      <a:pt x="1130217" y="1543777"/>
                      <a:pt x="1157917" y="1574279"/>
                      <a:pt x="1205929" y="1589052"/>
                    </a:cubicBezTo>
                    <a:cubicBezTo>
                      <a:pt x="1225032" y="1594910"/>
                      <a:pt x="1243944" y="1601596"/>
                      <a:pt x="1262983" y="1607900"/>
                    </a:cubicBezTo>
                    <a:cubicBezTo>
                      <a:pt x="1261200" y="1622864"/>
                      <a:pt x="1248083" y="1624583"/>
                      <a:pt x="1237704" y="1628340"/>
                    </a:cubicBezTo>
                    <a:cubicBezTo>
                      <a:pt x="1115062" y="1672723"/>
                      <a:pt x="988281" y="1695010"/>
                      <a:pt x="858126" y="1699531"/>
                    </a:cubicBezTo>
                    <a:cubicBezTo>
                      <a:pt x="698679" y="1705071"/>
                      <a:pt x="542989" y="1684822"/>
                      <a:pt x="392266" y="1631333"/>
                    </a:cubicBezTo>
                    <a:cubicBezTo>
                      <a:pt x="379212" y="1626685"/>
                      <a:pt x="362147" y="1626175"/>
                      <a:pt x="357753" y="1607900"/>
                    </a:cubicBezTo>
                    <a:close/>
                  </a:path>
                </a:pathLst>
              </a:custGeom>
              <a:solidFill>
                <a:srgbClr val="F8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자유형: 도형 409">
                <a:extLst>
                  <a:ext uri="{FF2B5EF4-FFF2-40B4-BE49-F238E27FC236}">
                    <a16:creationId xmlns:a16="http://schemas.microsoft.com/office/drawing/2014/main" id="{CE358622-3CE4-44C2-90C9-595AEFE1161C}"/>
                  </a:ext>
                </a:extLst>
              </p:cNvPr>
              <p:cNvSpPr/>
              <p:nvPr/>
            </p:nvSpPr>
            <p:spPr>
              <a:xfrm>
                <a:off x="3652193" y="3697910"/>
                <a:ext cx="741615" cy="348213"/>
              </a:xfrm>
              <a:custGeom>
                <a:avLst/>
                <a:gdLst>
                  <a:gd name="connsiteX0" fmla="*/ 495586 w 741615"/>
                  <a:gd name="connsiteY0" fmla="*/ 0 h 348213"/>
                  <a:gd name="connsiteX1" fmla="*/ 612738 w 741615"/>
                  <a:gd name="connsiteY1" fmla="*/ 37656 h 348213"/>
                  <a:gd name="connsiteX2" fmla="*/ 653975 w 741615"/>
                  <a:gd name="connsiteY2" fmla="*/ 50627 h 348213"/>
                  <a:gd name="connsiteX3" fmla="*/ 738090 w 741615"/>
                  <a:gd name="connsiteY3" fmla="*/ 158524 h 348213"/>
                  <a:gd name="connsiteX4" fmla="*/ 741161 w 741615"/>
                  <a:gd name="connsiteY4" fmla="*/ 176516 h 348213"/>
                  <a:gd name="connsiteX5" fmla="*/ 741615 w 741615"/>
                  <a:gd name="connsiteY5" fmla="*/ 176513 h 348213"/>
                  <a:gd name="connsiteX6" fmla="*/ 739087 w 741615"/>
                  <a:gd name="connsiteY6" fmla="*/ 178893 h 348213"/>
                  <a:gd name="connsiteX7" fmla="*/ 733337 w 741615"/>
                  <a:gd name="connsiteY7" fmla="*/ 185318 h 348213"/>
                  <a:gd name="connsiteX8" fmla="*/ 732264 w 741615"/>
                  <a:gd name="connsiteY8" fmla="*/ 185313 h 348213"/>
                  <a:gd name="connsiteX9" fmla="*/ 664834 w 741615"/>
                  <a:gd name="connsiteY9" fmla="*/ 248761 h 348213"/>
                  <a:gd name="connsiteX10" fmla="*/ 372053 w 741615"/>
                  <a:gd name="connsiteY10" fmla="*/ 348200 h 348213"/>
                  <a:gd name="connsiteX11" fmla="*/ 0 w 741615"/>
                  <a:gd name="connsiteY11" fmla="*/ 181980 h 348213"/>
                  <a:gd name="connsiteX12" fmla="*/ 13530 w 741615"/>
                  <a:gd name="connsiteY12" fmla="*/ 181880 h 348213"/>
                  <a:gd name="connsiteX13" fmla="*/ 13408 w 741615"/>
                  <a:gd name="connsiteY13" fmla="*/ 170038 h 348213"/>
                  <a:gd name="connsiteX14" fmla="*/ 37608 w 741615"/>
                  <a:gd name="connsiteY14" fmla="*/ 102508 h 348213"/>
                  <a:gd name="connsiteX15" fmla="*/ 114108 w 741615"/>
                  <a:gd name="connsiteY15" fmla="*/ 45187 h 348213"/>
                  <a:gd name="connsiteX16" fmla="*/ 242522 w 741615"/>
                  <a:gd name="connsiteY16" fmla="*/ 4469 h 348213"/>
                  <a:gd name="connsiteX17" fmla="*/ 257635 w 741615"/>
                  <a:gd name="connsiteY17" fmla="*/ 17 h 348213"/>
                  <a:gd name="connsiteX18" fmla="*/ 323056 w 741615"/>
                  <a:gd name="connsiteY18" fmla="*/ 17908 h 348213"/>
                  <a:gd name="connsiteX19" fmla="*/ 493561 w 741615"/>
                  <a:gd name="connsiteY19" fmla="*/ 1356 h 348213"/>
                  <a:gd name="connsiteX20" fmla="*/ 495586 w 741615"/>
                  <a:gd name="connsiteY20" fmla="*/ 0 h 3482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741615" h="348213">
                    <a:moveTo>
                      <a:pt x="495586" y="0"/>
                    </a:moveTo>
                    <a:cubicBezTo>
                      <a:pt x="534631" y="12552"/>
                      <a:pt x="573693" y="25054"/>
                      <a:pt x="612738" y="37656"/>
                    </a:cubicBezTo>
                    <a:cubicBezTo>
                      <a:pt x="626444" y="42075"/>
                      <a:pt x="640754" y="44635"/>
                      <a:pt x="653975" y="50627"/>
                    </a:cubicBezTo>
                    <a:cubicBezTo>
                      <a:pt x="700869" y="71915"/>
                      <a:pt x="728065" y="108567"/>
                      <a:pt x="738090" y="158524"/>
                    </a:cubicBezTo>
                    <a:lnTo>
                      <a:pt x="741161" y="176516"/>
                    </a:lnTo>
                    <a:lnTo>
                      <a:pt x="741615" y="176513"/>
                    </a:lnTo>
                    <a:lnTo>
                      <a:pt x="739087" y="178893"/>
                    </a:lnTo>
                    <a:lnTo>
                      <a:pt x="733337" y="185318"/>
                    </a:lnTo>
                    <a:lnTo>
                      <a:pt x="732264" y="185313"/>
                    </a:lnTo>
                    <a:lnTo>
                      <a:pt x="664834" y="248761"/>
                    </a:lnTo>
                    <a:cubicBezTo>
                      <a:pt x="581217" y="311992"/>
                      <a:pt x="478725" y="347414"/>
                      <a:pt x="372053" y="348200"/>
                    </a:cubicBezTo>
                    <a:cubicBezTo>
                      <a:pt x="229824" y="349248"/>
                      <a:pt x="94118" y="288620"/>
                      <a:pt x="0" y="181980"/>
                    </a:cubicBezTo>
                    <a:lnTo>
                      <a:pt x="13530" y="181880"/>
                    </a:lnTo>
                    <a:lnTo>
                      <a:pt x="13408" y="170038"/>
                    </a:lnTo>
                    <a:cubicBezTo>
                      <a:pt x="16487" y="145721"/>
                      <a:pt x="24052" y="122926"/>
                      <a:pt x="37608" y="102508"/>
                    </a:cubicBezTo>
                    <a:cubicBezTo>
                      <a:pt x="56235" y="74442"/>
                      <a:pt x="81439" y="54476"/>
                      <a:pt x="114108" y="45187"/>
                    </a:cubicBezTo>
                    <a:cubicBezTo>
                      <a:pt x="157336" y="32903"/>
                      <a:pt x="199611" y="17740"/>
                      <a:pt x="242522" y="4469"/>
                    </a:cubicBezTo>
                    <a:cubicBezTo>
                      <a:pt x="247543" y="2929"/>
                      <a:pt x="252597" y="1506"/>
                      <a:pt x="257635" y="17"/>
                    </a:cubicBezTo>
                    <a:cubicBezTo>
                      <a:pt x="278521" y="9305"/>
                      <a:pt x="300646" y="14560"/>
                      <a:pt x="323056" y="17908"/>
                    </a:cubicBezTo>
                    <a:cubicBezTo>
                      <a:pt x="381180" y="26594"/>
                      <a:pt x="438165" y="21673"/>
                      <a:pt x="493561" y="1356"/>
                    </a:cubicBezTo>
                    <a:cubicBezTo>
                      <a:pt x="494298" y="1088"/>
                      <a:pt x="494917" y="469"/>
                      <a:pt x="495586" y="0"/>
                    </a:cubicBezTo>
                    <a:close/>
                  </a:path>
                </a:pathLst>
              </a:custGeom>
              <a:solidFill>
                <a:srgbClr val="01A3D2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1" name="Graphic 57">
                <a:extLst>
                  <a:ext uri="{FF2B5EF4-FFF2-40B4-BE49-F238E27FC236}">
                    <a16:creationId xmlns:a16="http://schemas.microsoft.com/office/drawing/2014/main" id="{61FD7BDB-6AE7-4154-8A74-A0F3A97FF821}"/>
                  </a:ext>
                </a:extLst>
              </p:cNvPr>
              <p:cNvSpPr/>
              <p:nvPr/>
            </p:nvSpPr>
            <p:spPr>
              <a:xfrm>
                <a:off x="3847679" y="3087239"/>
                <a:ext cx="362394" cy="380787"/>
              </a:xfrm>
              <a:custGeom>
                <a:avLst/>
                <a:gdLst>
                  <a:gd name="connsiteX0" fmla="*/ 1377934 w 1378839"/>
                  <a:gd name="connsiteY0" fmla="*/ 1114004 h 1448817"/>
                  <a:gd name="connsiteX1" fmla="*/ 1332214 w 1378839"/>
                  <a:gd name="connsiteY1" fmla="*/ 1408001 h 1448817"/>
                  <a:gd name="connsiteX2" fmla="*/ 1322090 w 1378839"/>
                  <a:gd name="connsiteY2" fmla="*/ 1442641 h 1448817"/>
                  <a:gd name="connsiteX3" fmla="*/ 1299166 w 1378839"/>
                  <a:gd name="connsiteY3" fmla="*/ 1076308 h 1448817"/>
                  <a:gd name="connsiteX4" fmla="*/ 1295664 w 1378839"/>
                  <a:gd name="connsiteY4" fmla="*/ 914760 h 1448817"/>
                  <a:gd name="connsiteX5" fmla="*/ 1253701 w 1378839"/>
                  <a:gd name="connsiteY5" fmla="*/ 802943 h 1448817"/>
                  <a:gd name="connsiteX6" fmla="*/ 1097883 w 1378839"/>
                  <a:gd name="connsiteY6" fmla="*/ 727677 h 1448817"/>
                  <a:gd name="connsiteX7" fmla="*/ 939583 w 1378839"/>
                  <a:gd name="connsiteY7" fmla="*/ 738629 h 1448817"/>
                  <a:gd name="connsiteX8" fmla="*/ 227484 w 1378839"/>
                  <a:gd name="connsiteY8" fmla="*/ 743342 h 1448817"/>
                  <a:gd name="connsiteX9" fmla="*/ 189787 w 1378839"/>
                  <a:gd name="connsiteY9" fmla="*/ 770977 h 1448817"/>
                  <a:gd name="connsiteX10" fmla="*/ 103505 w 1378839"/>
                  <a:gd name="connsiteY10" fmla="*/ 1343241 h 1448817"/>
                  <a:gd name="connsiteX11" fmla="*/ 115540 w 1378839"/>
                  <a:gd name="connsiteY11" fmla="*/ 1448818 h 1448817"/>
                  <a:gd name="connsiteX12" fmla="*/ 39828 w 1378839"/>
                  <a:gd name="connsiteY12" fmla="*/ 1238620 h 1448817"/>
                  <a:gd name="connsiteX13" fmla="*/ 2577 w 1378839"/>
                  <a:gd name="connsiteY13" fmla="*/ 1043514 h 1448817"/>
                  <a:gd name="connsiteX14" fmla="*/ 48871 w 1378839"/>
                  <a:gd name="connsiteY14" fmla="*/ 557087 h 1448817"/>
                  <a:gd name="connsiteX15" fmla="*/ 148015 w 1378839"/>
                  <a:gd name="connsiteY15" fmla="*/ 416552 h 1448817"/>
                  <a:gd name="connsiteX16" fmla="*/ 515813 w 1378839"/>
                  <a:gd name="connsiteY16" fmla="*/ 243987 h 1448817"/>
                  <a:gd name="connsiteX17" fmla="*/ 649980 w 1378839"/>
                  <a:gd name="connsiteY17" fmla="*/ 219090 h 1448817"/>
                  <a:gd name="connsiteX18" fmla="*/ 665199 w 1378839"/>
                  <a:gd name="connsiteY18" fmla="*/ 176808 h 1448817"/>
                  <a:gd name="connsiteX19" fmla="*/ 495755 w 1378839"/>
                  <a:gd name="connsiteY19" fmla="*/ 78045 h 1448817"/>
                  <a:gd name="connsiteX20" fmla="*/ 394509 w 1378839"/>
                  <a:gd name="connsiteY20" fmla="*/ 71550 h 1448817"/>
                  <a:gd name="connsiteX21" fmla="*/ 372604 w 1378839"/>
                  <a:gd name="connsiteY21" fmla="*/ 65692 h 1448817"/>
                  <a:gd name="connsiteX22" fmla="*/ 388396 w 1378839"/>
                  <a:gd name="connsiteY22" fmla="*/ 48499 h 1448817"/>
                  <a:gd name="connsiteX23" fmla="*/ 552300 w 1378839"/>
                  <a:gd name="connsiteY23" fmla="*/ 2206 h 1448817"/>
                  <a:gd name="connsiteX24" fmla="*/ 708627 w 1378839"/>
                  <a:gd name="connsiteY24" fmla="*/ 20354 h 1448817"/>
                  <a:gd name="connsiteX25" fmla="*/ 1011283 w 1378839"/>
                  <a:gd name="connsiteY25" fmla="*/ 71805 h 1448817"/>
                  <a:gd name="connsiteX26" fmla="*/ 1190661 w 1378839"/>
                  <a:gd name="connsiteY26" fmla="*/ 186551 h 1448817"/>
                  <a:gd name="connsiteX27" fmla="*/ 1187540 w 1378839"/>
                  <a:gd name="connsiteY27" fmla="*/ 349818 h 1448817"/>
                  <a:gd name="connsiteX28" fmla="*/ 1193972 w 1378839"/>
                  <a:gd name="connsiteY28" fmla="*/ 383376 h 1448817"/>
                  <a:gd name="connsiteX29" fmla="*/ 1259877 w 1378839"/>
                  <a:gd name="connsiteY29" fmla="*/ 442914 h 1448817"/>
                  <a:gd name="connsiteX30" fmla="*/ 1352209 w 1378839"/>
                  <a:gd name="connsiteY30" fmla="*/ 655595 h 1448817"/>
                  <a:gd name="connsiteX31" fmla="*/ 1377934 w 1378839"/>
                  <a:gd name="connsiteY31" fmla="*/ 1114004 h 14488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1378839" h="1448817">
                    <a:moveTo>
                      <a:pt x="1377934" y="1114004"/>
                    </a:moveTo>
                    <a:cubicBezTo>
                      <a:pt x="1365454" y="1212449"/>
                      <a:pt x="1356348" y="1311403"/>
                      <a:pt x="1332214" y="1408001"/>
                    </a:cubicBezTo>
                    <a:cubicBezTo>
                      <a:pt x="1329986" y="1416979"/>
                      <a:pt x="1327056" y="1425830"/>
                      <a:pt x="1322090" y="1442641"/>
                    </a:cubicBezTo>
                    <a:cubicBezTo>
                      <a:pt x="1300376" y="1315860"/>
                      <a:pt x="1291716" y="1196784"/>
                      <a:pt x="1299166" y="1076308"/>
                    </a:cubicBezTo>
                    <a:cubicBezTo>
                      <a:pt x="1302477" y="1022692"/>
                      <a:pt x="1304515" y="968694"/>
                      <a:pt x="1295664" y="914760"/>
                    </a:cubicBezTo>
                    <a:cubicBezTo>
                      <a:pt x="1288978" y="874261"/>
                      <a:pt x="1272931" y="838539"/>
                      <a:pt x="1253701" y="802943"/>
                    </a:cubicBezTo>
                    <a:cubicBezTo>
                      <a:pt x="1219443" y="739648"/>
                      <a:pt x="1170985" y="714305"/>
                      <a:pt x="1097883" y="727677"/>
                    </a:cubicBezTo>
                    <a:cubicBezTo>
                      <a:pt x="1046178" y="737101"/>
                      <a:pt x="992498" y="736337"/>
                      <a:pt x="939583" y="738629"/>
                    </a:cubicBezTo>
                    <a:cubicBezTo>
                      <a:pt x="702259" y="748818"/>
                      <a:pt x="464872" y="749009"/>
                      <a:pt x="227484" y="743342"/>
                    </a:cubicBezTo>
                    <a:cubicBezTo>
                      <a:pt x="205261" y="742832"/>
                      <a:pt x="196665" y="750473"/>
                      <a:pt x="189787" y="770977"/>
                    </a:cubicBezTo>
                    <a:cubicBezTo>
                      <a:pt x="127639" y="956786"/>
                      <a:pt x="89178" y="1146034"/>
                      <a:pt x="103505" y="1343241"/>
                    </a:cubicBezTo>
                    <a:cubicBezTo>
                      <a:pt x="105861" y="1375780"/>
                      <a:pt x="110828" y="1408065"/>
                      <a:pt x="115540" y="1448818"/>
                    </a:cubicBezTo>
                    <a:cubicBezTo>
                      <a:pt x="80518" y="1376608"/>
                      <a:pt x="58868" y="1308156"/>
                      <a:pt x="39828" y="1238620"/>
                    </a:cubicBezTo>
                    <a:cubicBezTo>
                      <a:pt x="22317" y="1174497"/>
                      <a:pt x="14994" y="1108528"/>
                      <a:pt x="2577" y="1043514"/>
                    </a:cubicBezTo>
                    <a:cubicBezTo>
                      <a:pt x="-4745" y="879228"/>
                      <a:pt x="1431" y="716343"/>
                      <a:pt x="48871" y="557087"/>
                    </a:cubicBezTo>
                    <a:cubicBezTo>
                      <a:pt x="66318" y="498568"/>
                      <a:pt x="106307" y="456668"/>
                      <a:pt x="148015" y="416552"/>
                    </a:cubicBezTo>
                    <a:cubicBezTo>
                      <a:pt x="250790" y="317661"/>
                      <a:pt x="377443" y="268121"/>
                      <a:pt x="515813" y="243987"/>
                    </a:cubicBezTo>
                    <a:cubicBezTo>
                      <a:pt x="560642" y="236155"/>
                      <a:pt x="605343" y="227941"/>
                      <a:pt x="649980" y="219090"/>
                    </a:cubicBezTo>
                    <a:cubicBezTo>
                      <a:pt x="681118" y="212913"/>
                      <a:pt x="685512" y="202279"/>
                      <a:pt x="665199" y="176808"/>
                    </a:cubicBezTo>
                    <a:cubicBezTo>
                      <a:pt x="621644" y="122364"/>
                      <a:pt x="562616" y="93137"/>
                      <a:pt x="495755" y="78045"/>
                    </a:cubicBezTo>
                    <a:cubicBezTo>
                      <a:pt x="462388" y="70531"/>
                      <a:pt x="428512" y="70659"/>
                      <a:pt x="394509" y="71550"/>
                    </a:cubicBezTo>
                    <a:cubicBezTo>
                      <a:pt x="386867" y="71741"/>
                      <a:pt x="375406" y="76517"/>
                      <a:pt x="372604" y="65692"/>
                    </a:cubicBezTo>
                    <a:cubicBezTo>
                      <a:pt x="370057" y="55758"/>
                      <a:pt x="381646" y="52129"/>
                      <a:pt x="388396" y="48499"/>
                    </a:cubicBezTo>
                    <a:cubicBezTo>
                      <a:pt x="439465" y="20800"/>
                      <a:pt x="495054" y="7937"/>
                      <a:pt x="552300" y="2206"/>
                    </a:cubicBezTo>
                    <a:cubicBezTo>
                      <a:pt x="605597" y="-3143"/>
                      <a:pt x="658067" y="614"/>
                      <a:pt x="708627" y="20354"/>
                    </a:cubicBezTo>
                    <a:cubicBezTo>
                      <a:pt x="805989" y="58369"/>
                      <a:pt x="909527" y="59770"/>
                      <a:pt x="1011283" y="71805"/>
                    </a:cubicBezTo>
                    <a:cubicBezTo>
                      <a:pt x="1089096" y="81038"/>
                      <a:pt x="1153537" y="114469"/>
                      <a:pt x="1190661" y="186551"/>
                    </a:cubicBezTo>
                    <a:cubicBezTo>
                      <a:pt x="1218487" y="240549"/>
                      <a:pt x="1218997" y="296457"/>
                      <a:pt x="1187540" y="349818"/>
                    </a:cubicBezTo>
                    <a:cubicBezTo>
                      <a:pt x="1178626" y="364973"/>
                      <a:pt x="1180727" y="372678"/>
                      <a:pt x="1193972" y="383376"/>
                    </a:cubicBezTo>
                    <a:cubicBezTo>
                      <a:pt x="1217023" y="401906"/>
                      <a:pt x="1237973" y="422983"/>
                      <a:pt x="1259877" y="442914"/>
                    </a:cubicBezTo>
                    <a:cubicBezTo>
                      <a:pt x="1322599" y="500032"/>
                      <a:pt x="1338009" y="576763"/>
                      <a:pt x="1352209" y="655595"/>
                    </a:cubicBezTo>
                    <a:cubicBezTo>
                      <a:pt x="1379526" y="807655"/>
                      <a:pt x="1380418" y="960671"/>
                      <a:pt x="1377934" y="1114004"/>
                    </a:cubicBezTo>
                    <a:close/>
                  </a:path>
                </a:pathLst>
              </a:custGeom>
              <a:solidFill>
                <a:srgbClr val="E08B27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12" name="그룹 411">
            <a:extLst>
              <a:ext uri="{FF2B5EF4-FFF2-40B4-BE49-F238E27FC236}">
                <a16:creationId xmlns:a16="http://schemas.microsoft.com/office/drawing/2014/main" id="{CAA64A17-4D63-475E-88C8-DA002B1C6621}"/>
              </a:ext>
            </a:extLst>
          </p:cNvPr>
          <p:cNvGrpSpPr/>
          <p:nvPr/>
        </p:nvGrpSpPr>
        <p:grpSpPr>
          <a:xfrm>
            <a:off x="6711298" y="5438394"/>
            <a:ext cx="1204845" cy="1204845"/>
            <a:chOff x="3751931" y="4624410"/>
            <a:chExt cx="982246" cy="982246"/>
          </a:xfrm>
        </p:grpSpPr>
        <p:sp>
          <p:nvSpPr>
            <p:cNvPr id="413" name="타원 412">
              <a:extLst>
                <a:ext uri="{FF2B5EF4-FFF2-40B4-BE49-F238E27FC236}">
                  <a16:creationId xmlns:a16="http://schemas.microsoft.com/office/drawing/2014/main" id="{998E11AA-8C84-4F36-835B-5AE2CA4F05DB}"/>
                </a:ext>
              </a:extLst>
            </p:cNvPr>
            <p:cNvSpPr/>
            <p:nvPr/>
          </p:nvSpPr>
          <p:spPr>
            <a:xfrm>
              <a:off x="3751931" y="4624410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14" name="그룹 413">
              <a:extLst>
                <a:ext uri="{FF2B5EF4-FFF2-40B4-BE49-F238E27FC236}">
                  <a16:creationId xmlns:a16="http://schemas.microsoft.com/office/drawing/2014/main" id="{D661B9D1-21A9-42A2-8D59-B2CDFE597982}"/>
                </a:ext>
              </a:extLst>
            </p:cNvPr>
            <p:cNvGrpSpPr/>
            <p:nvPr/>
          </p:nvGrpSpPr>
          <p:grpSpPr>
            <a:xfrm>
              <a:off x="3897912" y="4665945"/>
              <a:ext cx="692890" cy="940710"/>
              <a:chOff x="3897912" y="4665945"/>
              <a:chExt cx="692890" cy="940710"/>
            </a:xfrm>
          </p:grpSpPr>
          <p:sp>
            <p:nvSpPr>
              <p:cNvPr id="415" name="Freeform: Shape 44">
                <a:extLst>
                  <a:ext uri="{FF2B5EF4-FFF2-40B4-BE49-F238E27FC236}">
                    <a16:creationId xmlns:a16="http://schemas.microsoft.com/office/drawing/2014/main" id="{BD4359DD-0FD0-4C62-A4B2-E2BCFB741291}"/>
                  </a:ext>
                </a:extLst>
              </p:cNvPr>
              <p:cNvSpPr/>
              <p:nvPr/>
            </p:nvSpPr>
            <p:spPr>
              <a:xfrm>
                <a:off x="3910636" y="4832881"/>
                <a:ext cx="678084" cy="631899"/>
              </a:xfrm>
              <a:custGeom>
                <a:avLst/>
                <a:gdLst>
                  <a:gd name="connsiteX0" fmla="*/ 1606188 w 1891355"/>
                  <a:gd name="connsiteY0" fmla="*/ 1318422 h 1762532"/>
                  <a:gd name="connsiteX1" fmla="*/ 1514841 w 1891355"/>
                  <a:gd name="connsiteY1" fmla="*/ 1295585 h 1762532"/>
                  <a:gd name="connsiteX2" fmla="*/ 1140669 w 1891355"/>
                  <a:gd name="connsiteY2" fmla="*/ 1112891 h 1762532"/>
                  <a:gd name="connsiteX3" fmla="*/ 1135984 w 1891355"/>
                  <a:gd name="connsiteY3" fmla="*/ 942493 h 1762532"/>
                  <a:gd name="connsiteX4" fmla="*/ 1302283 w 1891355"/>
                  <a:gd name="connsiteY4" fmla="*/ 845876 h 1762532"/>
                  <a:gd name="connsiteX5" fmla="*/ 1391874 w 1891355"/>
                  <a:gd name="connsiteY5" fmla="*/ 748673 h 1762532"/>
                  <a:gd name="connsiteX6" fmla="*/ 1408269 w 1891355"/>
                  <a:gd name="connsiteY6" fmla="*/ 715882 h 1762532"/>
                  <a:gd name="connsiteX7" fmla="*/ 1444574 w 1891355"/>
                  <a:gd name="connsiteY7" fmla="*/ 596428 h 1762532"/>
                  <a:gd name="connsiteX8" fmla="*/ 1474437 w 1891355"/>
                  <a:gd name="connsiteY8" fmla="*/ 563051 h 1762532"/>
                  <a:gd name="connsiteX9" fmla="*/ 1534165 w 1891355"/>
                  <a:gd name="connsiteY9" fmla="*/ 515621 h 1762532"/>
                  <a:gd name="connsiteX10" fmla="*/ 1567541 w 1891355"/>
                  <a:gd name="connsiteY10" fmla="*/ 467019 h 1762532"/>
                  <a:gd name="connsiteX11" fmla="*/ 1588621 w 1891355"/>
                  <a:gd name="connsiteY11" fmla="*/ 424859 h 1762532"/>
                  <a:gd name="connsiteX12" fmla="*/ 1605017 w 1891355"/>
                  <a:gd name="connsiteY12" fmla="*/ 355177 h 1762532"/>
                  <a:gd name="connsiteX13" fmla="*/ 1605017 w 1891355"/>
                  <a:gd name="connsiteY13" fmla="*/ 332926 h 1762532"/>
                  <a:gd name="connsiteX14" fmla="*/ 1572811 w 1891355"/>
                  <a:gd name="connsiteY14" fmla="*/ 326485 h 1762532"/>
                  <a:gd name="connsiteX15" fmla="*/ 1497860 w 1891355"/>
                  <a:gd name="connsiteY15" fmla="*/ 385626 h 1762532"/>
                  <a:gd name="connsiteX16" fmla="*/ 1439890 w 1891355"/>
                  <a:gd name="connsiteY16" fmla="*/ 409049 h 1762532"/>
                  <a:gd name="connsiteX17" fmla="*/ 1412368 w 1891355"/>
                  <a:gd name="connsiteY17" fmla="*/ 387383 h 1762532"/>
                  <a:gd name="connsiteX18" fmla="*/ 1387189 w 1891355"/>
                  <a:gd name="connsiteY18" fmla="*/ 270271 h 1762532"/>
                  <a:gd name="connsiteX19" fmla="*/ 1241970 w 1891355"/>
                  <a:gd name="connsiteY19" fmla="*/ 125638 h 1762532"/>
                  <a:gd name="connsiteX20" fmla="*/ 1078600 w 1891355"/>
                  <a:gd name="connsiteY20" fmla="*/ 104558 h 1762532"/>
                  <a:gd name="connsiteX21" fmla="*/ 929868 w 1891355"/>
                  <a:gd name="connsiteY21" fmla="*/ 94604 h 1762532"/>
                  <a:gd name="connsiteX22" fmla="*/ 692716 w 1891355"/>
                  <a:gd name="connsiteY22" fmla="*/ 6770 h 1762532"/>
                  <a:gd name="connsiteX23" fmla="*/ 640016 w 1891355"/>
                  <a:gd name="connsiteY23" fmla="*/ 11454 h 1762532"/>
                  <a:gd name="connsiteX24" fmla="*/ 512950 w 1891355"/>
                  <a:gd name="connsiteY24" fmla="*/ 155502 h 1762532"/>
                  <a:gd name="connsiteX25" fmla="*/ 391153 w 1891355"/>
                  <a:gd name="connsiteY25" fmla="*/ 270271 h 1762532"/>
                  <a:gd name="connsiteX26" fmla="*/ 327328 w 1891355"/>
                  <a:gd name="connsiteY26" fmla="*/ 270271 h 1762532"/>
                  <a:gd name="connsiteX27" fmla="*/ 302734 w 1891355"/>
                  <a:gd name="connsiteY27" fmla="*/ 277298 h 1762532"/>
                  <a:gd name="connsiteX28" fmla="*/ 291023 w 1891355"/>
                  <a:gd name="connsiteY28" fmla="*/ 307161 h 1762532"/>
                  <a:gd name="connsiteX29" fmla="*/ 303319 w 1891355"/>
                  <a:gd name="connsiteY29" fmla="*/ 424273 h 1762532"/>
                  <a:gd name="connsiteX30" fmla="*/ 426873 w 1891355"/>
                  <a:gd name="connsiteY30" fmla="*/ 566564 h 1762532"/>
                  <a:gd name="connsiteX31" fmla="*/ 443268 w 1891355"/>
                  <a:gd name="connsiteY31" fmla="*/ 589987 h 1762532"/>
                  <a:gd name="connsiteX32" fmla="*/ 465519 w 1891355"/>
                  <a:gd name="connsiteY32" fmla="*/ 669622 h 1762532"/>
                  <a:gd name="connsiteX33" fmla="*/ 520562 w 1891355"/>
                  <a:gd name="connsiteY33" fmla="*/ 780293 h 1762532"/>
                  <a:gd name="connsiteX34" fmla="*/ 720238 w 1891355"/>
                  <a:gd name="connsiteY34" fmla="*/ 925512 h 1762532"/>
                  <a:gd name="connsiteX35" fmla="*/ 751272 w 1891355"/>
                  <a:gd name="connsiteY35" fmla="*/ 972357 h 1762532"/>
                  <a:gd name="connsiteX36" fmla="*/ 743074 w 1891355"/>
                  <a:gd name="connsiteY36" fmla="*/ 1156222 h 1762532"/>
                  <a:gd name="connsiteX37" fmla="*/ 679248 w 1891355"/>
                  <a:gd name="connsiteY37" fmla="*/ 1222390 h 1762532"/>
                  <a:gd name="connsiteX38" fmla="*/ 415161 w 1891355"/>
                  <a:gd name="connsiteY38" fmla="*/ 1305539 h 1762532"/>
                  <a:gd name="connsiteX39" fmla="*/ 348408 w 1891355"/>
                  <a:gd name="connsiteY39" fmla="*/ 1324863 h 1762532"/>
                  <a:gd name="connsiteX40" fmla="*/ 330841 w 1891355"/>
                  <a:gd name="connsiteY40" fmla="*/ 1328376 h 1762532"/>
                  <a:gd name="connsiteX41" fmla="*/ 0 w 1891355"/>
                  <a:gd name="connsiteY41" fmla="*/ 1692008 h 1762532"/>
                  <a:gd name="connsiteX42" fmla="*/ 0 w 1891355"/>
                  <a:gd name="connsiteY42" fmla="*/ 1767546 h 1762532"/>
                  <a:gd name="connsiteX43" fmla="*/ 1891355 w 1891355"/>
                  <a:gd name="connsiteY43" fmla="*/ 1767546 h 1762532"/>
                  <a:gd name="connsiteX44" fmla="*/ 1891355 w 1891355"/>
                  <a:gd name="connsiteY44" fmla="*/ 1634038 h 1762532"/>
                  <a:gd name="connsiteX45" fmla="*/ 1606188 w 1891355"/>
                  <a:gd name="connsiteY45" fmla="*/ 1318422 h 17625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1891355" h="1762532">
                    <a:moveTo>
                      <a:pt x="1606188" y="1318422"/>
                    </a:moveTo>
                    <a:cubicBezTo>
                      <a:pt x="1606188" y="1318422"/>
                      <a:pt x="1540606" y="1303783"/>
                      <a:pt x="1514841" y="1295585"/>
                    </a:cubicBezTo>
                    <a:cubicBezTo>
                      <a:pt x="1489662" y="1287973"/>
                      <a:pt x="1144182" y="1258109"/>
                      <a:pt x="1140669" y="1112891"/>
                    </a:cubicBezTo>
                    <a:cubicBezTo>
                      <a:pt x="1140669" y="1095909"/>
                      <a:pt x="1135984" y="962987"/>
                      <a:pt x="1135984" y="942493"/>
                    </a:cubicBezTo>
                    <a:cubicBezTo>
                      <a:pt x="1196297" y="918485"/>
                      <a:pt x="1247826" y="879253"/>
                      <a:pt x="1302283" y="845876"/>
                    </a:cubicBezTo>
                    <a:cubicBezTo>
                      <a:pt x="1316922" y="834164"/>
                      <a:pt x="1378991" y="771510"/>
                      <a:pt x="1391874" y="748673"/>
                    </a:cubicBezTo>
                    <a:cubicBezTo>
                      <a:pt x="1397144" y="737547"/>
                      <a:pt x="1402414" y="727007"/>
                      <a:pt x="1408269" y="715882"/>
                    </a:cubicBezTo>
                    <a:cubicBezTo>
                      <a:pt x="1424665" y="677235"/>
                      <a:pt x="1435791" y="636831"/>
                      <a:pt x="1444574" y="596428"/>
                    </a:cubicBezTo>
                    <a:cubicBezTo>
                      <a:pt x="1448673" y="579446"/>
                      <a:pt x="1456871" y="567150"/>
                      <a:pt x="1474437" y="563051"/>
                    </a:cubicBezTo>
                    <a:cubicBezTo>
                      <a:pt x="1496689" y="550168"/>
                      <a:pt x="1516598" y="534359"/>
                      <a:pt x="1534165" y="515621"/>
                    </a:cubicBezTo>
                    <a:cubicBezTo>
                      <a:pt x="1547047" y="500396"/>
                      <a:pt x="1558758" y="485171"/>
                      <a:pt x="1567541" y="467019"/>
                    </a:cubicBezTo>
                    <a:cubicBezTo>
                      <a:pt x="1574568" y="452966"/>
                      <a:pt x="1581595" y="438912"/>
                      <a:pt x="1588621" y="424859"/>
                    </a:cubicBezTo>
                    <a:cubicBezTo>
                      <a:pt x="1600918" y="403193"/>
                      <a:pt x="1599747" y="378600"/>
                      <a:pt x="1605017" y="355177"/>
                    </a:cubicBezTo>
                    <a:cubicBezTo>
                      <a:pt x="1606774" y="347565"/>
                      <a:pt x="1606774" y="340538"/>
                      <a:pt x="1605017" y="332926"/>
                    </a:cubicBezTo>
                    <a:cubicBezTo>
                      <a:pt x="1595648" y="307747"/>
                      <a:pt x="1592135" y="307161"/>
                      <a:pt x="1572811" y="326485"/>
                    </a:cubicBezTo>
                    <a:cubicBezTo>
                      <a:pt x="1549975" y="348736"/>
                      <a:pt x="1524796" y="368645"/>
                      <a:pt x="1497860" y="385626"/>
                    </a:cubicBezTo>
                    <a:cubicBezTo>
                      <a:pt x="1479708" y="396752"/>
                      <a:pt x="1461555" y="406121"/>
                      <a:pt x="1439890" y="409049"/>
                    </a:cubicBezTo>
                    <a:cubicBezTo>
                      <a:pt x="1423494" y="410805"/>
                      <a:pt x="1414125" y="406121"/>
                      <a:pt x="1412368" y="387383"/>
                    </a:cubicBezTo>
                    <a:cubicBezTo>
                      <a:pt x="1408855" y="347565"/>
                      <a:pt x="1400657" y="308333"/>
                      <a:pt x="1387189" y="270271"/>
                    </a:cubicBezTo>
                    <a:cubicBezTo>
                      <a:pt x="1362010" y="198833"/>
                      <a:pt x="1312238" y="151988"/>
                      <a:pt x="1241970" y="125638"/>
                    </a:cubicBezTo>
                    <a:cubicBezTo>
                      <a:pt x="1189270" y="105729"/>
                      <a:pt x="1134228" y="103973"/>
                      <a:pt x="1078600" y="104558"/>
                    </a:cubicBezTo>
                    <a:cubicBezTo>
                      <a:pt x="1028827" y="105143"/>
                      <a:pt x="979055" y="106900"/>
                      <a:pt x="929868" y="94604"/>
                    </a:cubicBezTo>
                    <a:cubicBezTo>
                      <a:pt x="847304" y="74109"/>
                      <a:pt x="767668" y="46588"/>
                      <a:pt x="692716" y="6770"/>
                    </a:cubicBezTo>
                    <a:cubicBezTo>
                      <a:pt x="673393" y="-3185"/>
                      <a:pt x="657583" y="-2599"/>
                      <a:pt x="640016" y="11454"/>
                    </a:cubicBezTo>
                    <a:cubicBezTo>
                      <a:pt x="588487" y="51858"/>
                      <a:pt x="544570" y="98117"/>
                      <a:pt x="512950" y="155502"/>
                    </a:cubicBezTo>
                    <a:cubicBezTo>
                      <a:pt x="484843" y="207031"/>
                      <a:pt x="444439" y="245678"/>
                      <a:pt x="391153" y="270271"/>
                    </a:cubicBezTo>
                    <a:cubicBezTo>
                      <a:pt x="370073" y="280226"/>
                      <a:pt x="348993" y="284910"/>
                      <a:pt x="327328" y="270271"/>
                    </a:cubicBezTo>
                    <a:cubicBezTo>
                      <a:pt x="316202" y="262659"/>
                      <a:pt x="308590" y="267343"/>
                      <a:pt x="302734" y="277298"/>
                    </a:cubicBezTo>
                    <a:cubicBezTo>
                      <a:pt x="297464" y="286667"/>
                      <a:pt x="293951" y="296621"/>
                      <a:pt x="291023" y="307161"/>
                    </a:cubicBezTo>
                    <a:cubicBezTo>
                      <a:pt x="279312" y="347565"/>
                      <a:pt x="286924" y="386798"/>
                      <a:pt x="303319" y="424273"/>
                    </a:cubicBezTo>
                    <a:cubicBezTo>
                      <a:pt x="329670" y="484000"/>
                      <a:pt x="362461" y="539043"/>
                      <a:pt x="426873" y="566564"/>
                    </a:cubicBezTo>
                    <a:cubicBezTo>
                      <a:pt x="437413" y="571249"/>
                      <a:pt x="440926" y="580032"/>
                      <a:pt x="443268" y="589987"/>
                    </a:cubicBezTo>
                    <a:cubicBezTo>
                      <a:pt x="450295" y="616922"/>
                      <a:pt x="457907" y="643272"/>
                      <a:pt x="465519" y="669622"/>
                    </a:cubicBezTo>
                    <a:cubicBezTo>
                      <a:pt x="477231" y="710026"/>
                      <a:pt x="494797" y="747502"/>
                      <a:pt x="520562" y="780293"/>
                    </a:cubicBezTo>
                    <a:cubicBezTo>
                      <a:pt x="573262" y="847047"/>
                      <a:pt x="644700" y="889793"/>
                      <a:pt x="720238" y="925512"/>
                    </a:cubicBezTo>
                    <a:cubicBezTo>
                      <a:pt x="742489" y="936052"/>
                      <a:pt x="750101" y="947763"/>
                      <a:pt x="751272" y="972357"/>
                    </a:cubicBezTo>
                    <a:cubicBezTo>
                      <a:pt x="752443" y="1008661"/>
                      <a:pt x="747173" y="1131043"/>
                      <a:pt x="743074" y="1156222"/>
                    </a:cubicBezTo>
                    <a:cubicBezTo>
                      <a:pt x="737804" y="1193112"/>
                      <a:pt x="713797" y="1211850"/>
                      <a:pt x="679248" y="1222390"/>
                    </a:cubicBezTo>
                    <a:cubicBezTo>
                      <a:pt x="590829" y="1248740"/>
                      <a:pt x="502995" y="1277433"/>
                      <a:pt x="415161" y="1305539"/>
                    </a:cubicBezTo>
                    <a:cubicBezTo>
                      <a:pt x="410477" y="1311395"/>
                      <a:pt x="363047" y="1318422"/>
                      <a:pt x="348408" y="1324863"/>
                    </a:cubicBezTo>
                    <a:cubicBezTo>
                      <a:pt x="342552" y="1327205"/>
                      <a:pt x="336696" y="1327205"/>
                      <a:pt x="330841" y="1328376"/>
                    </a:cubicBezTo>
                    <a:cubicBezTo>
                      <a:pt x="133507" y="1364681"/>
                      <a:pt x="0" y="1497017"/>
                      <a:pt x="0" y="1692008"/>
                    </a:cubicBezTo>
                    <a:lnTo>
                      <a:pt x="0" y="1767546"/>
                    </a:lnTo>
                    <a:lnTo>
                      <a:pt x="1891355" y="1767546"/>
                    </a:lnTo>
                    <a:lnTo>
                      <a:pt x="1891355" y="1634038"/>
                    </a:lnTo>
                    <a:cubicBezTo>
                      <a:pt x="1891355" y="1468325"/>
                      <a:pt x="1777757" y="1370537"/>
                      <a:pt x="1606188" y="1318422"/>
                    </a:cubicBezTo>
                    <a:close/>
                  </a:path>
                </a:pathLst>
              </a:custGeom>
              <a:solidFill>
                <a:srgbClr val="F1BB9D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자유형: 도형 415">
                <a:extLst>
                  <a:ext uri="{FF2B5EF4-FFF2-40B4-BE49-F238E27FC236}">
                    <a16:creationId xmlns:a16="http://schemas.microsoft.com/office/drawing/2014/main" id="{B38D1E99-FA65-4E7C-AD5F-4B186FC4439E}"/>
                  </a:ext>
                </a:extLst>
              </p:cNvPr>
              <p:cNvSpPr/>
              <p:nvPr/>
            </p:nvSpPr>
            <p:spPr>
              <a:xfrm>
                <a:off x="3897912" y="5291686"/>
                <a:ext cx="692890" cy="314969"/>
              </a:xfrm>
              <a:custGeom>
                <a:avLst/>
                <a:gdLst>
                  <a:gd name="connsiteX0" fmla="*/ 559179 w 692890"/>
                  <a:gd name="connsiteY0" fmla="*/ 16 h 314969"/>
                  <a:gd name="connsiteX1" fmla="*/ 659527 w 692890"/>
                  <a:gd name="connsiteY1" fmla="*/ 45572 h 314969"/>
                  <a:gd name="connsiteX2" fmla="*/ 650710 w 692890"/>
                  <a:gd name="connsiteY2" fmla="*/ 89658 h 314969"/>
                  <a:gd name="connsiteX3" fmla="*/ 619712 w 692890"/>
                  <a:gd name="connsiteY3" fmla="*/ 165353 h 314969"/>
                  <a:gd name="connsiteX4" fmla="*/ 615891 w 692890"/>
                  <a:gd name="connsiteY4" fmla="*/ 171269 h 314969"/>
                  <a:gd name="connsiteX5" fmla="*/ 692890 w 692890"/>
                  <a:gd name="connsiteY5" fmla="*/ 171042 h 314969"/>
                  <a:gd name="connsiteX6" fmla="*/ 0 w 692890"/>
                  <a:gd name="connsiteY6" fmla="*/ 173084 h 314969"/>
                  <a:gd name="connsiteX7" fmla="*/ 79892 w 692890"/>
                  <a:gd name="connsiteY7" fmla="*/ 172849 h 314969"/>
                  <a:gd name="connsiteX8" fmla="*/ 77638 w 692890"/>
                  <a:gd name="connsiteY8" fmla="*/ 167429 h 314969"/>
                  <a:gd name="connsiteX9" fmla="*/ 59748 w 692890"/>
                  <a:gd name="connsiteY9" fmla="*/ 107293 h 314969"/>
                  <a:gd name="connsiteX10" fmla="*/ 46522 w 692890"/>
                  <a:gd name="connsiteY10" fmla="*/ 48301 h 314969"/>
                  <a:gd name="connsiteX11" fmla="*/ 145401 w 692890"/>
                  <a:gd name="connsiteY11" fmla="*/ 2956 h 314969"/>
                  <a:gd name="connsiteX12" fmla="*/ 161355 w 692890"/>
                  <a:gd name="connsiteY12" fmla="*/ 9463 h 314969"/>
                  <a:gd name="connsiteX13" fmla="*/ 205442 w 692890"/>
                  <a:gd name="connsiteY13" fmla="*/ 70344 h 314969"/>
                  <a:gd name="connsiteX14" fmla="*/ 292144 w 692890"/>
                  <a:gd name="connsiteY14" fmla="*/ 104354 h 314969"/>
                  <a:gd name="connsiteX15" fmla="*/ 437628 w 692890"/>
                  <a:gd name="connsiteY15" fmla="*/ 106243 h 314969"/>
                  <a:gd name="connsiteX16" fmla="*/ 528949 w 692890"/>
                  <a:gd name="connsiteY16" fmla="*/ 56489 h 314969"/>
                  <a:gd name="connsiteX17" fmla="*/ 559179 w 692890"/>
                  <a:gd name="connsiteY17" fmla="*/ 16 h 3149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692890" h="314969">
                    <a:moveTo>
                      <a:pt x="559179" y="16"/>
                    </a:moveTo>
                    <a:cubicBezTo>
                      <a:pt x="563798" y="-824"/>
                      <a:pt x="653649" y="31296"/>
                      <a:pt x="659527" y="45572"/>
                    </a:cubicBezTo>
                    <a:cubicBezTo>
                      <a:pt x="665405" y="53759"/>
                      <a:pt x="653439" y="80421"/>
                      <a:pt x="650710" y="89658"/>
                    </a:cubicBezTo>
                    <a:cubicBezTo>
                      <a:pt x="644097" y="112646"/>
                      <a:pt x="628627" y="148387"/>
                      <a:pt x="619712" y="165353"/>
                    </a:cubicBezTo>
                    <a:lnTo>
                      <a:pt x="615891" y="171269"/>
                    </a:lnTo>
                    <a:lnTo>
                      <a:pt x="692890" y="171042"/>
                    </a:lnTo>
                    <a:cubicBezTo>
                      <a:pt x="501786" y="362146"/>
                      <a:pt x="192227" y="363059"/>
                      <a:pt x="0" y="173084"/>
                    </a:cubicBezTo>
                    <a:lnTo>
                      <a:pt x="79892" y="172849"/>
                    </a:lnTo>
                    <a:lnTo>
                      <a:pt x="77638" y="167429"/>
                    </a:lnTo>
                    <a:cubicBezTo>
                      <a:pt x="73800" y="154292"/>
                      <a:pt x="67778" y="126659"/>
                      <a:pt x="59748" y="107293"/>
                    </a:cubicBezTo>
                    <a:cubicBezTo>
                      <a:pt x="53870" y="89868"/>
                      <a:pt x="44842" y="67405"/>
                      <a:pt x="46522" y="48301"/>
                    </a:cubicBezTo>
                    <a:cubicBezTo>
                      <a:pt x="46942" y="44102"/>
                      <a:pt x="142672" y="4005"/>
                      <a:pt x="145401" y="2956"/>
                    </a:cubicBezTo>
                    <a:cubicBezTo>
                      <a:pt x="157157" y="-1034"/>
                      <a:pt x="157157" y="-1034"/>
                      <a:pt x="161355" y="9463"/>
                    </a:cubicBezTo>
                    <a:cubicBezTo>
                      <a:pt x="168703" y="35075"/>
                      <a:pt x="184448" y="54809"/>
                      <a:pt x="205442" y="70344"/>
                    </a:cubicBezTo>
                    <a:cubicBezTo>
                      <a:pt x="231263" y="89239"/>
                      <a:pt x="261284" y="98056"/>
                      <a:pt x="292144" y="104354"/>
                    </a:cubicBezTo>
                    <a:cubicBezTo>
                      <a:pt x="339379" y="114221"/>
                      <a:pt x="390603" y="117579"/>
                      <a:pt x="437628" y="106243"/>
                    </a:cubicBezTo>
                    <a:cubicBezTo>
                      <a:pt x="475416" y="93227"/>
                      <a:pt x="507325" y="83150"/>
                      <a:pt x="528949" y="56489"/>
                    </a:cubicBezTo>
                    <a:cubicBezTo>
                      <a:pt x="531048" y="53970"/>
                      <a:pt x="554771" y="856"/>
                      <a:pt x="559179" y="16"/>
                    </a:cubicBezTo>
                    <a:close/>
                  </a:path>
                </a:pathLst>
              </a:custGeom>
              <a:solidFill>
                <a:srgbClr val="983398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17" name="Freeform: Shape 46">
                <a:extLst>
                  <a:ext uri="{FF2B5EF4-FFF2-40B4-BE49-F238E27FC236}">
                    <a16:creationId xmlns:a16="http://schemas.microsoft.com/office/drawing/2014/main" id="{EC23E74A-CEBE-4559-99B6-C4BC3A8C36D6}"/>
                  </a:ext>
                </a:extLst>
              </p:cNvPr>
              <p:cNvSpPr/>
              <p:nvPr/>
            </p:nvSpPr>
            <p:spPr>
              <a:xfrm>
                <a:off x="4004979" y="4665945"/>
                <a:ext cx="501740" cy="724270"/>
              </a:xfrm>
              <a:custGeom>
                <a:avLst/>
                <a:gdLst>
                  <a:gd name="connsiteX0" fmla="*/ 1269844 w 1399485"/>
                  <a:gd name="connsiteY0" fmla="*/ 256325 h 2020178"/>
                  <a:gd name="connsiteX1" fmla="*/ 998145 w 1399485"/>
                  <a:gd name="connsiteY1" fmla="*/ 65433 h 2020178"/>
                  <a:gd name="connsiteX2" fmla="*/ 550778 w 1399485"/>
                  <a:gd name="connsiteY2" fmla="*/ 9804 h 2020178"/>
                  <a:gd name="connsiteX3" fmla="*/ 44855 w 1399485"/>
                  <a:gd name="connsiteY3" fmla="*/ 463027 h 2020178"/>
                  <a:gd name="connsiteX4" fmla="*/ 22604 w 1399485"/>
                  <a:gd name="connsiteY4" fmla="*/ 989445 h 2020178"/>
                  <a:gd name="connsiteX5" fmla="*/ 488123 w 1399485"/>
                  <a:gd name="connsiteY5" fmla="*/ 1539285 h 2020178"/>
                  <a:gd name="connsiteX6" fmla="*/ 492807 w 1399485"/>
                  <a:gd name="connsiteY6" fmla="*/ 1417488 h 2020178"/>
                  <a:gd name="connsiteX7" fmla="*/ 478168 w 1399485"/>
                  <a:gd name="connsiteY7" fmla="*/ 1395237 h 2020178"/>
                  <a:gd name="connsiteX8" fmla="*/ 368669 w 1399485"/>
                  <a:gd name="connsiteY8" fmla="*/ 1337267 h 2020178"/>
                  <a:gd name="connsiteX9" fmla="*/ 214082 w 1399485"/>
                  <a:gd name="connsiteY9" fmla="*/ 1155158 h 2020178"/>
                  <a:gd name="connsiteX10" fmla="*/ 189488 w 1399485"/>
                  <a:gd name="connsiteY10" fmla="*/ 1071423 h 2020178"/>
                  <a:gd name="connsiteX11" fmla="*/ 147913 w 1399485"/>
                  <a:gd name="connsiteY11" fmla="*/ 1019308 h 2020178"/>
                  <a:gd name="connsiteX12" fmla="*/ 116293 w 1399485"/>
                  <a:gd name="connsiteY12" fmla="*/ 997057 h 2020178"/>
                  <a:gd name="connsiteX13" fmla="*/ 32558 w 1399485"/>
                  <a:gd name="connsiteY13" fmla="*/ 854181 h 2020178"/>
                  <a:gd name="connsiteX14" fmla="*/ 50125 w 1399485"/>
                  <a:gd name="connsiteY14" fmla="*/ 734141 h 2020178"/>
                  <a:gd name="connsiteX15" fmla="*/ 144400 w 1399485"/>
                  <a:gd name="connsiteY15" fmla="*/ 759320 h 2020178"/>
                  <a:gd name="connsiteX16" fmla="*/ 252143 w 1399485"/>
                  <a:gd name="connsiteY16" fmla="*/ 626984 h 2020178"/>
                  <a:gd name="connsiteX17" fmla="*/ 388578 w 1399485"/>
                  <a:gd name="connsiteY17" fmla="*/ 475910 h 2020178"/>
                  <a:gd name="connsiteX18" fmla="*/ 413172 w 1399485"/>
                  <a:gd name="connsiteY18" fmla="*/ 473567 h 2020178"/>
                  <a:gd name="connsiteX19" fmla="*/ 481682 w 1399485"/>
                  <a:gd name="connsiteY19" fmla="*/ 505773 h 2020178"/>
                  <a:gd name="connsiteX20" fmla="*/ 792614 w 1399485"/>
                  <a:gd name="connsiteY20" fmla="*/ 578968 h 2020178"/>
                  <a:gd name="connsiteX21" fmla="*/ 893915 w 1399485"/>
                  <a:gd name="connsiteY21" fmla="*/ 587166 h 2020178"/>
                  <a:gd name="connsiteX22" fmla="*/ 1094177 w 1399485"/>
                  <a:gd name="connsiteY22" fmla="*/ 729457 h 2020178"/>
                  <a:gd name="connsiteX23" fmla="*/ 1141021 w 1399485"/>
                  <a:gd name="connsiteY23" fmla="*/ 850667 h 2020178"/>
                  <a:gd name="connsiteX24" fmla="*/ 1176155 w 1399485"/>
                  <a:gd name="connsiteY24" fmla="*/ 894584 h 2020178"/>
                  <a:gd name="connsiteX25" fmla="*/ 1240566 w 1399485"/>
                  <a:gd name="connsiteY25" fmla="*/ 862379 h 2020178"/>
                  <a:gd name="connsiteX26" fmla="*/ 1318446 w 1399485"/>
                  <a:gd name="connsiteY26" fmla="*/ 782157 h 2020178"/>
                  <a:gd name="connsiteX27" fmla="*/ 1210703 w 1399485"/>
                  <a:gd name="connsiteY27" fmla="*/ 1022236 h 2020178"/>
                  <a:gd name="connsiteX28" fmla="*/ 1174398 w 1399485"/>
                  <a:gd name="connsiteY28" fmla="*/ 1059712 h 2020178"/>
                  <a:gd name="connsiteX29" fmla="*/ 1138094 w 1399485"/>
                  <a:gd name="connsiteY29" fmla="*/ 1180337 h 2020178"/>
                  <a:gd name="connsiteX30" fmla="*/ 869322 w 1399485"/>
                  <a:gd name="connsiteY30" fmla="*/ 1402264 h 2020178"/>
                  <a:gd name="connsiteX31" fmla="*/ 865223 w 1399485"/>
                  <a:gd name="connsiteY31" fmla="*/ 1606624 h 2020178"/>
                  <a:gd name="connsiteX32" fmla="*/ 944274 w 1399485"/>
                  <a:gd name="connsiteY32" fmla="*/ 1689773 h 2020178"/>
                  <a:gd name="connsiteX33" fmla="*/ 958913 w 1399485"/>
                  <a:gd name="connsiteY33" fmla="*/ 1764139 h 2020178"/>
                  <a:gd name="connsiteX34" fmla="*/ 917923 w 1399485"/>
                  <a:gd name="connsiteY34" fmla="*/ 1826208 h 2020178"/>
                  <a:gd name="connsiteX35" fmla="*/ 934319 w 1399485"/>
                  <a:gd name="connsiteY35" fmla="*/ 1898232 h 2020178"/>
                  <a:gd name="connsiteX36" fmla="*/ 905627 w 1399485"/>
                  <a:gd name="connsiteY36" fmla="*/ 1993093 h 2020178"/>
                  <a:gd name="connsiteX37" fmla="*/ 878106 w 1399485"/>
                  <a:gd name="connsiteY37" fmla="*/ 2015930 h 2020178"/>
                  <a:gd name="connsiteX38" fmla="*/ 917338 w 1399485"/>
                  <a:gd name="connsiteY38" fmla="*/ 2021785 h 2020178"/>
                  <a:gd name="connsiteX39" fmla="*/ 1035621 w 1399485"/>
                  <a:gd name="connsiteY39" fmla="*/ 2015344 h 2020178"/>
                  <a:gd name="connsiteX40" fmla="*/ 1172642 w 1399485"/>
                  <a:gd name="connsiteY40" fmla="*/ 1892377 h 2020178"/>
                  <a:gd name="connsiteX41" fmla="*/ 1183182 w 1399485"/>
                  <a:gd name="connsiteY41" fmla="*/ 1806299 h 2020178"/>
                  <a:gd name="connsiteX42" fmla="*/ 1167957 w 1399485"/>
                  <a:gd name="connsiteY42" fmla="*/ 1757113 h 2020178"/>
                  <a:gd name="connsiteX43" fmla="*/ 1169714 w 1399485"/>
                  <a:gd name="connsiteY43" fmla="*/ 1560950 h 2020178"/>
                  <a:gd name="connsiteX44" fmla="*/ 1162687 w 1399485"/>
                  <a:gd name="connsiteY44" fmla="*/ 1529330 h 2020178"/>
                  <a:gd name="connsiteX45" fmla="*/ 1218315 w 1399485"/>
                  <a:gd name="connsiteY45" fmla="*/ 1480143 h 2020178"/>
                  <a:gd name="connsiteX46" fmla="*/ 1232954 w 1399485"/>
                  <a:gd name="connsiteY46" fmla="*/ 1343708 h 2020178"/>
                  <a:gd name="connsiteX47" fmla="*/ 1222414 w 1399485"/>
                  <a:gd name="connsiteY47" fmla="*/ 1261729 h 2020178"/>
                  <a:gd name="connsiteX48" fmla="*/ 1338940 w 1399485"/>
                  <a:gd name="connsiteY48" fmla="*/ 1036875 h 2020178"/>
                  <a:gd name="connsiteX49" fmla="*/ 1386371 w 1399485"/>
                  <a:gd name="connsiteY49" fmla="*/ 767518 h 2020178"/>
                  <a:gd name="connsiteX50" fmla="*/ 1384028 w 1399485"/>
                  <a:gd name="connsiteY50" fmla="*/ 683197 h 2020178"/>
                  <a:gd name="connsiteX51" fmla="*/ 1399838 w 1399485"/>
                  <a:gd name="connsiteY51" fmla="*/ 607075 h 2020178"/>
                  <a:gd name="connsiteX52" fmla="*/ 1269844 w 1399485"/>
                  <a:gd name="connsiteY52" fmla="*/ 256325 h 20201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1399485" h="2020178">
                    <a:moveTo>
                      <a:pt x="1269844" y="256325"/>
                    </a:moveTo>
                    <a:cubicBezTo>
                      <a:pt x="1194307" y="170248"/>
                      <a:pt x="1095933" y="118719"/>
                      <a:pt x="998145" y="65433"/>
                    </a:cubicBezTo>
                    <a:cubicBezTo>
                      <a:pt x="856440" y="-11861"/>
                      <a:pt x="703023" y="-6006"/>
                      <a:pt x="550778" y="9804"/>
                    </a:cubicBezTo>
                    <a:cubicBezTo>
                      <a:pt x="358129" y="29714"/>
                      <a:pt x="103997" y="215921"/>
                      <a:pt x="44855" y="463027"/>
                    </a:cubicBezTo>
                    <a:cubicBezTo>
                      <a:pt x="2695" y="639280"/>
                      <a:pt x="-19557" y="812606"/>
                      <a:pt x="22604" y="989445"/>
                    </a:cubicBezTo>
                    <a:cubicBezTo>
                      <a:pt x="84673" y="1250018"/>
                      <a:pt x="487538" y="1542798"/>
                      <a:pt x="488123" y="1539285"/>
                    </a:cubicBezTo>
                    <a:cubicBezTo>
                      <a:pt x="492222" y="1498881"/>
                      <a:pt x="492807" y="1458478"/>
                      <a:pt x="492807" y="1417488"/>
                    </a:cubicBezTo>
                    <a:cubicBezTo>
                      <a:pt x="492807" y="1405777"/>
                      <a:pt x="489880" y="1399922"/>
                      <a:pt x="478168" y="1395237"/>
                    </a:cubicBezTo>
                    <a:cubicBezTo>
                      <a:pt x="440107" y="1379427"/>
                      <a:pt x="403217" y="1359518"/>
                      <a:pt x="368669" y="1337267"/>
                    </a:cubicBezTo>
                    <a:cubicBezTo>
                      <a:pt x="298988" y="1292179"/>
                      <a:pt x="241017" y="1236551"/>
                      <a:pt x="214082" y="1155158"/>
                    </a:cubicBezTo>
                    <a:cubicBezTo>
                      <a:pt x="205298" y="1127637"/>
                      <a:pt x="195344" y="1100115"/>
                      <a:pt x="189488" y="1071423"/>
                    </a:cubicBezTo>
                    <a:cubicBezTo>
                      <a:pt x="184218" y="1046244"/>
                      <a:pt x="177191" y="1025749"/>
                      <a:pt x="147913" y="1019308"/>
                    </a:cubicBezTo>
                    <a:cubicBezTo>
                      <a:pt x="135031" y="1016380"/>
                      <a:pt x="125662" y="1005840"/>
                      <a:pt x="116293" y="997057"/>
                    </a:cubicBezTo>
                    <a:cubicBezTo>
                      <a:pt x="75304" y="957239"/>
                      <a:pt x="46026" y="909809"/>
                      <a:pt x="32558" y="854181"/>
                    </a:cubicBezTo>
                    <a:cubicBezTo>
                      <a:pt x="22604" y="813191"/>
                      <a:pt x="24946" y="772202"/>
                      <a:pt x="50125" y="734141"/>
                    </a:cubicBezTo>
                    <a:cubicBezTo>
                      <a:pt x="72376" y="758735"/>
                      <a:pt x="118050" y="771031"/>
                      <a:pt x="144400" y="759320"/>
                    </a:cubicBezTo>
                    <a:cubicBezTo>
                      <a:pt x="200028" y="734141"/>
                      <a:pt x="222865" y="680855"/>
                      <a:pt x="252143" y="626984"/>
                    </a:cubicBezTo>
                    <a:cubicBezTo>
                      <a:pt x="285520" y="566085"/>
                      <a:pt x="332950" y="517484"/>
                      <a:pt x="388578" y="475910"/>
                    </a:cubicBezTo>
                    <a:cubicBezTo>
                      <a:pt x="396776" y="469468"/>
                      <a:pt x="403217" y="468297"/>
                      <a:pt x="413172" y="473567"/>
                    </a:cubicBezTo>
                    <a:cubicBezTo>
                      <a:pt x="435423" y="485278"/>
                      <a:pt x="458845" y="495818"/>
                      <a:pt x="481682" y="505773"/>
                    </a:cubicBezTo>
                    <a:cubicBezTo>
                      <a:pt x="581227" y="547933"/>
                      <a:pt x="682529" y="583067"/>
                      <a:pt x="792614" y="578968"/>
                    </a:cubicBezTo>
                    <a:cubicBezTo>
                      <a:pt x="834189" y="577797"/>
                      <a:pt x="852926" y="579553"/>
                      <a:pt x="893915" y="587166"/>
                    </a:cubicBezTo>
                    <a:cubicBezTo>
                      <a:pt x="994046" y="605318"/>
                      <a:pt x="1060214" y="660946"/>
                      <a:pt x="1094177" y="729457"/>
                    </a:cubicBezTo>
                    <a:cubicBezTo>
                      <a:pt x="1109987" y="761077"/>
                      <a:pt x="1140436" y="814948"/>
                      <a:pt x="1141021" y="850667"/>
                    </a:cubicBezTo>
                    <a:cubicBezTo>
                      <a:pt x="1141021" y="872333"/>
                      <a:pt x="1156831" y="899854"/>
                      <a:pt x="1176155" y="894584"/>
                    </a:cubicBezTo>
                    <a:cubicBezTo>
                      <a:pt x="1212460" y="884630"/>
                      <a:pt x="1220072" y="874675"/>
                      <a:pt x="1240566" y="862379"/>
                    </a:cubicBezTo>
                    <a:cubicBezTo>
                      <a:pt x="1275114" y="841884"/>
                      <a:pt x="1290339" y="812020"/>
                      <a:pt x="1318446" y="782157"/>
                    </a:cubicBezTo>
                    <a:cubicBezTo>
                      <a:pt x="1340697" y="923862"/>
                      <a:pt x="1248179" y="1019308"/>
                      <a:pt x="1210703" y="1022236"/>
                    </a:cubicBezTo>
                    <a:cubicBezTo>
                      <a:pt x="1187866" y="1023993"/>
                      <a:pt x="1178497" y="1038046"/>
                      <a:pt x="1174398" y="1059712"/>
                    </a:cubicBezTo>
                    <a:cubicBezTo>
                      <a:pt x="1166786" y="1101287"/>
                      <a:pt x="1153318" y="1141104"/>
                      <a:pt x="1138094" y="1180337"/>
                    </a:cubicBezTo>
                    <a:cubicBezTo>
                      <a:pt x="1097690" y="1240650"/>
                      <a:pt x="981749" y="1363031"/>
                      <a:pt x="869322" y="1402264"/>
                    </a:cubicBezTo>
                    <a:cubicBezTo>
                      <a:pt x="869322" y="1403435"/>
                      <a:pt x="868736" y="1587886"/>
                      <a:pt x="865223" y="1606624"/>
                    </a:cubicBezTo>
                    <a:cubicBezTo>
                      <a:pt x="871664" y="1656982"/>
                      <a:pt x="944274" y="1689773"/>
                      <a:pt x="944274" y="1689773"/>
                    </a:cubicBezTo>
                    <a:cubicBezTo>
                      <a:pt x="962426" y="1707340"/>
                      <a:pt x="961840" y="1758284"/>
                      <a:pt x="958913" y="1764139"/>
                    </a:cubicBezTo>
                    <a:cubicBezTo>
                      <a:pt x="947787" y="1789318"/>
                      <a:pt x="923779" y="1793417"/>
                      <a:pt x="917923" y="1826208"/>
                    </a:cubicBezTo>
                    <a:cubicBezTo>
                      <a:pt x="912653" y="1854315"/>
                      <a:pt x="926707" y="1870711"/>
                      <a:pt x="934319" y="1898232"/>
                    </a:cubicBezTo>
                    <a:cubicBezTo>
                      <a:pt x="945445" y="1936879"/>
                      <a:pt x="933148" y="1967328"/>
                      <a:pt x="905627" y="1993093"/>
                    </a:cubicBezTo>
                    <a:cubicBezTo>
                      <a:pt x="898014" y="2000705"/>
                      <a:pt x="888646" y="2007146"/>
                      <a:pt x="878106" y="2015930"/>
                    </a:cubicBezTo>
                    <a:cubicBezTo>
                      <a:pt x="893330" y="2018272"/>
                      <a:pt x="905041" y="2020028"/>
                      <a:pt x="917338" y="2021785"/>
                    </a:cubicBezTo>
                    <a:cubicBezTo>
                      <a:pt x="957156" y="2028226"/>
                      <a:pt x="996974" y="2025884"/>
                      <a:pt x="1035621" y="2015344"/>
                    </a:cubicBezTo>
                    <a:cubicBezTo>
                      <a:pt x="1107644" y="1995435"/>
                      <a:pt x="1135752" y="1980796"/>
                      <a:pt x="1172642" y="1892377"/>
                    </a:cubicBezTo>
                    <a:cubicBezTo>
                      <a:pt x="1183182" y="1866026"/>
                      <a:pt x="1188452" y="1822109"/>
                      <a:pt x="1183182" y="1806299"/>
                    </a:cubicBezTo>
                    <a:cubicBezTo>
                      <a:pt x="1176741" y="1786976"/>
                      <a:pt x="1165029" y="1772923"/>
                      <a:pt x="1167957" y="1757113"/>
                    </a:cubicBezTo>
                    <a:cubicBezTo>
                      <a:pt x="1209532" y="1686260"/>
                      <a:pt x="1211288" y="1628875"/>
                      <a:pt x="1169714" y="1560950"/>
                    </a:cubicBezTo>
                    <a:cubicBezTo>
                      <a:pt x="1163858" y="1550996"/>
                      <a:pt x="1157417" y="1534014"/>
                      <a:pt x="1162687" y="1529330"/>
                    </a:cubicBezTo>
                    <a:cubicBezTo>
                      <a:pt x="1182596" y="1510592"/>
                      <a:pt x="1206604" y="1505908"/>
                      <a:pt x="1218315" y="1480143"/>
                    </a:cubicBezTo>
                    <a:cubicBezTo>
                      <a:pt x="1235882" y="1451451"/>
                      <a:pt x="1261061" y="1399922"/>
                      <a:pt x="1232954" y="1343708"/>
                    </a:cubicBezTo>
                    <a:cubicBezTo>
                      <a:pt x="1208361" y="1306818"/>
                      <a:pt x="1213045" y="1269342"/>
                      <a:pt x="1222414" y="1261729"/>
                    </a:cubicBezTo>
                    <a:cubicBezTo>
                      <a:pt x="1239981" y="1247091"/>
                      <a:pt x="1332499" y="1052685"/>
                      <a:pt x="1338940" y="1036875"/>
                    </a:cubicBezTo>
                    <a:cubicBezTo>
                      <a:pt x="1377587" y="942600"/>
                      <a:pt x="1391055" y="869405"/>
                      <a:pt x="1386371" y="767518"/>
                    </a:cubicBezTo>
                    <a:cubicBezTo>
                      <a:pt x="1385785" y="748780"/>
                      <a:pt x="1377002" y="700764"/>
                      <a:pt x="1384028" y="683197"/>
                    </a:cubicBezTo>
                    <a:cubicBezTo>
                      <a:pt x="1393397" y="659190"/>
                      <a:pt x="1398082" y="633425"/>
                      <a:pt x="1399838" y="607075"/>
                    </a:cubicBezTo>
                    <a:cubicBezTo>
                      <a:pt x="1410378" y="471225"/>
                      <a:pt x="1358849" y="357041"/>
                      <a:pt x="1269844" y="256325"/>
                    </a:cubicBezTo>
                    <a:close/>
                  </a:path>
                </a:pathLst>
              </a:custGeom>
              <a:solidFill>
                <a:srgbClr val="262020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18" name="그룹 417">
            <a:extLst>
              <a:ext uri="{FF2B5EF4-FFF2-40B4-BE49-F238E27FC236}">
                <a16:creationId xmlns:a16="http://schemas.microsoft.com/office/drawing/2014/main" id="{9DFCD207-52D4-41C8-BE4B-A87592CDB1FC}"/>
              </a:ext>
            </a:extLst>
          </p:cNvPr>
          <p:cNvGrpSpPr/>
          <p:nvPr/>
        </p:nvGrpSpPr>
        <p:grpSpPr>
          <a:xfrm>
            <a:off x="3684478" y="3890974"/>
            <a:ext cx="1204845" cy="1208602"/>
            <a:chOff x="6621035" y="1810350"/>
            <a:chExt cx="982246" cy="985309"/>
          </a:xfrm>
        </p:grpSpPr>
        <p:sp>
          <p:nvSpPr>
            <p:cNvPr id="419" name="타원 418">
              <a:extLst>
                <a:ext uri="{FF2B5EF4-FFF2-40B4-BE49-F238E27FC236}">
                  <a16:creationId xmlns:a16="http://schemas.microsoft.com/office/drawing/2014/main" id="{0D656EB0-5D4A-4E69-9605-F763F1A18AA0}"/>
                </a:ext>
              </a:extLst>
            </p:cNvPr>
            <p:cNvSpPr/>
            <p:nvPr/>
          </p:nvSpPr>
          <p:spPr>
            <a:xfrm>
              <a:off x="6621035" y="1810350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20" name="그룹 419">
              <a:extLst>
                <a:ext uri="{FF2B5EF4-FFF2-40B4-BE49-F238E27FC236}">
                  <a16:creationId xmlns:a16="http://schemas.microsoft.com/office/drawing/2014/main" id="{BADB5B2A-52DA-4755-A81D-784C0DFB4DA7}"/>
                </a:ext>
              </a:extLst>
            </p:cNvPr>
            <p:cNvGrpSpPr/>
            <p:nvPr/>
          </p:nvGrpSpPr>
          <p:grpSpPr>
            <a:xfrm>
              <a:off x="6739136" y="1867204"/>
              <a:ext cx="746799" cy="928455"/>
              <a:chOff x="6739136" y="1867204"/>
              <a:chExt cx="746799" cy="928455"/>
            </a:xfrm>
          </p:grpSpPr>
          <p:sp>
            <p:nvSpPr>
              <p:cNvPr id="421" name="Freeform: Shape 53">
                <a:extLst>
                  <a:ext uri="{FF2B5EF4-FFF2-40B4-BE49-F238E27FC236}">
                    <a16:creationId xmlns:a16="http://schemas.microsoft.com/office/drawing/2014/main" id="{1E4A5D80-DD65-42CF-B233-B5227D7BB599}"/>
                  </a:ext>
                </a:extLst>
              </p:cNvPr>
              <p:cNvSpPr/>
              <p:nvPr/>
            </p:nvSpPr>
            <p:spPr>
              <a:xfrm>
                <a:off x="6925528" y="1867204"/>
                <a:ext cx="378341" cy="646986"/>
              </a:xfrm>
              <a:custGeom>
                <a:avLst/>
                <a:gdLst>
                  <a:gd name="connsiteX0" fmla="*/ 216364 w 989594"/>
                  <a:gd name="connsiteY0" fmla="*/ 1501182 h 1692265"/>
                  <a:gd name="connsiteX1" fmla="*/ 128530 w 989594"/>
                  <a:gd name="connsiteY1" fmla="*/ 1386412 h 1692265"/>
                  <a:gd name="connsiteX2" fmla="*/ 36597 w 989594"/>
                  <a:gd name="connsiteY2" fmla="*/ 1159215 h 1692265"/>
                  <a:gd name="connsiteX3" fmla="*/ 35426 w 989594"/>
                  <a:gd name="connsiteY3" fmla="*/ 1145162 h 1692265"/>
                  <a:gd name="connsiteX4" fmla="*/ 13175 w 989594"/>
                  <a:gd name="connsiteY4" fmla="*/ 938460 h 1692265"/>
                  <a:gd name="connsiteX5" fmla="*/ 2635 w 989594"/>
                  <a:gd name="connsiteY5" fmla="*/ 839500 h 1692265"/>
                  <a:gd name="connsiteX6" fmla="*/ 6734 w 989594"/>
                  <a:gd name="connsiteY6" fmla="*/ 783872 h 1692265"/>
                  <a:gd name="connsiteX7" fmla="*/ 1464 w 989594"/>
                  <a:gd name="connsiteY7" fmla="*/ 670274 h 1692265"/>
                  <a:gd name="connsiteX8" fmla="*/ 3806 w 989594"/>
                  <a:gd name="connsiteY8" fmla="*/ 643338 h 1692265"/>
                  <a:gd name="connsiteX9" fmla="*/ 1464 w 989594"/>
                  <a:gd name="connsiteY9" fmla="*/ 458301 h 1692265"/>
                  <a:gd name="connsiteX10" fmla="*/ 43624 w 989594"/>
                  <a:gd name="connsiteY10" fmla="*/ 223492 h 1692265"/>
                  <a:gd name="connsiteX11" fmla="*/ 50065 w 989594"/>
                  <a:gd name="connsiteY11" fmla="*/ 206511 h 1692265"/>
                  <a:gd name="connsiteX12" fmla="*/ 65875 w 989594"/>
                  <a:gd name="connsiteY12" fmla="*/ 169035 h 1692265"/>
                  <a:gd name="connsiteX13" fmla="*/ 139656 w 989594"/>
                  <a:gd name="connsiteY13" fmla="*/ 101110 h 1692265"/>
                  <a:gd name="connsiteX14" fmla="*/ 165420 w 989594"/>
                  <a:gd name="connsiteY14" fmla="*/ 85300 h 1692265"/>
                  <a:gd name="connsiteX15" fmla="*/ 296000 w 989594"/>
                  <a:gd name="connsiteY15" fmla="*/ 27915 h 1692265"/>
                  <a:gd name="connsiteX16" fmla="*/ 481037 w 989594"/>
                  <a:gd name="connsiteY16" fmla="*/ 2151 h 1692265"/>
                  <a:gd name="connsiteX17" fmla="*/ 776158 w 989594"/>
                  <a:gd name="connsiteY17" fmla="*/ 57193 h 1692265"/>
                  <a:gd name="connsiteX18" fmla="*/ 900297 w 989594"/>
                  <a:gd name="connsiteY18" fmla="*/ 173720 h 1692265"/>
                  <a:gd name="connsiteX19" fmla="*/ 993401 w 989594"/>
                  <a:gd name="connsiteY19" fmla="*/ 525641 h 1692265"/>
                  <a:gd name="connsiteX20" fmla="*/ 988716 w 989594"/>
                  <a:gd name="connsiteY20" fmla="*/ 647437 h 1692265"/>
                  <a:gd name="connsiteX21" fmla="*/ 991059 w 989594"/>
                  <a:gd name="connsiteY21" fmla="*/ 674958 h 1692265"/>
                  <a:gd name="connsiteX22" fmla="*/ 981690 w 989594"/>
                  <a:gd name="connsiteY22" fmla="*/ 874634 h 1692265"/>
                  <a:gd name="connsiteX23" fmla="*/ 965880 w 989594"/>
                  <a:gd name="connsiteY23" fmla="*/ 953099 h 1692265"/>
                  <a:gd name="connsiteX24" fmla="*/ 955339 w 989594"/>
                  <a:gd name="connsiteY24" fmla="*/ 1105344 h 1692265"/>
                  <a:gd name="connsiteX25" fmla="*/ 911423 w 989594"/>
                  <a:gd name="connsiteY25" fmla="*/ 1322001 h 1692265"/>
                  <a:gd name="connsiteX26" fmla="*/ 832372 w 989594"/>
                  <a:gd name="connsiteY26" fmla="*/ 1481273 h 1692265"/>
                  <a:gd name="connsiteX27" fmla="*/ 810121 w 989594"/>
                  <a:gd name="connsiteY27" fmla="*/ 1511136 h 1692265"/>
                  <a:gd name="connsiteX28" fmla="*/ 777330 w 989594"/>
                  <a:gd name="connsiteY28" fmla="*/ 1555639 h 1692265"/>
                  <a:gd name="connsiteX29" fmla="*/ 644993 w 989594"/>
                  <a:gd name="connsiteY29" fmla="*/ 1663382 h 1692265"/>
                  <a:gd name="connsiteX30" fmla="*/ 517341 w 989594"/>
                  <a:gd name="connsiteY30" fmla="*/ 1692660 h 1692265"/>
                  <a:gd name="connsiteX31" fmla="*/ 304783 w 989594"/>
                  <a:gd name="connsiteY31" fmla="*/ 1592529 h 1692265"/>
                  <a:gd name="connsiteX32" fmla="*/ 231003 w 989594"/>
                  <a:gd name="connsiteY32" fmla="*/ 1524019 h 1692265"/>
                  <a:gd name="connsiteX33" fmla="*/ 216364 w 989594"/>
                  <a:gd name="connsiteY33" fmla="*/ 1501182 h 1692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989594" h="1692265">
                    <a:moveTo>
                      <a:pt x="216364" y="1501182"/>
                    </a:moveTo>
                    <a:cubicBezTo>
                      <a:pt x="186501" y="1463120"/>
                      <a:pt x="153709" y="1427987"/>
                      <a:pt x="128530" y="1386412"/>
                    </a:cubicBezTo>
                    <a:cubicBezTo>
                      <a:pt x="85784" y="1316731"/>
                      <a:pt x="59434" y="1272814"/>
                      <a:pt x="36597" y="1159215"/>
                    </a:cubicBezTo>
                    <a:cubicBezTo>
                      <a:pt x="36597" y="1154531"/>
                      <a:pt x="37183" y="1149261"/>
                      <a:pt x="35426" y="1145162"/>
                    </a:cubicBezTo>
                    <a:cubicBezTo>
                      <a:pt x="16103" y="1065526"/>
                      <a:pt x="23130" y="1008141"/>
                      <a:pt x="13175" y="938460"/>
                    </a:cubicBezTo>
                    <a:cubicBezTo>
                      <a:pt x="2635" y="906254"/>
                      <a:pt x="878" y="872877"/>
                      <a:pt x="2635" y="839500"/>
                    </a:cubicBezTo>
                    <a:cubicBezTo>
                      <a:pt x="3806" y="820762"/>
                      <a:pt x="3806" y="802024"/>
                      <a:pt x="6734" y="783872"/>
                    </a:cubicBezTo>
                    <a:cubicBezTo>
                      <a:pt x="12590" y="745225"/>
                      <a:pt x="7319" y="707749"/>
                      <a:pt x="1464" y="670274"/>
                    </a:cubicBezTo>
                    <a:cubicBezTo>
                      <a:pt x="293" y="661490"/>
                      <a:pt x="-2049" y="651536"/>
                      <a:pt x="3806" y="643338"/>
                    </a:cubicBezTo>
                    <a:cubicBezTo>
                      <a:pt x="-878" y="581854"/>
                      <a:pt x="-293" y="520371"/>
                      <a:pt x="1464" y="458301"/>
                    </a:cubicBezTo>
                    <a:cubicBezTo>
                      <a:pt x="4392" y="373981"/>
                      <a:pt x="10247" y="298444"/>
                      <a:pt x="43624" y="223492"/>
                    </a:cubicBezTo>
                    <a:cubicBezTo>
                      <a:pt x="45966" y="218222"/>
                      <a:pt x="51236" y="212952"/>
                      <a:pt x="50065" y="206511"/>
                    </a:cubicBezTo>
                    <a:cubicBezTo>
                      <a:pt x="49480" y="191286"/>
                      <a:pt x="57678" y="179575"/>
                      <a:pt x="65875" y="169035"/>
                    </a:cubicBezTo>
                    <a:cubicBezTo>
                      <a:pt x="81685" y="149712"/>
                      <a:pt x="116233" y="113993"/>
                      <a:pt x="139656" y="101110"/>
                    </a:cubicBezTo>
                    <a:cubicBezTo>
                      <a:pt x="147854" y="94669"/>
                      <a:pt x="156051" y="89399"/>
                      <a:pt x="165420" y="85300"/>
                    </a:cubicBezTo>
                    <a:cubicBezTo>
                      <a:pt x="209337" y="66562"/>
                      <a:pt x="253254" y="48410"/>
                      <a:pt x="296000" y="27915"/>
                    </a:cubicBezTo>
                    <a:cubicBezTo>
                      <a:pt x="355142" y="-191"/>
                      <a:pt x="416625" y="-3119"/>
                      <a:pt x="481037" y="2151"/>
                    </a:cubicBezTo>
                    <a:cubicBezTo>
                      <a:pt x="581753" y="10349"/>
                      <a:pt x="680712" y="22060"/>
                      <a:pt x="776158" y="57193"/>
                    </a:cubicBezTo>
                    <a:cubicBezTo>
                      <a:pt x="830615" y="77688"/>
                      <a:pt x="872776" y="122776"/>
                      <a:pt x="900297" y="173720"/>
                    </a:cubicBezTo>
                    <a:cubicBezTo>
                      <a:pt x="960024" y="283219"/>
                      <a:pt x="998671" y="398574"/>
                      <a:pt x="993401" y="525641"/>
                    </a:cubicBezTo>
                    <a:cubicBezTo>
                      <a:pt x="991644" y="566044"/>
                      <a:pt x="991059" y="606448"/>
                      <a:pt x="988716" y="647437"/>
                    </a:cubicBezTo>
                    <a:cubicBezTo>
                      <a:pt x="993401" y="656220"/>
                      <a:pt x="992815" y="665589"/>
                      <a:pt x="991059" y="674958"/>
                    </a:cubicBezTo>
                    <a:cubicBezTo>
                      <a:pt x="978762" y="741126"/>
                      <a:pt x="983446" y="807880"/>
                      <a:pt x="981690" y="874634"/>
                    </a:cubicBezTo>
                    <a:cubicBezTo>
                      <a:pt x="981104" y="901569"/>
                      <a:pt x="982275" y="929091"/>
                      <a:pt x="965880" y="953099"/>
                    </a:cubicBezTo>
                    <a:cubicBezTo>
                      <a:pt x="951241" y="1002871"/>
                      <a:pt x="955339" y="1053815"/>
                      <a:pt x="955339" y="1105344"/>
                    </a:cubicBezTo>
                    <a:cubicBezTo>
                      <a:pt x="954754" y="1179710"/>
                      <a:pt x="923719" y="1249977"/>
                      <a:pt x="911423" y="1322001"/>
                    </a:cubicBezTo>
                    <a:cubicBezTo>
                      <a:pt x="900882" y="1383484"/>
                      <a:pt x="867506" y="1432671"/>
                      <a:pt x="832372" y="1481273"/>
                    </a:cubicBezTo>
                    <a:cubicBezTo>
                      <a:pt x="825345" y="1491227"/>
                      <a:pt x="817148" y="1501182"/>
                      <a:pt x="810121" y="1511136"/>
                    </a:cubicBezTo>
                    <a:cubicBezTo>
                      <a:pt x="805436" y="1530460"/>
                      <a:pt x="790797" y="1543342"/>
                      <a:pt x="777330" y="1555639"/>
                    </a:cubicBezTo>
                    <a:cubicBezTo>
                      <a:pt x="734584" y="1593700"/>
                      <a:pt x="691838" y="1631176"/>
                      <a:pt x="644993" y="1663382"/>
                    </a:cubicBezTo>
                    <a:cubicBezTo>
                      <a:pt x="606346" y="1689732"/>
                      <a:pt x="561844" y="1693245"/>
                      <a:pt x="517341" y="1692660"/>
                    </a:cubicBezTo>
                    <a:cubicBezTo>
                      <a:pt x="431850" y="1691488"/>
                      <a:pt x="363339" y="1651670"/>
                      <a:pt x="304783" y="1592529"/>
                    </a:cubicBezTo>
                    <a:cubicBezTo>
                      <a:pt x="280776" y="1568521"/>
                      <a:pt x="253840" y="1548612"/>
                      <a:pt x="231003" y="1524019"/>
                    </a:cubicBezTo>
                    <a:cubicBezTo>
                      <a:pt x="224562" y="1517578"/>
                      <a:pt x="216364" y="1511722"/>
                      <a:pt x="216364" y="1501182"/>
                    </a:cubicBezTo>
                    <a:close/>
                  </a:path>
                </a:pathLst>
              </a:custGeom>
              <a:solidFill>
                <a:srgbClr val="714B25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22" name="자유형: 도형 421">
                <a:extLst>
                  <a:ext uri="{FF2B5EF4-FFF2-40B4-BE49-F238E27FC236}">
                    <a16:creationId xmlns:a16="http://schemas.microsoft.com/office/drawing/2014/main" id="{10BB81D9-D9F1-46A4-8696-81AEF4B28797}"/>
                  </a:ext>
                </a:extLst>
              </p:cNvPr>
              <p:cNvSpPr/>
              <p:nvPr/>
            </p:nvSpPr>
            <p:spPr>
              <a:xfrm>
                <a:off x="6739136" y="2455553"/>
                <a:ext cx="746799" cy="340106"/>
              </a:xfrm>
              <a:custGeom>
                <a:avLst/>
                <a:gdLst>
                  <a:gd name="connsiteX0" fmla="*/ 222446 w 746799"/>
                  <a:gd name="connsiteY0" fmla="*/ 135 h 340106"/>
                  <a:gd name="connsiteX1" fmla="*/ 228042 w 746799"/>
                  <a:gd name="connsiteY1" fmla="*/ 11104 h 340106"/>
                  <a:gd name="connsiteX2" fmla="*/ 338411 w 746799"/>
                  <a:gd name="connsiteY2" fmla="*/ 128412 h 340106"/>
                  <a:gd name="connsiteX3" fmla="*/ 408034 w 746799"/>
                  <a:gd name="connsiteY3" fmla="*/ 126621 h 340106"/>
                  <a:gd name="connsiteX4" fmla="*/ 517955 w 746799"/>
                  <a:gd name="connsiteY4" fmla="*/ 13791 h 340106"/>
                  <a:gd name="connsiteX5" fmla="*/ 526014 w 746799"/>
                  <a:gd name="connsiteY5" fmla="*/ 359 h 340106"/>
                  <a:gd name="connsiteX6" fmla="*/ 641531 w 746799"/>
                  <a:gd name="connsiteY6" fmla="*/ 36850 h 340106"/>
                  <a:gd name="connsiteX7" fmla="*/ 744736 w 746799"/>
                  <a:gd name="connsiteY7" fmla="*/ 161769 h 340106"/>
                  <a:gd name="connsiteX8" fmla="*/ 744960 w 746799"/>
                  <a:gd name="connsiteY8" fmla="*/ 179678 h 340106"/>
                  <a:gd name="connsiteX9" fmla="*/ 734835 w 746799"/>
                  <a:gd name="connsiteY9" fmla="*/ 179678 h 340106"/>
                  <a:gd name="connsiteX10" fmla="*/ 663738 w 746799"/>
                  <a:gd name="connsiteY10" fmla="*/ 244687 h 340106"/>
                  <a:gd name="connsiteX11" fmla="*/ 371222 w 746799"/>
                  <a:gd name="connsiteY11" fmla="*/ 340104 h 340106"/>
                  <a:gd name="connsiteX12" fmla="*/ 79304 w 746799"/>
                  <a:gd name="connsiteY12" fmla="*/ 242875 h 340106"/>
                  <a:gd name="connsiteX13" fmla="*/ 11043 w 746799"/>
                  <a:gd name="connsiteY13" fmla="*/ 179678 h 340106"/>
                  <a:gd name="connsiteX14" fmla="*/ 10440 w 746799"/>
                  <a:gd name="connsiteY14" fmla="*/ 179678 h 340106"/>
                  <a:gd name="connsiteX15" fmla="*/ 814 w 746799"/>
                  <a:gd name="connsiteY15" fmla="*/ 168261 h 340106"/>
                  <a:gd name="connsiteX16" fmla="*/ 20290 w 746799"/>
                  <a:gd name="connsiteY16" fmla="*/ 105354 h 340106"/>
                  <a:gd name="connsiteX17" fmla="*/ 106480 w 746799"/>
                  <a:gd name="connsiteY17" fmla="*/ 35954 h 340106"/>
                  <a:gd name="connsiteX18" fmla="*/ 213043 w 746799"/>
                  <a:gd name="connsiteY18" fmla="*/ 2374 h 340106"/>
                  <a:gd name="connsiteX19" fmla="*/ 222446 w 746799"/>
                  <a:gd name="connsiteY19" fmla="*/ 135 h 3401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746799" h="340106">
                    <a:moveTo>
                      <a:pt x="222446" y="135"/>
                    </a:moveTo>
                    <a:cubicBezTo>
                      <a:pt x="226252" y="2821"/>
                      <a:pt x="226475" y="7299"/>
                      <a:pt x="228042" y="11104"/>
                    </a:cubicBezTo>
                    <a:cubicBezTo>
                      <a:pt x="248638" y="65505"/>
                      <a:pt x="284458" y="104906"/>
                      <a:pt x="338411" y="128412"/>
                    </a:cubicBezTo>
                    <a:cubicBezTo>
                      <a:pt x="362589" y="138934"/>
                      <a:pt x="384528" y="137591"/>
                      <a:pt x="408034" y="126621"/>
                    </a:cubicBezTo>
                    <a:cubicBezTo>
                      <a:pt x="458853" y="102443"/>
                      <a:pt x="495568" y="65281"/>
                      <a:pt x="517955" y="13791"/>
                    </a:cubicBezTo>
                    <a:cubicBezTo>
                      <a:pt x="519970" y="9089"/>
                      <a:pt x="520865" y="3269"/>
                      <a:pt x="526014" y="359"/>
                    </a:cubicBezTo>
                    <a:cubicBezTo>
                      <a:pt x="564744" y="12224"/>
                      <a:pt x="603026" y="24760"/>
                      <a:pt x="641531" y="36850"/>
                    </a:cubicBezTo>
                    <a:cubicBezTo>
                      <a:pt x="702200" y="56102"/>
                      <a:pt x="735109" y="99757"/>
                      <a:pt x="744736" y="161769"/>
                    </a:cubicBezTo>
                    <a:cubicBezTo>
                      <a:pt x="745631" y="167589"/>
                      <a:pt x="748765" y="173634"/>
                      <a:pt x="744960" y="179678"/>
                    </a:cubicBezTo>
                    <a:lnTo>
                      <a:pt x="734835" y="179678"/>
                    </a:lnTo>
                    <a:lnTo>
                      <a:pt x="663738" y="244687"/>
                    </a:lnTo>
                    <a:cubicBezTo>
                      <a:pt x="579691" y="306448"/>
                      <a:pt x="477335" y="340433"/>
                      <a:pt x="371222" y="340104"/>
                    </a:cubicBezTo>
                    <a:cubicBezTo>
                      <a:pt x="265111" y="339775"/>
                      <a:pt x="162967" y="305156"/>
                      <a:pt x="79304" y="242875"/>
                    </a:cubicBezTo>
                    <a:lnTo>
                      <a:pt x="11043" y="179678"/>
                    </a:lnTo>
                    <a:lnTo>
                      <a:pt x="10440" y="179678"/>
                    </a:lnTo>
                    <a:cubicBezTo>
                      <a:pt x="-1201" y="179678"/>
                      <a:pt x="-754" y="179678"/>
                      <a:pt x="814" y="168261"/>
                    </a:cubicBezTo>
                    <a:cubicBezTo>
                      <a:pt x="3948" y="146322"/>
                      <a:pt x="9544" y="125054"/>
                      <a:pt x="20290" y="105354"/>
                    </a:cubicBezTo>
                    <a:cubicBezTo>
                      <a:pt x="39543" y="70654"/>
                      <a:pt x="68199" y="46924"/>
                      <a:pt x="106480" y="35954"/>
                    </a:cubicBezTo>
                    <a:cubicBezTo>
                      <a:pt x="142300" y="25880"/>
                      <a:pt x="177448" y="13343"/>
                      <a:pt x="213043" y="2374"/>
                    </a:cubicBezTo>
                    <a:cubicBezTo>
                      <a:pt x="216177" y="1478"/>
                      <a:pt x="219088" y="-537"/>
                      <a:pt x="222446" y="135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5853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3" name="Freeform: Shape 55">
                <a:extLst>
                  <a:ext uri="{FF2B5EF4-FFF2-40B4-BE49-F238E27FC236}">
                    <a16:creationId xmlns:a16="http://schemas.microsoft.com/office/drawing/2014/main" id="{88646FC1-91AA-4866-8055-FCF3C147334A}"/>
                  </a:ext>
                </a:extLst>
              </p:cNvPr>
              <p:cNvSpPr/>
              <p:nvPr/>
            </p:nvSpPr>
            <p:spPr>
              <a:xfrm>
                <a:off x="6895365" y="1964432"/>
                <a:ext cx="435078" cy="631667"/>
              </a:xfrm>
              <a:custGeom>
                <a:avLst/>
                <a:gdLst>
                  <a:gd name="connsiteX0" fmla="*/ 252462 w 1016287"/>
                  <a:gd name="connsiteY0" fmla="*/ 1114041 h 1475493"/>
                  <a:gd name="connsiteX1" fmla="*/ 373260 w 1016287"/>
                  <a:gd name="connsiteY1" fmla="*/ 1223335 h 1475493"/>
                  <a:gd name="connsiteX2" fmla="*/ 608580 w 1016287"/>
                  <a:gd name="connsiteY2" fmla="*/ 1265692 h 1475493"/>
                  <a:gd name="connsiteX3" fmla="*/ 689111 w 1016287"/>
                  <a:gd name="connsiteY3" fmla="*/ 1210261 h 1475493"/>
                  <a:gd name="connsiteX4" fmla="*/ 782716 w 1016287"/>
                  <a:gd name="connsiteY4" fmla="*/ 1121885 h 1475493"/>
                  <a:gd name="connsiteX5" fmla="*/ 862726 w 1016287"/>
                  <a:gd name="connsiteY5" fmla="*/ 1147509 h 1475493"/>
                  <a:gd name="connsiteX6" fmla="*/ 687543 w 1016287"/>
                  <a:gd name="connsiteY6" fmla="*/ 1389628 h 1475493"/>
                  <a:gd name="connsiteX7" fmla="*/ 520727 w 1016287"/>
                  <a:gd name="connsiteY7" fmla="*/ 1472774 h 1475493"/>
                  <a:gd name="connsiteX8" fmla="*/ 491966 w 1016287"/>
                  <a:gd name="connsiteY8" fmla="*/ 1473819 h 1475493"/>
                  <a:gd name="connsiteX9" fmla="*/ 154673 w 1016287"/>
                  <a:gd name="connsiteY9" fmla="*/ 1148555 h 1475493"/>
                  <a:gd name="connsiteX10" fmla="*/ 252462 w 1016287"/>
                  <a:gd name="connsiteY10" fmla="*/ 1114041 h 1475493"/>
                  <a:gd name="connsiteX11" fmla="*/ 943780 w 1016287"/>
                  <a:gd name="connsiteY11" fmla="*/ 350558 h 1475493"/>
                  <a:gd name="connsiteX12" fmla="*/ 999211 w 1016287"/>
                  <a:gd name="connsiteY12" fmla="*/ 378797 h 1475493"/>
                  <a:gd name="connsiteX13" fmla="*/ 1002348 w 1016287"/>
                  <a:gd name="connsiteY13" fmla="*/ 515806 h 1475493"/>
                  <a:gd name="connsiteX14" fmla="*/ 945871 w 1016287"/>
                  <a:gd name="connsiteY14" fmla="*/ 609934 h 1475493"/>
                  <a:gd name="connsiteX15" fmla="*/ 923385 w 1016287"/>
                  <a:gd name="connsiteY15" fmla="*/ 623531 h 1475493"/>
                  <a:gd name="connsiteX16" fmla="*/ 930707 w 1016287"/>
                  <a:gd name="connsiteY16" fmla="*/ 447301 h 1475493"/>
                  <a:gd name="connsiteX17" fmla="*/ 943780 w 1016287"/>
                  <a:gd name="connsiteY17" fmla="*/ 350558 h 1475493"/>
                  <a:gd name="connsiteX18" fmla="*/ 63159 w 1016287"/>
                  <a:gd name="connsiteY18" fmla="*/ 346899 h 1475493"/>
                  <a:gd name="connsiteX19" fmla="*/ 70480 w 1016287"/>
                  <a:gd name="connsiteY19" fmla="*/ 509008 h 1475493"/>
                  <a:gd name="connsiteX20" fmla="*/ 71526 w 1016287"/>
                  <a:gd name="connsiteY20" fmla="*/ 610980 h 1475493"/>
                  <a:gd name="connsiteX21" fmla="*/ 408 w 1016287"/>
                  <a:gd name="connsiteY21" fmla="*/ 428476 h 1475493"/>
                  <a:gd name="connsiteX22" fmla="*/ 63159 w 1016287"/>
                  <a:gd name="connsiteY22" fmla="*/ 346899 h 1475493"/>
                  <a:gd name="connsiteX23" fmla="*/ 537330 w 1016287"/>
                  <a:gd name="connsiteY23" fmla="*/ 781 h 1475493"/>
                  <a:gd name="connsiteX24" fmla="*/ 739313 w 1016287"/>
                  <a:gd name="connsiteY24" fmla="*/ 33138 h 1475493"/>
                  <a:gd name="connsiteX25" fmla="*/ 745589 w 1016287"/>
                  <a:gd name="connsiteY25" fmla="*/ 34707 h 1475493"/>
                  <a:gd name="connsiteX26" fmla="*/ 861157 w 1016287"/>
                  <a:gd name="connsiteY26" fmla="*/ 147660 h 1475493"/>
                  <a:gd name="connsiteX27" fmla="*/ 898285 w 1016287"/>
                  <a:gd name="connsiteY27" fmla="*/ 393962 h 1475493"/>
                  <a:gd name="connsiteX28" fmla="*/ 848083 w 1016287"/>
                  <a:gd name="connsiteY28" fmla="*/ 644970 h 1475493"/>
                  <a:gd name="connsiteX29" fmla="*/ 811478 w 1016287"/>
                  <a:gd name="connsiteY29" fmla="*/ 744850 h 1475493"/>
                  <a:gd name="connsiteX30" fmla="*/ 787423 w 1016287"/>
                  <a:gd name="connsiteY30" fmla="*/ 767859 h 1475493"/>
                  <a:gd name="connsiteX31" fmla="*/ 758661 w 1016287"/>
                  <a:gd name="connsiteY31" fmla="*/ 747987 h 1475493"/>
                  <a:gd name="connsiteX32" fmla="*/ 553149 w 1016287"/>
                  <a:gd name="connsiteY32" fmla="*/ 653859 h 1475493"/>
                  <a:gd name="connsiteX33" fmla="*/ 505038 w 1016287"/>
                  <a:gd name="connsiteY33" fmla="*/ 677914 h 1475493"/>
                  <a:gd name="connsiteX34" fmla="*/ 566222 w 1016287"/>
                  <a:gd name="connsiteY34" fmla="*/ 687327 h 1475493"/>
                  <a:gd name="connsiteX35" fmla="*/ 636295 w 1016287"/>
                  <a:gd name="connsiteY35" fmla="*/ 775180 h 1475493"/>
                  <a:gd name="connsiteX36" fmla="*/ 605965 w 1016287"/>
                  <a:gd name="connsiteY36" fmla="*/ 844207 h 1475493"/>
                  <a:gd name="connsiteX37" fmla="*/ 403066 w 1016287"/>
                  <a:gd name="connsiteY37" fmla="*/ 846822 h 1475493"/>
                  <a:gd name="connsiteX38" fmla="*/ 421369 w 1016287"/>
                  <a:gd name="connsiteY38" fmla="*/ 694648 h 1475493"/>
                  <a:gd name="connsiteX39" fmla="*/ 500332 w 1016287"/>
                  <a:gd name="connsiteY39" fmla="*/ 678437 h 1475493"/>
                  <a:gd name="connsiteX40" fmla="*/ 278086 w 1016287"/>
                  <a:gd name="connsiteY40" fmla="*/ 704061 h 1475493"/>
                  <a:gd name="connsiteX41" fmla="*/ 245663 w 1016287"/>
                  <a:gd name="connsiteY41" fmla="*/ 750079 h 1475493"/>
                  <a:gd name="connsiteX42" fmla="*/ 220040 w 1016287"/>
                  <a:gd name="connsiteY42" fmla="*/ 767859 h 1475493"/>
                  <a:gd name="connsiteX43" fmla="*/ 195985 w 1016287"/>
                  <a:gd name="connsiteY43" fmla="*/ 747987 h 1475493"/>
                  <a:gd name="connsiteX44" fmla="*/ 106563 w 1016287"/>
                  <a:gd name="connsiteY44" fmla="*/ 493841 h 1475493"/>
                  <a:gd name="connsiteX45" fmla="*/ 104995 w 1016287"/>
                  <a:gd name="connsiteY45" fmla="*/ 481291 h 1475493"/>
                  <a:gd name="connsiteX46" fmla="*/ 121729 w 1016287"/>
                  <a:gd name="connsiteY46" fmla="*/ 239173 h 1475493"/>
                  <a:gd name="connsiteX47" fmla="*/ 168269 w 1016287"/>
                  <a:gd name="connsiteY47" fmla="*/ 90138 h 1475493"/>
                  <a:gd name="connsiteX48" fmla="*/ 197554 w 1016287"/>
                  <a:gd name="connsiteY48" fmla="*/ 61376 h 1475493"/>
                  <a:gd name="connsiteX49" fmla="*/ 332993 w 1016287"/>
                  <a:gd name="connsiteY49" fmla="*/ 14312 h 1475493"/>
                  <a:gd name="connsiteX50" fmla="*/ 537330 w 1016287"/>
                  <a:gd name="connsiteY50" fmla="*/ 781 h 14754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1016287" h="1475493">
                    <a:moveTo>
                      <a:pt x="252462" y="1114041"/>
                    </a:moveTo>
                    <a:cubicBezTo>
                      <a:pt x="292728" y="1150647"/>
                      <a:pt x="331425" y="1188821"/>
                      <a:pt x="373260" y="1223335"/>
                    </a:cubicBezTo>
                    <a:cubicBezTo>
                      <a:pt x="443333" y="1280857"/>
                      <a:pt x="522818" y="1293408"/>
                      <a:pt x="608580" y="1265692"/>
                    </a:cubicBezTo>
                    <a:cubicBezTo>
                      <a:pt x="640478" y="1255234"/>
                      <a:pt x="663488" y="1230133"/>
                      <a:pt x="689111" y="1210261"/>
                    </a:cubicBezTo>
                    <a:cubicBezTo>
                      <a:pt x="723103" y="1183591"/>
                      <a:pt x="754478" y="1153785"/>
                      <a:pt x="782716" y="1121885"/>
                    </a:cubicBezTo>
                    <a:cubicBezTo>
                      <a:pt x="809386" y="1130252"/>
                      <a:pt x="836056" y="1139142"/>
                      <a:pt x="862726" y="1147509"/>
                    </a:cubicBezTo>
                    <a:cubicBezTo>
                      <a:pt x="827166" y="1244775"/>
                      <a:pt x="770689" y="1326876"/>
                      <a:pt x="687543" y="1389628"/>
                    </a:cubicBezTo>
                    <a:cubicBezTo>
                      <a:pt x="637341" y="1427801"/>
                      <a:pt x="581387" y="1454995"/>
                      <a:pt x="520727" y="1472774"/>
                    </a:cubicBezTo>
                    <a:cubicBezTo>
                      <a:pt x="510791" y="1475912"/>
                      <a:pt x="501379" y="1476434"/>
                      <a:pt x="491966" y="1473819"/>
                    </a:cubicBezTo>
                    <a:cubicBezTo>
                      <a:pt x="318352" y="1429371"/>
                      <a:pt x="206443" y="1319555"/>
                      <a:pt x="154673" y="1148555"/>
                    </a:cubicBezTo>
                    <a:cubicBezTo>
                      <a:pt x="185526" y="1131298"/>
                      <a:pt x="221086" y="1128160"/>
                      <a:pt x="252462" y="1114041"/>
                    </a:cubicBezTo>
                    <a:close/>
                    <a:moveTo>
                      <a:pt x="943780" y="350558"/>
                    </a:moveTo>
                    <a:cubicBezTo>
                      <a:pt x="964697" y="344283"/>
                      <a:pt x="985615" y="354742"/>
                      <a:pt x="999211" y="378797"/>
                    </a:cubicBezTo>
                    <a:cubicBezTo>
                      <a:pt x="1024312" y="424292"/>
                      <a:pt x="1018560" y="470311"/>
                      <a:pt x="1002348" y="515806"/>
                    </a:cubicBezTo>
                    <a:cubicBezTo>
                      <a:pt x="989798" y="550843"/>
                      <a:pt x="970972" y="582219"/>
                      <a:pt x="945871" y="609934"/>
                    </a:cubicBezTo>
                    <a:cubicBezTo>
                      <a:pt x="940119" y="616733"/>
                      <a:pt x="932798" y="621962"/>
                      <a:pt x="923385" y="623531"/>
                    </a:cubicBezTo>
                    <a:cubicBezTo>
                      <a:pt x="932275" y="565485"/>
                      <a:pt x="932275" y="506394"/>
                      <a:pt x="930707" y="447301"/>
                    </a:cubicBezTo>
                    <a:cubicBezTo>
                      <a:pt x="930183" y="414880"/>
                      <a:pt x="937504" y="382457"/>
                      <a:pt x="943780" y="350558"/>
                    </a:cubicBezTo>
                    <a:close/>
                    <a:moveTo>
                      <a:pt x="63159" y="346899"/>
                    </a:moveTo>
                    <a:cubicBezTo>
                      <a:pt x="76755" y="400238"/>
                      <a:pt x="75709" y="454623"/>
                      <a:pt x="70480" y="509008"/>
                    </a:cubicBezTo>
                    <a:cubicBezTo>
                      <a:pt x="66819" y="542998"/>
                      <a:pt x="73094" y="576989"/>
                      <a:pt x="71526" y="610980"/>
                    </a:cubicBezTo>
                    <a:cubicBezTo>
                      <a:pt x="24462" y="559210"/>
                      <a:pt x="-3776" y="500118"/>
                      <a:pt x="408" y="428476"/>
                    </a:cubicBezTo>
                    <a:cubicBezTo>
                      <a:pt x="2499" y="393440"/>
                      <a:pt x="26031" y="346375"/>
                      <a:pt x="63159" y="346899"/>
                    </a:cubicBezTo>
                    <a:close/>
                    <a:moveTo>
                      <a:pt x="537330" y="781"/>
                    </a:moveTo>
                    <a:cubicBezTo>
                      <a:pt x="605050" y="3592"/>
                      <a:pt x="672378" y="14051"/>
                      <a:pt x="739313" y="33138"/>
                    </a:cubicBezTo>
                    <a:cubicBezTo>
                      <a:pt x="741405" y="33661"/>
                      <a:pt x="743496" y="34184"/>
                      <a:pt x="745589" y="34707"/>
                    </a:cubicBezTo>
                    <a:cubicBezTo>
                      <a:pt x="804680" y="51441"/>
                      <a:pt x="842331" y="84908"/>
                      <a:pt x="861157" y="147660"/>
                    </a:cubicBezTo>
                    <a:cubicBezTo>
                      <a:pt x="885212" y="228715"/>
                      <a:pt x="888873" y="310815"/>
                      <a:pt x="898285" y="393962"/>
                    </a:cubicBezTo>
                    <a:cubicBezTo>
                      <a:pt x="908744" y="484952"/>
                      <a:pt x="874753" y="563392"/>
                      <a:pt x="848083" y="644970"/>
                    </a:cubicBezTo>
                    <a:cubicBezTo>
                      <a:pt x="837102" y="678437"/>
                      <a:pt x="824028" y="711382"/>
                      <a:pt x="811478" y="744850"/>
                    </a:cubicBezTo>
                    <a:cubicBezTo>
                      <a:pt x="807294" y="756354"/>
                      <a:pt x="801542" y="766290"/>
                      <a:pt x="787423" y="767859"/>
                    </a:cubicBezTo>
                    <a:cubicBezTo>
                      <a:pt x="771735" y="769428"/>
                      <a:pt x="765460" y="758969"/>
                      <a:pt x="758661" y="747987"/>
                    </a:cubicBezTo>
                    <a:cubicBezTo>
                      <a:pt x="710552" y="666410"/>
                      <a:pt x="633157" y="630850"/>
                      <a:pt x="553149" y="653859"/>
                    </a:cubicBezTo>
                    <a:cubicBezTo>
                      <a:pt x="536937" y="658565"/>
                      <a:pt x="521250" y="664318"/>
                      <a:pt x="505038" y="677914"/>
                    </a:cubicBezTo>
                    <a:cubicBezTo>
                      <a:pt x="528048" y="678960"/>
                      <a:pt x="547397" y="681575"/>
                      <a:pt x="566222" y="687327"/>
                    </a:cubicBezTo>
                    <a:cubicBezTo>
                      <a:pt x="609625" y="700924"/>
                      <a:pt x="629497" y="733345"/>
                      <a:pt x="636295" y="775180"/>
                    </a:cubicBezTo>
                    <a:cubicBezTo>
                      <a:pt x="641002" y="803941"/>
                      <a:pt x="628974" y="826950"/>
                      <a:pt x="605965" y="844207"/>
                    </a:cubicBezTo>
                    <a:cubicBezTo>
                      <a:pt x="551580" y="884995"/>
                      <a:pt x="459020" y="886564"/>
                      <a:pt x="403066" y="846822"/>
                    </a:cubicBezTo>
                    <a:cubicBezTo>
                      <a:pt x="350250" y="809170"/>
                      <a:pt x="360187" y="726025"/>
                      <a:pt x="421369" y="694648"/>
                    </a:cubicBezTo>
                    <a:cubicBezTo>
                      <a:pt x="444901" y="682621"/>
                      <a:pt x="470002" y="678437"/>
                      <a:pt x="500332" y="678437"/>
                    </a:cubicBezTo>
                    <a:cubicBezTo>
                      <a:pt x="432874" y="628759"/>
                      <a:pt x="335608" y="641309"/>
                      <a:pt x="278086" y="704061"/>
                    </a:cubicBezTo>
                    <a:cubicBezTo>
                      <a:pt x="265535" y="718180"/>
                      <a:pt x="254554" y="733345"/>
                      <a:pt x="245663" y="750079"/>
                    </a:cubicBezTo>
                    <a:cubicBezTo>
                      <a:pt x="240435" y="760537"/>
                      <a:pt x="233113" y="768382"/>
                      <a:pt x="220040" y="767859"/>
                    </a:cubicBezTo>
                    <a:cubicBezTo>
                      <a:pt x="206967" y="767336"/>
                      <a:pt x="200691" y="759492"/>
                      <a:pt x="195985" y="747987"/>
                    </a:cubicBezTo>
                    <a:cubicBezTo>
                      <a:pt x="161994" y="664841"/>
                      <a:pt x="132710" y="579603"/>
                      <a:pt x="106563" y="493841"/>
                    </a:cubicBezTo>
                    <a:cubicBezTo>
                      <a:pt x="105517" y="489658"/>
                      <a:pt x="104471" y="485474"/>
                      <a:pt x="104995" y="481291"/>
                    </a:cubicBezTo>
                    <a:cubicBezTo>
                      <a:pt x="110747" y="400236"/>
                      <a:pt x="107609" y="319182"/>
                      <a:pt x="121729" y="239173"/>
                    </a:cubicBezTo>
                    <a:cubicBezTo>
                      <a:pt x="130618" y="187926"/>
                      <a:pt x="148921" y="138770"/>
                      <a:pt x="168269" y="90138"/>
                    </a:cubicBezTo>
                    <a:cubicBezTo>
                      <a:pt x="173499" y="76018"/>
                      <a:pt x="186049" y="68697"/>
                      <a:pt x="197554" y="61376"/>
                    </a:cubicBezTo>
                    <a:cubicBezTo>
                      <a:pt x="238866" y="34707"/>
                      <a:pt x="285407" y="22156"/>
                      <a:pt x="332993" y="14312"/>
                    </a:cubicBezTo>
                    <a:cubicBezTo>
                      <a:pt x="401498" y="2808"/>
                      <a:pt x="469610" y="-2030"/>
                      <a:pt x="537330" y="781"/>
                    </a:cubicBezTo>
                    <a:close/>
                  </a:path>
                </a:pathLst>
              </a:custGeom>
              <a:solidFill>
                <a:srgbClr val="F8DFC9"/>
              </a:solidFill>
              <a:ln w="58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424" name="그룹 423">
            <a:extLst>
              <a:ext uri="{FF2B5EF4-FFF2-40B4-BE49-F238E27FC236}">
                <a16:creationId xmlns:a16="http://schemas.microsoft.com/office/drawing/2014/main" id="{5AE17B28-AEF1-4D44-9215-5666D6E776C0}"/>
              </a:ext>
            </a:extLst>
          </p:cNvPr>
          <p:cNvGrpSpPr/>
          <p:nvPr/>
        </p:nvGrpSpPr>
        <p:grpSpPr>
          <a:xfrm>
            <a:off x="3684478" y="5437784"/>
            <a:ext cx="1204845" cy="1205455"/>
            <a:chOff x="7457823" y="4624410"/>
            <a:chExt cx="982246" cy="982744"/>
          </a:xfrm>
        </p:grpSpPr>
        <p:sp>
          <p:nvSpPr>
            <p:cNvPr id="425" name="타원 424">
              <a:extLst>
                <a:ext uri="{FF2B5EF4-FFF2-40B4-BE49-F238E27FC236}">
                  <a16:creationId xmlns:a16="http://schemas.microsoft.com/office/drawing/2014/main" id="{673420E7-64CB-49F6-9AA6-A7F7D1BA18B4}"/>
                </a:ext>
              </a:extLst>
            </p:cNvPr>
            <p:cNvSpPr/>
            <p:nvPr/>
          </p:nvSpPr>
          <p:spPr>
            <a:xfrm>
              <a:off x="7457823" y="4624410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26" name="그룹 425">
              <a:extLst>
                <a:ext uri="{FF2B5EF4-FFF2-40B4-BE49-F238E27FC236}">
                  <a16:creationId xmlns:a16="http://schemas.microsoft.com/office/drawing/2014/main" id="{8EE0DF9A-BB79-47BA-A54F-03D54ADFE4A5}"/>
                </a:ext>
              </a:extLst>
            </p:cNvPr>
            <p:cNvGrpSpPr/>
            <p:nvPr/>
          </p:nvGrpSpPr>
          <p:grpSpPr>
            <a:xfrm>
              <a:off x="7575174" y="4666348"/>
              <a:ext cx="753685" cy="940806"/>
              <a:chOff x="7575174" y="4666348"/>
              <a:chExt cx="753685" cy="940806"/>
            </a:xfrm>
          </p:grpSpPr>
          <p:sp>
            <p:nvSpPr>
              <p:cNvPr id="427" name="자유형: 도형 426">
                <a:extLst>
                  <a:ext uri="{FF2B5EF4-FFF2-40B4-BE49-F238E27FC236}">
                    <a16:creationId xmlns:a16="http://schemas.microsoft.com/office/drawing/2014/main" id="{297A4F16-E90E-4244-BB4F-0035BE0EB4EF}"/>
                  </a:ext>
                </a:extLst>
              </p:cNvPr>
              <p:cNvSpPr/>
              <p:nvPr/>
            </p:nvSpPr>
            <p:spPr>
              <a:xfrm>
                <a:off x="7575174" y="5252932"/>
                <a:ext cx="753685" cy="353724"/>
              </a:xfrm>
              <a:custGeom>
                <a:avLst/>
                <a:gdLst>
                  <a:gd name="connsiteX0" fmla="*/ 254094 w 753685"/>
                  <a:gd name="connsiteY0" fmla="*/ 0 h 353724"/>
                  <a:gd name="connsiteX1" fmla="*/ 370083 w 753685"/>
                  <a:gd name="connsiteY1" fmla="*/ 52038 h 353724"/>
                  <a:gd name="connsiteX2" fmla="*/ 491038 w 753685"/>
                  <a:gd name="connsiteY2" fmla="*/ 33 h 353724"/>
                  <a:gd name="connsiteX3" fmla="*/ 633223 w 753685"/>
                  <a:gd name="connsiteY3" fmla="*/ 45493 h 353724"/>
                  <a:gd name="connsiteX4" fmla="*/ 739266 w 753685"/>
                  <a:gd name="connsiteY4" fmla="*/ 162707 h 353724"/>
                  <a:gd name="connsiteX5" fmla="*/ 741221 w 753685"/>
                  <a:gd name="connsiteY5" fmla="*/ 174445 h 353724"/>
                  <a:gd name="connsiteX6" fmla="*/ 753685 w 753685"/>
                  <a:gd name="connsiteY6" fmla="*/ 174334 h 353724"/>
                  <a:gd name="connsiteX7" fmla="*/ 378402 w 753685"/>
                  <a:gd name="connsiteY7" fmla="*/ 353705 h 353724"/>
                  <a:gd name="connsiteX8" fmla="*/ 78472 w 753685"/>
                  <a:gd name="connsiteY8" fmla="*/ 254896 h 353724"/>
                  <a:gd name="connsiteX9" fmla="*/ 8157 w 753685"/>
                  <a:gd name="connsiteY9" fmla="*/ 188692 h 353724"/>
                  <a:gd name="connsiteX10" fmla="*/ 4387 w 753685"/>
                  <a:gd name="connsiteY10" fmla="*/ 188138 h 353724"/>
                  <a:gd name="connsiteX11" fmla="*/ 4317 w 753685"/>
                  <a:gd name="connsiteY11" fmla="*/ 185076 h 353724"/>
                  <a:gd name="connsiteX12" fmla="*/ 0 w 753685"/>
                  <a:gd name="connsiteY12" fmla="*/ 181012 h 353724"/>
                  <a:gd name="connsiteX13" fmla="*/ 4223 w 753685"/>
                  <a:gd name="connsiteY13" fmla="*/ 180975 h 353724"/>
                  <a:gd name="connsiteX14" fmla="*/ 4141 w 753685"/>
                  <a:gd name="connsiteY14" fmla="*/ 177410 h 353724"/>
                  <a:gd name="connsiteX15" fmla="*/ 51520 w 753685"/>
                  <a:gd name="connsiteY15" fmla="*/ 78928 h 353724"/>
                  <a:gd name="connsiteX16" fmla="*/ 115939 w 753685"/>
                  <a:gd name="connsiteY16" fmla="*/ 44445 h 353724"/>
                  <a:gd name="connsiteX17" fmla="*/ 254094 w 753685"/>
                  <a:gd name="connsiteY17" fmla="*/ 0 h 353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753685" h="353724">
                    <a:moveTo>
                      <a:pt x="254094" y="0"/>
                    </a:moveTo>
                    <a:cubicBezTo>
                      <a:pt x="257077" y="-81"/>
                      <a:pt x="370083" y="52038"/>
                      <a:pt x="370083" y="52038"/>
                    </a:cubicBezTo>
                    <a:cubicBezTo>
                      <a:pt x="371260" y="50362"/>
                      <a:pt x="488716" y="581"/>
                      <a:pt x="491038" y="33"/>
                    </a:cubicBezTo>
                    <a:cubicBezTo>
                      <a:pt x="538433" y="15186"/>
                      <a:pt x="585425" y="31549"/>
                      <a:pt x="633223" y="45493"/>
                    </a:cubicBezTo>
                    <a:cubicBezTo>
                      <a:pt x="692451" y="62791"/>
                      <a:pt x="727063" y="102754"/>
                      <a:pt x="739266" y="162707"/>
                    </a:cubicBezTo>
                    <a:lnTo>
                      <a:pt x="741221" y="174445"/>
                    </a:lnTo>
                    <a:lnTo>
                      <a:pt x="753685" y="174334"/>
                    </a:lnTo>
                    <a:cubicBezTo>
                      <a:pt x="661311" y="286730"/>
                      <a:pt x="523881" y="352416"/>
                      <a:pt x="378402" y="353705"/>
                    </a:cubicBezTo>
                    <a:cubicBezTo>
                      <a:pt x="269293" y="354672"/>
                      <a:pt x="164069" y="319341"/>
                      <a:pt x="78472" y="254896"/>
                    </a:cubicBezTo>
                    <a:lnTo>
                      <a:pt x="8157" y="188692"/>
                    </a:lnTo>
                    <a:lnTo>
                      <a:pt x="4387" y="188138"/>
                    </a:lnTo>
                    <a:lnTo>
                      <a:pt x="4317" y="185076"/>
                    </a:lnTo>
                    <a:lnTo>
                      <a:pt x="0" y="181012"/>
                    </a:lnTo>
                    <a:lnTo>
                      <a:pt x="4223" y="180975"/>
                    </a:lnTo>
                    <a:lnTo>
                      <a:pt x="4141" y="177410"/>
                    </a:lnTo>
                    <a:cubicBezTo>
                      <a:pt x="8897" y="139300"/>
                      <a:pt x="22842" y="105624"/>
                      <a:pt x="51520" y="78928"/>
                    </a:cubicBezTo>
                    <a:cubicBezTo>
                      <a:pt x="70011" y="61727"/>
                      <a:pt x="91854" y="51587"/>
                      <a:pt x="115939" y="44445"/>
                    </a:cubicBezTo>
                    <a:cubicBezTo>
                      <a:pt x="156934" y="32274"/>
                      <a:pt x="248791" y="1838"/>
                      <a:pt x="254094" y="0"/>
                    </a:cubicBezTo>
                    <a:close/>
                  </a:path>
                </a:pathLst>
              </a:custGeom>
              <a:solidFill>
                <a:srgbClr val="9D9ACC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428" name="Graphic 57">
                <a:extLst>
                  <a:ext uri="{FF2B5EF4-FFF2-40B4-BE49-F238E27FC236}">
                    <a16:creationId xmlns:a16="http://schemas.microsoft.com/office/drawing/2014/main" id="{29C7265C-0B0D-4911-8592-E6B7ACB5D2B0}"/>
                  </a:ext>
                </a:extLst>
              </p:cNvPr>
              <p:cNvSpPr/>
              <p:nvPr/>
            </p:nvSpPr>
            <p:spPr>
              <a:xfrm>
                <a:off x="7730804" y="4808368"/>
                <a:ext cx="431110" cy="462509"/>
              </a:xfrm>
              <a:custGeom>
                <a:avLst/>
                <a:gdLst>
                  <a:gd name="connsiteX0" fmla="*/ 510616 w 1702876"/>
                  <a:gd name="connsiteY0" fmla="*/ 1679990 h 1826902"/>
                  <a:gd name="connsiteX1" fmla="*/ 533476 w 1702876"/>
                  <a:gd name="connsiteY1" fmla="*/ 1547415 h 1826902"/>
                  <a:gd name="connsiteX2" fmla="*/ 526917 w 1702876"/>
                  <a:gd name="connsiteY2" fmla="*/ 1420825 h 1826902"/>
                  <a:gd name="connsiteX3" fmla="*/ 426308 w 1702876"/>
                  <a:gd name="connsiteY3" fmla="*/ 1340083 h 1826902"/>
                  <a:gd name="connsiteX4" fmla="*/ 198600 w 1702876"/>
                  <a:gd name="connsiteY4" fmla="*/ 973177 h 1826902"/>
                  <a:gd name="connsiteX5" fmla="*/ 181152 w 1702876"/>
                  <a:gd name="connsiteY5" fmla="*/ 945796 h 1826902"/>
                  <a:gd name="connsiteX6" fmla="*/ 63796 w 1702876"/>
                  <a:gd name="connsiteY6" fmla="*/ 829713 h 1826902"/>
                  <a:gd name="connsiteX7" fmla="*/ 6678 w 1702876"/>
                  <a:gd name="connsiteY7" fmla="*/ 567109 h 1826902"/>
                  <a:gd name="connsiteX8" fmla="*/ 109770 w 1702876"/>
                  <a:gd name="connsiteY8" fmla="*/ 464080 h 1826902"/>
                  <a:gd name="connsiteX9" fmla="*/ 132312 w 1702876"/>
                  <a:gd name="connsiteY9" fmla="*/ 491652 h 1826902"/>
                  <a:gd name="connsiteX10" fmla="*/ 239162 w 1702876"/>
                  <a:gd name="connsiteY10" fmla="*/ 696501 h 1826902"/>
                  <a:gd name="connsiteX11" fmla="*/ 259921 w 1702876"/>
                  <a:gd name="connsiteY11" fmla="*/ 486813 h 1826902"/>
                  <a:gd name="connsiteX12" fmla="*/ 459420 w 1702876"/>
                  <a:gd name="connsiteY12" fmla="*/ 31396 h 1826902"/>
                  <a:gd name="connsiteX13" fmla="*/ 495334 w 1702876"/>
                  <a:gd name="connsiteY13" fmla="*/ 3250 h 1826902"/>
                  <a:gd name="connsiteX14" fmla="*/ 487757 w 1702876"/>
                  <a:gd name="connsiteY14" fmla="*/ 48652 h 1826902"/>
                  <a:gd name="connsiteX15" fmla="*/ 428282 w 1702876"/>
                  <a:gd name="connsiteY15" fmla="*/ 313866 h 1826902"/>
                  <a:gd name="connsiteX16" fmla="*/ 619695 w 1702876"/>
                  <a:gd name="connsiteY16" fmla="*/ 182246 h 1826902"/>
                  <a:gd name="connsiteX17" fmla="*/ 803211 w 1702876"/>
                  <a:gd name="connsiteY17" fmla="*/ 21335 h 1826902"/>
                  <a:gd name="connsiteX18" fmla="*/ 815947 w 1702876"/>
                  <a:gd name="connsiteY18" fmla="*/ 7135 h 1826902"/>
                  <a:gd name="connsiteX19" fmla="*/ 832694 w 1702876"/>
                  <a:gd name="connsiteY19" fmla="*/ 1086 h 1826902"/>
                  <a:gd name="connsiteX20" fmla="*/ 835305 w 1702876"/>
                  <a:gd name="connsiteY20" fmla="*/ 20698 h 1826902"/>
                  <a:gd name="connsiteX21" fmla="*/ 816966 w 1702876"/>
                  <a:gd name="connsiteY21" fmla="*/ 54065 h 1826902"/>
                  <a:gd name="connsiteX22" fmla="*/ 737688 w 1702876"/>
                  <a:gd name="connsiteY22" fmla="*/ 271521 h 1826902"/>
                  <a:gd name="connsiteX23" fmla="*/ 706614 w 1702876"/>
                  <a:gd name="connsiteY23" fmla="*/ 360542 h 1826902"/>
                  <a:gd name="connsiteX24" fmla="*/ 953744 w 1702876"/>
                  <a:gd name="connsiteY24" fmla="*/ 232678 h 1826902"/>
                  <a:gd name="connsiteX25" fmla="*/ 1212208 w 1702876"/>
                  <a:gd name="connsiteY25" fmla="*/ 53683 h 1826902"/>
                  <a:gd name="connsiteX26" fmla="*/ 1252325 w 1702876"/>
                  <a:gd name="connsiteY26" fmla="*/ 53046 h 1826902"/>
                  <a:gd name="connsiteX27" fmla="*/ 1418394 w 1702876"/>
                  <a:gd name="connsiteY27" fmla="*/ 288587 h 1826902"/>
                  <a:gd name="connsiteX28" fmla="*/ 1535368 w 1702876"/>
                  <a:gd name="connsiteY28" fmla="*/ 667591 h 1826902"/>
                  <a:gd name="connsiteX29" fmla="*/ 1542691 w 1702876"/>
                  <a:gd name="connsiteY29" fmla="*/ 688414 h 1826902"/>
                  <a:gd name="connsiteX30" fmla="*/ 1579942 w 1702876"/>
                  <a:gd name="connsiteY30" fmla="*/ 608626 h 1826902"/>
                  <a:gd name="connsiteX31" fmla="*/ 1620632 w 1702876"/>
                  <a:gd name="connsiteY31" fmla="*/ 501713 h 1826902"/>
                  <a:gd name="connsiteX32" fmla="*/ 1637697 w 1702876"/>
                  <a:gd name="connsiteY32" fmla="*/ 477006 h 1826902"/>
                  <a:gd name="connsiteX33" fmla="*/ 1698063 w 1702876"/>
                  <a:gd name="connsiteY33" fmla="*/ 672749 h 1826902"/>
                  <a:gd name="connsiteX34" fmla="*/ 1577395 w 1702876"/>
                  <a:gd name="connsiteY34" fmla="*/ 909181 h 1826902"/>
                  <a:gd name="connsiteX35" fmla="*/ 1512445 w 1702876"/>
                  <a:gd name="connsiteY35" fmla="*/ 947069 h 1826902"/>
                  <a:gd name="connsiteX36" fmla="*/ 1489712 w 1702876"/>
                  <a:gd name="connsiteY36" fmla="*/ 972094 h 1826902"/>
                  <a:gd name="connsiteX37" fmla="*/ 1432848 w 1702876"/>
                  <a:gd name="connsiteY37" fmla="*/ 1146633 h 1826902"/>
                  <a:gd name="connsiteX38" fmla="*/ 1270536 w 1702876"/>
                  <a:gd name="connsiteY38" fmla="*/ 1334097 h 1826902"/>
                  <a:gd name="connsiteX39" fmla="*/ 1220422 w 1702876"/>
                  <a:gd name="connsiteY39" fmla="*/ 1372622 h 1826902"/>
                  <a:gd name="connsiteX40" fmla="*/ 1165088 w 1702876"/>
                  <a:gd name="connsiteY40" fmla="*/ 1486985 h 1826902"/>
                  <a:gd name="connsiteX41" fmla="*/ 1201702 w 1702876"/>
                  <a:gd name="connsiteY41" fmla="*/ 1704697 h 1826902"/>
                  <a:gd name="connsiteX42" fmla="*/ 1182599 w 1702876"/>
                  <a:gd name="connsiteY42" fmla="*/ 1729531 h 1826902"/>
                  <a:gd name="connsiteX43" fmla="*/ 900064 w 1702876"/>
                  <a:gd name="connsiteY43" fmla="*/ 1823709 h 1826902"/>
                  <a:gd name="connsiteX44" fmla="*/ 836005 w 1702876"/>
                  <a:gd name="connsiteY44" fmla="*/ 1823709 h 1826902"/>
                  <a:gd name="connsiteX45" fmla="*/ 534240 w 1702876"/>
                  <a:gd name="connsiteY45" fmla="*/ 1709727 h 1826902"/>
                  <a:gd name="connsiteX46" fmla="*/ 510616 w 1702876"/>
                  <a:gd name="connsiteY46" fmla="*/ 1679990 h 1826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702876" h="1826902">
                    <a:moveTo>
                      <a:pt x="510616" y="1679990"/>
                    </a:moveTo>
                    <a:cubicBezTo>
                      <a:pt x="532648" y="1638345"/>
                      <a:pt x="531375" y="1591925"/>
                      <a:pt x="533476" y="1547415"/>
                    </a:cubicBezTo>
                    <a:cubicBezTo>
                      <a:pt x="535514" y="1505070"/>
                      <a:pt x="551560" y="1455911"/>
                      <a:pt x="526917" y="1420825"/>
                    </a:cubicBezTo>
                    <a:cubicBezTo>
                      <a:pt x="503102" y="1386949"/>
                      <a:pt x="462476" y="1363580"/>
                      <a:pt x="426308" y="1340083"/>
                    </a:cubicBezTo>
                    <a:cubicBezTo>
                      <a:pt x="292587" y="1253100"/>
                      <a:pt x="231966" y="1121671"/>
                      <a:pt x="198600" y="973177"/>
                    </a:cubicBezTo>
                    <a:cubicBezTo>
                      <a:pt x="195861" y="961015"/>
                      <a:pt x="193888" y="950826"/>
                      <a:pt x="181152" y="945796"/>
                    </a:cubicBezTo>
                    <a:cubicBezTo>
                      <a:pt x="125563" y="923764"/>
                      <a:pt x="93087" y="878171"/>
                      <a:pt x="63796" y="829713"/>
                    </a:cubicBezTo>
                    <a:cubicBezTo>
                      <a:pt x="14828" y="748779"/>
                      <a:pt x="-13763" y="663516"/>
                      <a:pt x="6678" y="567109"/>
                    </a:cubicBezTo>
                    <a:cubicBezTo>
                      <a:pt x="19349" y="507380"/>
                      <a:pt x="58766" y="466500"/>
                      <a:pt x="109770" y="464080"/>
                    </a:cubicBezTo>
                    <a:cubicBezTo>
                      <a:pt x="126199" y="465990"/>
                      <a:pt x="127027" y="480827"/>
                      <a:pt x="132312" y="491652"/>
                    </a:cubicBezTo>
                    <a:cubicBezTo>
                      <a:pt x="165106" y="559341"/>
                      <a:pt x="197836" y="627093"/>
                      <a:pt x="239162" y="696501"/>
                    </a:cubicBezTo>
                    <a:cubicBezTo>
                      <a:pt x="242027" y="623081"/>
                      <a:pt x="247949" y="554565"/>
                      <a:pt x="259921" y="486813"/>
                    </a:cubicBezTo>
                    <a:cubicBezTo>
                      <a:pt x="289531" y="318897"/>
                      <a:pt x="354990" y="166518"/>
                      <a:pt x="459420" y="31396"/>
                    </a:cubicBezTo>
                    <a:cubicBezTo>
                      <a:pt x="468972" y="19042"/>
                      <a:pt x="479670" y="-6110"/>
                      <a:pt x="495334" y="3250"/>
                    </a:cubicBezTo>
                    <a:cubicBezTo>
                      <a:pt x="510616" y="12420"/>
                      <a:pt x="493678" y="33879"/>
                      <a:pt x="487757" y="48652"/>
                    </a:cubicBezTo>
                    <a:cubicBezTo>
                      <a:pt x="453562" y="133661"/>
                      <a:pt x="428728" y="220643"/>
                      <a:pt x="428282" y="313866"/>
                    </a:cubicBezTo>
                    <a:cubicBezTo>
                      <a:pt x="488011" y="262734"/>
                      <a:pt x="554935" y="224082"/>
                      <a:pt x="619695" y="182246"/>
                    </a:cubicBezTo>
                    <a:cubicBezTo>
                      <a:pt x="688848" y="137609"/>
                      <a:pt x="747367" y="81064"/>
                      <a:pt x="803211" y="21335"/>
                    </a:cubicBezTo>
                    <a:cubicBezTo>
                      <a:pt x="807542" y="16686"/>
                      <a:pt x="811044" y="11210"/>
                      <a:pt x="815947" y="7135"/>
                    </a:cubicBezTo>
                    <a:cubicBezTo>
                      <a:pt x="820786" y="3123"/>
                      <a:pt x="826199" y="-2353"/>
                      <a:pt x="832694" y="1086"/>
                    </a:cubicBezTo>
                    <a:cubicBezTo>
                      <a:pt x="841418" y="5734"/>
                      <a:pt x="837852" y="13948"/>
                      <a:pt x="835305" y="20698"/>
                    </a:cubicBezTo>
                    <a:cubicBezTo>
                      <a:pt x="830784" y="32606"/>
                      <a:pt x="823334" y="43112"/>
                      <a:pt x="816966" y="54065"/>
                    </a:cubicBezTo>
                    <a:cubicBezTo>
                      <a:pt x="777423" y="121817"/>
                      <a:pt x="760230" y="197656"/>
                      <a:pt x="737688" y="271521"/>
                    </a:cubicBezTo>
                    <a:cubicBezTo>
                      <a:pt x="729028" y="299921"/>
                      <a:pt x="720686" y="328321"/>
                      <a:pt x="706614" y="360542"/>
                    </a:cubicBezTo>
                    <a:cubicBezTo>
                      <a:pt x="791623" y="316541"/>
                      <a:pt x="875103" y="279417"/>
                      <a:pt x="953744" y="232678"/>
                    </a:cubicBezTo>
                    <a:cubicBezTo>
                      <a:pt x="1044038" y="178999"/>
                      <a:pt x="1132867" y="123154"/>
                      <a:pt x="1212208" y="53683"/>
                    </a:cubicBezTo>
                    <a:cubicBezTo>
                      <a:pt x="1225581" y="41966"/>
                      <a:pt x="1239462" y="34452"/>
                      <a:pt x="1252325" y="53046"/>
                    </a:cubicBezTo>
                    <a:cubicBezTo>
                      <a:pt x="1307023" y="131941"/>
                      <a:pt x="1379870" y="197656"/>
                      <a:pt x="1418394" y="288587"/>
                    </a:cubicBezTo>
                    <a:cubicBezTo>
                      <a:pt x="1470291" y="411101"/>
                      <a:pt x="1507605" y="537818"/>
                      <a:pt x="1535368" y="667591"/>
                    </a:cubicBezTo>
                    <a:cubicBezTo>
                      <a:pt x="1536706" y="673704"/>
                      <a:pt x="1536578" y="680327"/>
                      <a:pt x="1542691" y="688414"/>
                    </a:cubicBezTo>
                    <a:cubicBezTo>
                      <a:pt x="1560075" y="663198"/>
                      <a:pt x="1568544" y="635053"/>
                      <a:pt x="1579942" y="608626"/>
                    </a:cubicBezTo>
                    <a:cubicBezTo>
                      <a:pt x="1595033" y="573668"/>
                      <a:pt x="1609807" y="538391"/>
                      <a:pt x="1620632" y="501713"/>
                    </a:cubicBezTo>
                    <a:cubicBezTo>
                      <a:pt x="1623561" y="491780"/>
                      <a:pt x="1625026" y="480445"/>
                      <a:pt x="1637697" y="477006"/>
                    </a:cubicBezTo>
                    <a:cubicBezTo>
                      <a:pt x="1705131" y="527566"/>
                      <a:pt x="1709334" y="600858"/>
                      <a:pt x="1698063" y="672749"/>
                    </a:cubicBezTo>
                    <a:cubicBezTo>
                      <a:pt x="1683863" y="762980"/>
                      <a:pt x="1642282" y="842767"/>
                      <a:pt x="1577395" y="909181"/>
                    </a:cubicBezTo>
                    <a:cubicBezTo>
                      <a:pt x="1558993" y="927966"/>
                      <a:pt x="1537279" y="941084"/>
                      <a:pt x="1512445" y="947069"/>
                    </a:cubicBezTo>
                    <a:cubicBezTo>
                      <a:pt x="1497099" y="950763"/>
                      <a:pt x="1493087" y="957831"/>
                      <a:pt x="1489712" y="972094"/>
                    </a:cubicBezTo>
                    <a:cubicBezTo>
                      <a:pt x="1475639" y="1031759"/>
                      <a:pt x="1455072" y="1089451"/>
                      <a:pt x="1432848" y="1146633"/>
                    </a:cubicBezTo>
                    <a:cubicBezTo>
                      <a:pt x="1400883" y="1228712"/>
                      <a:pt x="1333321" y="1279208"/>
                      <a:pt x="1270536" y="1334097"/>
                    </a:cubicBezTo>
                    <a:cubicBezTo>
                      <a:pt x="1254617" y="1347979"/>
                      <a:pt x="1238953" y="1363516"/>
                      <a:pt x="1220422" y="1372622"/>
                    </a:cubicBezTo>
                    <a:cubicBezTo>
                      <a:pt x="1171009" y="1396947"/>
                      <a:pt x="1161140" y="1435789"/>
                      <a:pt x="1165088" y="1486985"/>
                    </a:cubicBezTo>
                    <a:cubicBezTo>
                      <a:pt x="1170054" y="1551936"/>
                      <a:pt x="1176931" y="1642485"/>
                      <a:pt x="1201702" y="1704697"/>
                    </a:cubicBezTo>
                    <a:cubicBezTo>
                      <a:pt x="1205076" y="1720425"/>
                      <a:pt x="1192150" y="1724564"/>
                      <a:pt x="1182599" y="1729531"/>
                    </a:cubicBezTo>
                    <a:cubicBezTo>
                      <a:pt x="1118667" y="1762643"/>
                      <a:pt x="929674" y="1814476"/>
                      <a:pt x="900064" y="1823709"/>
                    </a:cubicBezTo>
                    <a:cubicBezTo>
                      <a:pt x="882744" y="1832496"/>
                      <a:pt x="853962" y="1819952"/>
                      <a:pt x="836005" y="1823709"/>
                    </a:cubicBezTo>
                    <a:cubicBezTo>
                      <a:pt x="731130" y="1797092"/>
                      <a:pt x="628036" y="1765572"/>
                      <a:pt x="534240" y="1709727"/>
                    </a:cubicBezTo>
                    <a:cubicBezTo>
                      <a:pt x="523288" y="1703232"/>
                      <a:pt x="508388" y="1697820"/>
                      <a:pt x="510616" y="1679990"/>
                    </a:cubicBezTo>
                    <a:close/>
                  </a:path>
                </a:pathLst>
              </a:custGeom>
              <a:solidFill>
                <a:srgbClr val="F6D9B5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9" name="Graphic 57">
                <a:extLst>
                  <a:ext uri="{FF2B5EF4-FFF2-40B4-BE49-F238E27FC236}">
                    <a16:creationId xmlns:a16="http://schemas.microsoft.com/office/drawing/2014/main" id="{7F975AE2-88A4-483A-A053-964B73499B93}"/>
                  </a:ext>
                </a:extLst>
              </p:cNvPr>
              <p:cNvSpPr/>
              <p:nvPr/>
            </p:nvSpPr>
            <p:spPr>
              <a:xfrm>
                <a:off x="7740841" y="4666348"/>
                <a:ext cx="412626" cy="324863"/>
              </a:xfrm>
              <a:custGeom>
                <a:avLst/>
                <a:gdLst>
                  <a:gd name="connsiteX0" fmla="*/ 1598115 w 1629865"/>
                  <a:gd name="connsiteY0" fmla="*/ 1037982 h 1283201"/>
                  <a:gd name="connsiteX1" fmla="*/ 1499608 w 1629865"/>
                  <a:gd name="connsiteY1" fmla="*/ 1275306 h 1283201"/>
                  <a:gd name="connsiteX2" fmla="*/ 1444527 w 1629865"/>
                  <a:gd name="connsiteY2" fmla="*/ 1059759 h 1283201"/>
                  <a:gd name="connsiteX3" fmla="*/ 1333538 w 1629865"/>
                  <a:gd name="connsiteY3" fmla="*/ 783656 h 1283201"/>
                  <a:gd name="connsiteX4" fmla="*/ 1203764 w 1629865"/>
                  <a:gd name="connsiteY4" fmla="*/ 615358 h 1283201"/>
                  <a:gd name="connsiteX5" fmla="*/ 1181605 w 1629865"/>
                  <a:gd name="connsiteY5" fmla="*/ 618542 h 1283201"/>
                  <a:gd name="connsiteX6" fmla="*/ 660537 w 1629865"/>
                  <a:gd name="connsiteY6" fmla="*/ 932597 h 1283201"/>
                  <a:gd name="connsiteX7" fmla="*/ 653851 w 1629865"/>
                  <a:gd name="connsiteY7" fmla="*/ 932660 h 1283201"/>
                  <a:gd name="connsiteX8" fmla="*/ 793048 w 1629865"/>
                  <a:gd name="connsiteY8" fmla="*/ 565372 h 1283201"/>
                  <a:gd name="connsiteX9" fmla="*/ 380741 w 1629865"/>
                  <a:gd name="connsiteY9" fmla="*/ 888023 h 1283201"/>
                  <a:gd name="connsiteX10" fmla="*/ 454861 w 1629865"/>
                  <a:gd name="connsiteY10" fmla="*/ 565817 h 1283201"/>
                  <a:gd name="connsiteX11" fmla="*/ 209259 w 1629865"/>
                  <a:gd name="connsiteY11" fmla="*/ 1283201 h 1283201"/>
                  <a:gd name="connsiteX12" fmla="*/ 70062 w 1629865"/>
                  <a:gd name="connsiteY12" fmla="*/ 1024992 h 1283201"/>
                  <a:gd name="connsiteX13" fmla="*/ 23705 w 1629865"/>
                  <a:gd name="connsiteY13" fmla="*/ 883502 h 1283201"/>
                  <a:gd name="connsiteX14" fmla="*/ 20966 w 1629865"/>
                  <a:gd name="connsiteY14" fmla="*/ 619688 h 1283201"/>
                  <a:gd name="connsiteX15" fmla="*/ 749302 w 1629865"/>
                  <a:gd name="connsiteY15" fmla="*/ 7817 h 1283201"/>
                  <a:gd name="connsiteX16" fmla="*/ 1112643 w 1629865"/>
                  <a:gd name="connsiteY16" fmla="*/ 40993 h 1283201"/>
                  <a:gd name="connsiteX17" fmla="*/ 1320484 w 1629865"/>
                  <a:gd name="connsiteY17" fmla="*/ 234889 h 1283201"/>
                  <a:gd name="connsiteX18" fmla="*/ 1339141 w 1629865"/>
                  <a:gd name="connsiteY18" fmla="*/ 254565 h 1283201"/>
                  <a:gd name="connsiteX19" fmla="*/ 1475410 w 1629865"/>
                  <a:gd name="connsiteY19" fmla="*/ 364153 h 1283201"/>
                  <a:gd name="connsiteX20" fmla="*/ 1604865 w 1629865"/>
                  <a:gd name="connsiteY20" fmla="*/ 1003915 h 1283201"/>
                  <a:gd name="connsiteX21" fmla="*/ 1598115 w 1629865"/>
                  <a:gd name="connsiteY21" fmla="*/ 1037982 h 1283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29865" h="1283201">
                    <a:moveTo>
                      <a:pt x="1598115" y="1037982"/>
                    </a:moveTo>
                    <a:cubicBezTo>
                      <a:pt x="1572326" y="1118278"/>
                      <a:pt x="1542462" y="1196856"/>
                      <a:pt x="1499608" y="1275306"/>
                    </a:cubicBezTo>
                    <a:cubicBezTo>
                      <a:pt x="1480504" y="1199912"/>
                      <a:pt x="1464139" y="1129422"/>
                      <a:pt x="1444527" y="1059759"/>
                    </a:cubicBezTo>
                    <a:cubicBezTo>
                      <a:pt x="1417592" y="963862"/>
                      <a:pt x="1383715" y="870639"/>
                      <a:pt x="1333538" y="783656"/>
                    </a:cubicBezTo>
                    <a:cubicBezTo>
                      <a:pt x="1297688" y="721508"/>
                      <a:pt x="1239423" y="677316"/>
                      <a:pt x="1203764" y="615358"/>
                    </a:cubicBezTo>
                    <a:cubicBezTo>
                      <a:pt x="1195041" y="600203"/>
                      <a:pt x="1187845" y="613257"/>
                      <a:pt x="1181605" y="618542"/>
                    </a:cubicBezTo>
                    <a:cubicBezTo>
                      <a:pt x="1024960" y="751499"/>
                      <a:pt x="845518" y="846696"/>
                      <a:pt x="660537" y="932597"/>
                    </a:cubicBezTo>
                    <a:cubicBezTo>
                      <a:pt x="658945" y="933297"/>
                      <a:pt x="656780" y="932660"/>
                      <a:pt x="653851" y="932660"/>
                    </a:cubicBezTo>
                    <a:cubicBezTo>
                      <a:pt x="705939" y="812629"/>
                      <a:pt x="717146" y="677698"/>
                      <a:pt x="793048" y="565372"/>
                    </a:cubicBezTo>
                    <a:cubicBezTo>
                      <a:pt x="682569" y="708008"/>
                      <a:pt x="520257" y="782701"/>
                      <a:pt x="380741" y="888023"/>
                    </a:cubicBezTo>
                    <a:cubicBezTo>
                      <a:pt x="377812" y="774550"/>
                      <a:pt x="412070" y="669356"/>
                      <a:pt x="454861" y="565817"/>
                    </a:cubicBezTo>
                    <a:cubicBezTo>
                      <a:pt x="281214" y="770348"/>
                      <a:pt x="209768" y="1010091"/>
                      <a:pt x="209259" y="1283201"/>
                    </a:cubicBezTo>
                    <a:cubicBezTo>
                      <a:pt x="148894" y="1198511"/>
                      <a:pt x="112470" y="1110128"/>
                      <a:pt x="70062" y="1024992"/>
                    </a:cubicBezTo>
                    <a:cubicBezTo>
                      <a:pt x="54779" y="977743"/>
                      <a:pt x="41407" y="929795"/>
                      <a:pt x="23705" y="883502"/>
                    </a:cubicBezTo>
                    <a:cubicBezTo>
                      <a:pt x="-9981" y="795437"/>
                      <a:pt x="-4886" y="708836"/>
                      <a:pt x="20966" y="619688"/>
                    </a:cubicBezTo>
                    <a:cubicBezTo>
                      <a:pt x="119602" y="279972"/>
                      <a:pt x="396596" y="46724"/>
                      <a:pt x="749302" y="7817"/>
                    </a:cubicBezTo>
                    <a:cubicBezTo>
                      <a:pt x="872899" y="-5810"/>
                      <a:pt x="994777" y="-5555"/>
                      <a:pt x="1112643" y="40993"/>
                    </a:cubicBezTo>
                    <a:cubicBezTo>
                      <a:pt x="1207331" y="78371"/>
                      <a:pt x="1279795" y="139692"/>
                      <a:pt x="1320484" y="234889"/>
                    </a:cubicBezTo>
                    <a:cubicBezTo>
                      <a:pt x="1324369" y="243931"/>
                      <a:pt x="1328508" y="251445"/>
                      <a:pt x="1339141" y="254565"/>
                    </a:cubicBezTo>
                    <a:cubicBezTo>
                      <a:pt x="1399571" y="272331"/>
                      <a:pt x="1440005" y="316204"/>
                      <a:pt x="1475410" y="364153"/>
                    </a:cubicBezTo>
                    <a:cubicBezTo>
                      <a:pt x="1617791" y="557030"/>
                      <a:pt x="1663766" y="770029"/>
                      <a:pt x="1604865" y="1003915"/>
                    </a:cubicBezTo>
                    <a:cubicBezTo>
                      <a:pt x="1602063" y="1015058"/>
                      <a:pt x="1600344" y="1026584"/>
                      <a:pt x="1598115" y="1037982"/>
                    </a:cubicBezTo>
                    <a:close/>
                  </a:path>
                </a:pathLst>
              </a:custGeom>
              <a:solidFill>
                <a:srgbClr val="828889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Graphic 57">
                <a:extLst>
                  <a:ext uri="{FF2B5EF4-FFF2-40B4-BE49-F238E27FC236}">
                    <a16:creationId xmlns:a16="http://schemas.microsoft.com/office/drawing/2014/main" id="{7AC6E028-2916-4606-9E7A-DA3F709BC475}"/>
                  </a:ext>
                </a:extLst>
              </p:cNvPr>
              <p:cNvSpPr/>
              <p:nvPr/>
            </p:nvSpPr>
            <p:spPr>
              <a:xfrm>
                <a:off x="7896816" y="5270001"/>
                <a:ext cx="98945" cy="337153"/>
              </a:xfrm>
              <a:custGeom>
                <a:avLst/>
                <a:gdLst>
                  <a:gd name="connsiteX0" fmla="*/ 0 w 448157"/>
                  <a:gd name="connsiteY0" fmla="*/ 681998 h 682443"/>
                  <a:gd name="connsiteX1" fmla="*/ 104175 w 448157"/>
                  <a:gd name="connsiteY1" fmla="*/ 341262 h 682443"/>
                  <a:gd name="connsiteX2" fmla="*/ 131811 w 448157"/>
                  <a:gd name="connsiteY2" fmla="*/ 282361 h 682443"/>
                  <a:gd name="connsiteX3" fmla="*/ 100609 w 448157"/>
                  <a:gd name="connsiteY3" fmla="*/ 202192 h 682443"/>
                  <a:gd name="connsiteX4" fmla="*/ 81888 w 448157"/>
                  <a:gd name="connsiteY4" fmla="*/ 158956 h 682443"/>
                  <a:gd name="connsiteX5" fmla="*/ 208923 w 448157"/>
                  <a:gd name="connsiteY5" fmla="*/ 209 h 682443"/>
                  <a:gd name="connsiteX6" fmla="*/ 249040 w 448157"/>
                  <a:gd name="connsiteY6" fmla="*/ 2947 h 682443"/>
                  <a:gd name="connsiteX7" fmla="*/ 379259 w 448157"/>
                  <a:gd name="connsiteY7" fmla="*/ 161885 h 682443"/>
                  <a:gd name="connsiteX8" fmla="*/ 324561 w 448157"/>
                  <a:gd name="connsiteY8" fmla="*/ 264978 h 682443"/>
                  <a:gd name="connsiteX9" fmla="*/ 320867 w 448157"/>
                  <a:gd name="connsiteY9" fmla="*/ 280706 h 682443"/>
                  <a:gd name="connsiteX10" fmla="*/ 448158 w 448157"/>
                  <a:gd name="connsiteY10" fmla="*/ 682443 h 682443"/>
                  <a:gd name="connsiteX11" fmla="*/ 0 w 448157"/>
                  <a:gd name="connsiteY11" fmla="*/ 681998 h 682443"/>
                  <a:gd name="connsiteX0" fmla="*/ 0 w 553262"/>
                  <a:gd name="connsiteY0" fmla="*/ 1293530 h 1293530"/>
                  <a:gd name="connsiteX1" fmla="*/ 209280 w 553262"/>
                  <a:gd name="connsiteY1" fmla="*/ 341262 h 1293530"/>
                  <a:gd name="connsiteX2" fmla="*/ 236916 w 553262"/>
                  <a:gd name="connsiteY2" fmla="*/ 282361 h 1293530"/>
                  <a:gd name="connsiteX3" fmla="*/ 205714 w 553262"/>
                  <a:gd name="connsiteY3" fmla="*/ 202192 h 1293530"/>
                  <a:gd name="connsiteX4" fmla="*/ 186993 w 553262"/>
                  <a:gd name="connsiteY4" fmla="*/ 158956 h 1293530"/>
                  <a:gd name="connsiteX5" fmla="*/ 314028 w 553262"/>
                  <a:gd name="connsiteY5" fmla="*/ 209 h 1293530"/>
                  <a:gd name="connsiteX6" fmla="*/ 354145 w 553262"/>
                  <a:gd name="connsiteY6" fmla="*/ 2947 h 1293530"/>
                  <a:gd name="connsiteX7" fmla="*/ 484364 w 553262"/>
                  <a:gd name="connsiteY7" fmla="*/ 161885 h 1293530"/>
                  <a:gd name="connsiteX8" fmla="*/ 429666 w 553262"/>
                  <a:gd name="connsiteY8" fmla="*/ 264978 h 1293530"/>
                  <a:gd name="connsiteX9" fmla="*/ 425972 w 553262"/>
                  <a:gd name="connsiteY9" fmla="*/ 280706 h 1293530"/>
                  <a:gd name="connsiteX10" fmla="*/ 553263 w 553262"/>
                  <a:gd name="connsiteY10" fmla="*/ 682443 h 1293530"/>
                  <a:gd name="connsiteX11" fmla="*/ 0 w 553262"/>
                  <a:gd name="connsiteY11" fmla="*/ 1293530 h 1293530"/>
                  <a:gd name="connsiteX0" fmla="*/ 0 w 639261"/>
                  <a:gd name="connsiteY0" fmla="*/ 1293530 h 1293976"/>
                  <a:gd name="connsiteX1" fmla="*/ 209280 w 639261"/>
                  <a:gd name="connsiteY1" fmla="*/ 341262 h 1293976"/>
                  <a:gd name="connsiteX2" fmla="*/ 236916 w 639261"/>
                  <a:gd name="connsiteY2" fmla="*/ 282361 h 1293976"/>
                  <a:gd name="connsiteX3" fmla="*/ 205714 w 639261"/>
                  <a:gd name="connsiteY3" fmla="*/ 202192 h 1293976"/>
                  <a:gd name="connsiteX4" fmla="*/ 186993 w 639261"/>
                  <a:gd name="connsiteY4" fmla="*/ 158956 h 1293976"/>
                  <a:gd name="connsiteX5" fmla="*/ 314028 w 639261"/>
                  <a:gd name="connsiteY5" fmla="*/ 209 h 1293976"/>
                  <a:gd name="connsiteX6" fmla="*/ 354145 w 639261"/>
                  <a:gd name="connsiteY6" fmla="*/ 2947 h 1293976"/>
                  <a:gd name="connsiteX7" fmla="*/ 484364 w 639261"/>
                  <a:gd name="connsiteY7" fmla="*/ 161885 h 1293976"/>
                  <a:gd name="connsiteX8" fmla="*/ 429666 w 639261"/>
                  <a:gd name="connsiteY8" fmla="*/ 264978 h 1293976"/>
                  <a:gd name="connsiteX9" fmla="*/ 425972 w 639261"/>
                  <a:gd name="connsiteY9" fmla="*/ 280706 h 1293976"/>
                  <a:gd name="connsiteX10" fmla="*/ 639261 w 639261"/>
                  <a:gd name="connsiteY10" fmla="*/ 1293976 h 1293976"/>
                  <a:gd name="connsiteX11" fmla="*/ 0 w 639261"/>
                  <a:gd name="connsiteY11" fmla="*/ 1293530 h 1293976"/>
                  <a:gd name="connsiteX0" fmla="*/ 0 w 562821"/>
                  <a:gd name="connsiteY0" fmla="*/ 1293530 h 1313086"/>
                  <a:gd name="connsiteX1" fmla="*/ 209280 w 562821"/>
                  <a:gd name="connsiteY1" fmla="*/ 341262 h 1313086"/>
                  <a:gd name="connsiteX2" fmla="*/ 236916 w 562821"/>
                  <a:gd name="connsiteY2" fmla="*/ 282361 h 1313086"/>
                  <a:gd name="connsiteX3" fmla="*/ 205714 w 562821"/>
                  <a:gd name="connsiteY3" fmla="*/ 202192 h 1313086"/>
                  <a:gd name="connsiteX4" fmla="*/ 186993 w 562821"/>
                  <a:gd name="connsiteY4" fmla="*/ 158956 h 1313086"/>
                  <a:gd name="connsiteX5" fmla="*/ 314028 w 562821"/>
                  <a:gd name="connsiteY5" fmla="*/ 209 h 1313086"/>
                  <a:gd name="connsiteX6" fmla="*/ 354145 w 562821"/>
                  <a:gd name="connsiteY6" fmla="*/ 2947 h 1313086"/>
                  <a:gd name="connsiteX7" fmla="*/ 484364 w 562821"/>
                  <a:gd name="connsiteY7" fmla="*/ 161885 h 1313086"/>
                  <a:gd name="connsiteX8" fmla="*/ 429666 w 562821"/>
                  <a:gd name="connsiteY8" fmla="*/ 264978 h 1313086"/>
                  <a:gd name="connsiteX9" fmla="*/ 425972 w 562821"/>
                  <a:gd name="connsiteY9" fmla="*/ 280706 h 1313086"/>
                  <a:gd name="connsiteX10" fmla="*/ 562821 w 562821"/>
                  <a:gd name="connsiteY10" fmla="*/ 1313086 h 1313086"/>
                  <a:gd name="connsiteX11" fmla="*/ 0 w 562821"/>
                  <a:gd name="connsiteY11" fmla="*/ 1293530 h 1313086"/>
                  <a:gd name="connsiteX0" fmla="*/ 0 w 429051"/>
                  <a:gd name="connsiteY0" fmla="*/ 1350860 h 1350860"/>
                  <a:gd name="connsiteX1" fmla="*/ 75510 w 429051"/>
                  <a:gd name="connsiteY1" fmla="*/ 341262 h 1350860"/>
                  <a:gd name="connsiteX2" fmla="*/ 103146 w 429051"/>
                  <a:gd name="connsiteY2" fmla="*/ 282361 h 1350860"/>
                  <a:gd name="connsiteX3" fmla="*/ 71944 w 429051"/>
                  <a:gd name="connsiteY3" fmla="*/ 202192 h 1350860"/>
                  <a:gd name="connsiteX4" fmla="*/ 53223 w 429051"/>
                  <a:gd name="connsiteY4" fmla="*/ 158956 h 1350860"/>
                  <a:gd name="connsiteX5" fmla="*/ 180258 w 429051"/>
                  <a:gd name="connsiteY5" fmla="*/ 209 h 1350860"/>
                  <a:gd name="connsiteX6" fmla="*/ 220375 w 429051"/>
                  <a:gd name="connsiteY6" fmla="*/ 2947 h 1350860"/>
                  <a:gd name="connsiteX7" fmla="*/ 350594 w 429051"/>
                  <a:gd name="connsiteY7" fmla="*/ 161885 h 1350860"/>
                  <a:gd name="connsiteX8" fmla="*/ 295896 w 429051"/>
                  <a:gd name="connsiteY8" fmla="*/ 264978 h 1350860"/>
                  <a:gd name="connsiteX9" fmla="*/ 292202 w 429051"/>
                  <a:gd name="connsiteY9" fmla="*/ 280706 h 1350860"/>
                  <a:gd name="connsiteX10" fmla="*/ 429051 w 429051"/>
                  <a:gd name="connsiteY10" fmla="*/ 1313086 h 1350860"/>
                  <a:gd name="connsiteX11" fmla="*/ 0 w 429051"/>
                  <a:gd name="connsiteY11" fmla="*/ 1350860 h 1350860"/>
                  <a:gd name="connsiteX0" fmla="*/ 0 w 362162"/>
                  <a:gd name="connsiteY0" fmla="*/ 1350860 h 1350860"/>
                  <a:gd name="connsiteX1" fmla="*/ 75510 w 362162"/>
                  <a:gd name="connsiteY1" fmla="*/ 341262 h 1350860"/>
                  <a:gd name="connsiteX2" fmla="*/ 103146 w 362162"/>
                  <a:gd name="connsiteY2" fmla="*/ 282361 h 1350860"/>
                  <a:gd name="connsiteX3" fmla="*/ 71944 w 362162"/>
                  <a:gd name="connsiteY3" fmla="*/ 202192 h 1350860"/>
                  <a:gd name="connsiteX4" fmla="*/ 53223 w 362162"/>
                  <a:gd name="connsiteY4" fmla="*/ 158956 h 1350860"/>
                  <a:gd name="connsiteX5" fmla="*/ 180258 w 362162"/>
                  <a:gd name="connsiteY5" fmla="*/ 209 h 1350860"/>
                  <a:gd name="connsiteX6" fmla="*/ 220375 w 362162"/>
                  <a:gd name="connsiteY6" fmla="*/ 2947 h 1350860"/>
                  <a:gd name="connsiteX7" fmla="*/ 350594 w 362162"/>
                  <a:gd name="connsiteY7" fmla="*/ 161885 h 1350860"/>
                  <a:gd name="connsiteX8" fmla="*/ 295896 w 362162"/>
                  <a:gd name="connsiteY8" fmla="*/ 264978 h 1350860"/>
                  <a:gd name="connsiteX9" fmla="*/ 292202 w 362162"/>
                  <a:gd name="connsiteY9" fmla="*/ 280706 h 1350860"/>
                  <a:gd name="connsiteX10" fmla="*/ 362162 w 362162"/>
                  <a:gd name="connsiteY10" fmla="*/ 1313086 h 1350860"/>
                  <a:gd name="connsiteX11" fmla="*/ 0 w 362162"/>
                  <a:gd name="connsiteY11" fmla="*/ 1350860 h 1350860"/>
                  <a:gd name="connsiteX0" fmla="*/ 0 w 390831"/>
                  <a:gd name="connsiteY0" fmla="*/ 1350860 h 1350860"/>
                  <a:gd name="connsiteX1" fmla="*/ 75510 w 390831"/>
                  <a:gd name="connsiteY1" fmla="*/ 341262 h 1350860"/>
                  <a:gd name="connsiteX2" fmla="*/ 103146 w 390831"/>
                  <a:gd name="connsiteY2" fmla="*/ 282361 h 1350860"/>
                  <a:gd name="connsiteX3" fmla="*/ 71944 w 390831"/>
                  <a:gd name="connsiteY3" fmla="*/ 202192 h 1350860"/>
                  <a:gd name="connsiteX4" fmla="*/ 53223 w 390831"/>
                  <a:gd name="connsiteY4" fmla="*/ 158956 h 1350860"/>
                  <a:gd name="connsiteX5" fmla="*/ 180258 w 390831"/>
                  <a:gd name="connsiteY5" fmla="*/ 209 h 1350860"/>
                  <a:gd name="connsiteX6" fmla="*/ 220375 w 390831"/>
                  <a:gd name="connsiteY6" fmla="*/ 2947 h 1350860"/>
                  <a:gd name="connsiteX7" fmla="*/ 350594 w 390831"/>
                  <a:gd name="connsiteY7" fmla="*/ 161885 h 1350860"/>
                  <a:gd name="connsiteX8" fmla="*/ 295896 w 390831"/>
                  <a:gd name="connsiteY8" fmla="*/ 264978 h 1350860"/>
                  <a:gd name="connsiteX9" fmla="*/ 292202 w 390831"/>
                  <a:gd name="connsiteY9" fmla="*/ 280706 h 1350860"/>
                  <a:gd name="connsiteX10" fmla="*/ 390831 w 390831"/>
                  <a:gd name="connsiteY10" fmla="*/ 1322641 h 1350860"/>
                  <a:gd name="connsiteX11" fmla="*/ 0 w 390831"/>
                  <a:gd name="connsiteY11" fmla="*/ 1350860 h 1350860"/>
                  <a:gd name="connsiteX0" fmla="*/ 0 w 390831"/>
                  <a:gd name="connsiteY0" fmla="*/ 1331750 h 1331750"/>
                  <a:gd name="connsiteX1" fmla="*/ 75510 w 390831"/>
                  <a:gd name="connsiteY1" fmla="*/ 341262 h 1331750"/>
                  <a:gd name="connsiteX2" fmla="*/ 103146 w 390831"/>
                  <a:gd name="connsiteY2" fmla="*/ 282361 h 1331750"/>
                  <a:gd name="connsiteX3" fmla="*/ 71944 w 390831"/>
                  <a:gd name="connsiteY3" fmla="*/ 202192 h 1331750"/>
                  <a:gd name="connsiteX4" fmla="*/ 53223 w 390831"/>
                  <a:gd name="connsiteY4" fmla="*/ 158956 h 1331750"/>
                  <a:gd name="connsiteX5" fmla="*/ 180258 w 390831"/>
                  <a:gd name="connsiteY5" fmla="*/ 209 h 1331750"/>
                  <a:gd name="connsiteX6" fmla="*/ 220375 w 390831"/>
                  <a:gd name="connsiteY6" fmla="*/ 2947 h 1331750"/>
                  <a:gd name="connsiteX7" fmla="*/ 350594 w 390831"/>
                  <a:gd name="connsiteY7" fmla="*/ 161885 h 1331750"/>
                  <a:gd name="connsiteX8" fmla="*/ 295896 w 390831"/>
                  <a:gd name="connsiteY8" fmla="*/ 264978 h 1331750"/>
                  <a:gd name="connsiteX9" fmla="*/ 292202 w 390831"/>
                  <a:gd name="connsiteY9" fmla="*/ 280706 h 1331750"/>
                  <a:gd name="connsiteX10" fmla="*/ 390831 w 390831"/>
                  <a:gd name="connsiteY10" fmla="*/ 1322641 h 1331750"/>
                  <a:gd name="connsiteX11" fmla="*/ 0 w 390831"/>
                  <a:gd name="connsiteY11" fmla="*/ 1331750 h 133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0831" h="1331750">
                    <a:moveTo>
                      <a:pt x="0" y="1331750"/>
                    </a:moveTo>
                    <a:cubicBezTo>
                      <a:pt x="10634" y="1269219"/>
                      <a:pt x="57999" y="398762"/>
                      <a:pt x="75510" y="341262"/>
                    </a:cubicBezTo>
                    <a:cubicBezTo>
                      <a:pt x="76720" y="337251"/>
                      <a:pt x="100535" y="284781"/>
                      <a:pt x="103146" y="282361"/>
                    </a:cubicBezTo>
                    <a:cubicBezTo>
                      <a:pt x="127025" y="261666"/>
                      <a:pt x="89838" y="239061"/>
                      <a:pt x="71944" y="202192"/>
                    </a:cubicBezTo>
                    <a:cubicBezTo>
                      <a:pt x="66468" y="190858"/>
                      <a:pt x="57935" y="170672"/>
                      <a:pt x="53223" y="158956"/>
                    </a:cubicBezTo>
                    <a:cubicBezTo>
                      <a:pt x="81878" y="123933"/>
                      <a:pt x="160328" y="24088"/>
                      <a:pt x="180258" y="209"/>
                    </a:cubicBezTo>
                    <a:cubicBezTo>
                      <a:pt x="205793" y="-1192"/>
                      <a:pt x="201017" y="4985"/>
                      <a:pt x="220375" y="2947"/>
                    </a:cubicBezTo>
                    <a:cubicBezTo>
                      <a:pt x="229672" y="3711"/>
                      <a:pt x="327479" y="126353"/>
                      <a:pt x="350594" y="161885"/>
                    </a:cubicBezTo>
                    <a:cubicBezTo>
                      <a:pt x="332510" y="204484"/>
                      <a:pt x="327161" y="229191"/>
                      <a:pt x="295896" y="264978"/>
                    </a:cubicBezTo>
                    <a:cubicBezTo>
                      <a:pt x="291757" y="269753"/>
                      <a:pt x="286408" y="273319"/>
                      <a:pt x="292202" y="280706"/>
                    </a:cubicBezTo>
                    <a:cubicBezTo>
                      <a:pt x="326397" y="323688"/>
                      <a:pt x="390767" y="1316465"/>
                      <a:pt x="390831" y="1322641"/>
                    </a:cubicBezTo>
                    <a:lnTo>
                      <a:pt x="0" y="1331750"/>
                    </a:lnTo>
                    <a:close/>
                  </a:path>
                </a:pathLst>
              </a:custGeom>
              <a:solidFill>
                <a:srgbClr val="200C43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Graphic 57">
                <a:extLst>
                  <a:ext uri="{FF2B5EF4-FFF2-40B4-BE49-F238E27FC236}">
                    <a16:creationId xmlns:a16="http://schemas.microsoft.com/office/drawing/2014/main" id="{CC727F26-066E-4F1E-9335-EB083AB9403B}"/>
                  </a:ext>
                </a:extLst>
              </p:cNvPr>
              <p:cNvSpPr/>
              <p:nvPr/>
            </p:nvSpPr>
            <p:spPr>
              <a:xfrm>
                <a:off x="7828460" y="5230291"/>
                <a:ext cx="116798" cy="108483"/>
              </a:xfrm>
              <a:custGeom>
                <a:avLst/>
                <a:gdLst>
                  <a:gd name="connsiteX0" fmla="*/ 447402 w 461350"/>
                  <a:gd name="connsiteY0" fmla="*/ 150945 h 428505"/>
                  <a:gd name="connsiteX1" fmla="*/ 451478 w 461350"/>
                  <a:gd name="connsiteY1" fmla="*/ 171831 h 428505"/>
                  <a:gd name="connsiteX2" fmla="*/ 254142 w 461350"/>
                  <a:gd name="connsiteY2" fmla="*/ 415458 h 428505"/>
                  <a:gd name="connsiteX3" fmla="*/ 221349 w 461350"/>
                  <a:gd name="connsiteY3" fmla="*/ 413294 h 428505"/>
                  <a:gd name="connsiteX4" fmla="*/ 3192 w 461350"/>
                  <a:gd name="connsiteY4" fmla="*/ 89433 h 428505"/>
                  <a:gd name="connsiteX5" fmla="*/ 15036 w 461350"/>
                  <a:gd name="connsiteY5" fmla="*/ 53392 h 428505"/>
                  <a:gd name="connsiteX6" fmla="*/ 74129 w 461350"/>
                  <a:gd name="connsiteY6" fmla="*/ 11938 h 428505"/>
                  <a:gd name="connsiteX7" fmla="*/ 124879 w 461350"/>
                  <a:gd name="connsiteY7" fmla="*/ 13402 h 428505"/>
                  <a:gd name="connsiteX8" fmla="*/ 279804 w 461350"/>
                  <a:gd name="connsiteY8" fmla="*/ 95100 h 428505"/>
                  <a:gd name="connsiteX9" fmla="*/ 447402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447402" y="150945"/>
                    </a:moveTo>
                    <a:cubicBezTo>
                      <a:pt x="471982" y="153301"/>
                      <a:pt x="457908" y="163871"/>
                      <a:pt x="451478" y="171831"/>
                    </a:cubicBezTo>
                    <a:cubicBezTo>
                      <a:pt x="410406" y="222708"/>
                      <a:pt x="277321" y="383938"/>
                      <a:pt x="254142" y="415458"/>
                    </a:cubicBezTo>
                    <a:cubicBezTo>
                      <a:pt x="239752" y="435007"/>
                      <a:pt x="233130" y="431187"/>
                      <a:pt x="221349" y="413294"/>
                    </a:cubicBezTo>
                    <a:cubicBezTo>
                      <a:pt x="153851" y="310646"/>
                      <a:pt x="7841" y="95164"/>
                      <a:pt x="3192" y="89433"/>
                    </a:cubicBezTo>
                    <a:cubicBezTo>
                      <a:pt x="-1711" y="74596"/>
                      <a:pt x="-3112" y="62943"/>
                      <a:pt x="15036" y="53392"/>
                    </a:cubicBezTo>
                    <a:cubicBezTo>
                      <a:pt x="36240" y="42248"/>
                      <a:pt x="56171" y="27793"/>
                      <a:pt x="74129" y="11938"/>
                    </a:cubicBezTo>
                    <a:cubicBezTo>
                      <a:pt x="92977" y="-4618"/>
                      <a:pt x="108450" y="-3790"/>
                      <a:pt x="124879" y="13402"/>
                    </a:cubicBezTo>
                    <a:cubicBezTo>
                      <a:pt x="167733" y="57212"/>
                      <a:pt x="224979" y="74469"/>
                      <a:pt x="279804" y="95100"/>
                    </a:cubicBezTo>
                    <a:cubicBezTo>
                      <a:pt x="334821" y="115795"/>
                      <a:pt x="391430" y="132478"/>
                      <a:pt x="447402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Graphic 57">
                <a:extLst>
                  <a:ext uri="{FF2B5EF4-FFF2-40B4-BE49-F238E27FC236}">
                    <a16:creationId xmlns:a16="http://schemas.microsoft.com/office/drawing/2014/main" id="{290DDC6E-8E09-469A-89C2-BCBA14BC7F9B}"/>
                  </a:ext>
                </a:extLst>
              </p:cNvPr>
              <p:cNvSpPr/>
              <p:nvPr/>
            </p:nvSpPr>
            <p:spPr>
              <a:xfrm>
                <a:off x="7950657" y="5230291"/>
                <a:ext cx="116798" cy="108483"/>
              </a:xfrm>
              <a:custGeom>
                <a:avLst/>
                <a:gdLst>
                  <a:gd name="connsiteX0" fmla="*/ 13948 w 461350"/>
                  <a:gd name="connsiteY0" fmla="*/ 150945 h 428505"/>
                  <a:gd name="connsiteX1" fmla="*/ 9873 w 461350"/>
                  <a:gd name="connsiteY1" fmla="*/ 171831 h 428505"/>
                  <a:gd name="connsiteX2" fmla="*/ 207207 w 461350"/>
                  <a:gd name="connsiteY2" fmla="*/ 415458 h 428505"/>
                  <a:gd name="connsiteX3" fmla="*/ 240001 w 461350"/>
                  <a:gd name="connsiteY3" fmla="*/ 413294 h 428505"/>
                  <a:gd name="connsiteX4" fmla="*/ 458158 w 461350"/>
                  <a:gd name="connsiteY4" fmla="*/ 89433 h 428505"/>
                  <a:gd name="connsiteX5" fmla="*/ 446314 w 461350"/>
                  <a:gd name="connsiteY5" fmla="*/ 53392 h 428505"/>
                  <a:gd name="connsiteX6" fmla="*/ 387222 w 461350"/>
                  <a:gd name="connsiteY6" fmla="*/ 11938 h 428505"/>
                  <a:gd name="connsiteX7" fmla="*/ 336472 w 461350"/>
                  <a:gd name="connsiteY7" fmla="*/ 13402 h 428505"/>
                  <a:gd name="connsiteX8" fmla="*/ 181545 w 461350"/>
                  <a:gd name="connsiteY8" fmla="*/ 95100 h 428505"/>
                  <a:gd name="connsiteX9" fmla="*/ 13948 w 461350"/>
                  <a:gd name="connsiteY9" fmla="*/ 150945 h 4285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61350" h="428505">
                    <a:moveTo>
                      <a:pt x="13948" y="150945"/>
                    </a:moveTo>
                    <a:cubicBezTo>
                      <a:pt x="-10631" y="153301"/>
                      <a:pt x="3441" y="163871"/>
                      <a:pt x="9873" y="171831"/>
                    </a:cubicBezTo>
                    <a:cubicBezTo>
                      <a:pt x="50944" y="222708"/>
                      <a:pt x="184029" y="383938"/>
                      <a:pt x="207207" y="415458"/>
                    </a:cubicBezTo>
                    <a:cubicBezTo>
                      <a:pt x="221598" y="435007"/>
                      <a:pt x="228221" y="431187"/>
                      <a:pt x="240001" y="413294"/>
                    </a:cubicBezTo>
                    <a:cubicBezTo>
                      <a:pt x="307498" y="310646"/>
                      <a:pt x="453510" y="95164"/>
                      <a:pt x="458158" y="89433"/>
                    </a:cubicBezTo>
                    <a:cubicBezTo>
                      <a:pt x="463061" y="74596"/>
                      <a:pt x="464462" y="62943"/>
                      <a:pt x="446314" y="53392"/>
                    </a:cubicBezTo>
                    <a:cubicBezTo>
                      <a:pt x="425109" y="42248"/>
                      <a:pt x="405179" y="27793"/>
                      <a:pt x="387222" y="11938"/>
                    </a:cubicBezTo>
                    <a:cubicBezTo>
                      <a:pt x="368374" y="-4618"/>
                      <a:pt x="352900" y="-3790"/>
                      <a:pt x="336472" y="13402"/>
                    </a:cubicBezTo>
                    <a:cubicBezTo>
                      <a:pt x="293617" y="57212"/>
                      <a:pt x="236371" y="74469"/>
                      <a:pt x="181545" y="95100"/>
                    </a:cubicBezTo>
                    <a:cubicBezTo>
                      <a:pt x="126465" y="115795"/>
                      <a:pt x="69920" y="132478"/>
                      <a:pt x="13948" y="150945"/>
                    </a:cubicBezTo>
                    <a:close/>
                  </a:path>
                </a:pathLst>
              </a:custGeom>
              <a:solidFill>
                <a:srgbClr val="EAEAEA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33" name="그룹 432">
            <a:extLst>
              <a:ext uri="{FF2B5EF4-FFF2-40B4-BE49-F238E27FC236}">
                <a16:creationId xmlns:a16="http://schemas.microsoft.com/office/drawing/2014/main" id="{76CEB5FE-8DC2-4293-985A-AB0AD7C34AD6}"/>
              </a:ext>
            </a:extLst>
          </p:cNvPr>
          <p:cNvGrpSpPr/>
          <p:nvPr/>
        </p:nvGrpSpPr>
        <p:grpSpPr>
          <a:xfrm>
            <a:off x="5197888" y="5438394"/>
            <a:ext cx="1204845" cy="1204845"/>
            <a:chOff x="4588720" y="1810350"/>
            <a:chExt cx="982246" cy="982246"/>
          </a:xfrm>
        </p:grpSpPr>
        <p:sp>
          <p:nvSpPr>
            <p:cNvPr id="434" name="타원 433">
              <a:extLst>
                <a:ext uri="{FF2B5EF4-FFF2-40B4-BE49-F238E27FC236}">
                  <a16:creationId xmlns:a16="http://schemas.microsoft.com/office/drawing/2014/main" id="{959408ED-23ED-40FB-BDFB-1CF5C58FEA8E}"/>
                </a:ext>
              </a:extLst>
            </p:cNvPr>
            <p:cNvSpPr/>
            <p:nvPr/>
          </p:nvSpPr>
          <p:spPr>
            <a:xfrm>
              <a:off x="4588720" y="1810350"/>
              <a:ext cx="982246" cy="982246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accent4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435" name="그룹 434">
              <a:extLst>
                <a:ext uri="{FF2B5EF4-FFF2-40B4-BE49-F238E27FC236}">
                  <a16:creationId xmlns:a16="http://schemas.microsoft.com/office/drawing/2014/main" id="{666A8E6B-9594-4EDC-852D-D11C6FA62BE3}"/>
                </a:ext>
              </a:extLst>
            </p:cNvPr>
            <p:cNvGrpSpPr/>
            <p:nvPr/>
          </p:nvGrpSpPr>
          <p:grpSpPr>
            <a:xfrm>
              <a:off x="4734147" y="1833991"/>
              <a:ext cx="692890" cy="958603"/>
              <a:chOff x="4734147" y="1833991"/>
              <a:chExt cx="692890" cy="958603"/>
            </a:xfrm>
          </p:grpSpPr>
          <p:sp>
            <p:nvSpPr>
              <p:cNvPr id="436" name="Graphic 57">
                <a:extLst>
                  <a:ext uri="{FF2B5EF4-FFF2-40B4-BE49-F238E27FC236}">
                    <a16:creationId xmlns:a16="http://schemas.microsoft.com/office/drawing/2014/main" id="{8F74E202-7E46-4EF1-A4C2-AD63F6A39279}"/>
                  </a:ext>
                </a:extLst>
              </p:cNvPr>
              <p:cNvSpPr/>
              <p:nvPr/>
            </p:nvSpPr>
            <p:spPr>
              <a:xfrm>
                <a:off x="4800707" y="1833991"/>
                <a:ext cx="567032" cy="698841"/>
              </a:xfrm>
              <a:custGeom>
                <a:avLst/>
                <a:gdLst>
                  <a:gd name="connsiteX0" fmla="*/ 2086373 w 2087615"/>
                  <a:gd name="connsiteY0" fmla="*/ 1611793 h 2572889"/>
                  <a:gd name="connsiteX1" fmla="*/ 2050523 w 2087615"/>
                  <a:gd name="connsiteY1" fmla="*/ 952610 h 2572889"/>
                  <a:gd name="connsiteX2" fmla="*/ 1974938 w 2087615"/>
                  <a:gd name="connsiteY2" fmla="*/ 545141 h 2572889"/>
                  <a:gd name="connsiteX3" fmla="*/ 1235968 w 2087615"/>
                  <a:gd name="connsiteY3" fmla="*/ 768 h 2572889"/>
                  <a:gd name="connsiteX4" fmla="*/ 937642 w 2087615"/>
                  <a:gd name="connsiteY4" fmla="*/ 13376 h 2572889"/>
                  <a:gd name="connsiteX5" fmla="*/ 524124 w 2087615"/>
                  <a:gd name="connsiteY5" fmla="*/ 130605 h 2572889"/>
                  <a:gd name="connsiteX6" fmla="*/ 155881 w 2087615"/>
                  <a:gd name="connsiteY6" fmla="*/ 589142 h 2572889"/>
                  <a:gd name="connsiteX7" fmla="*/ 123852 w 2087615"/>
                  <a:gd name="connsiteY7" fmla="*/ 866264 h 2572889"/>
                  <a:gd name="connsiteX8" fmla="*/ 123151 w 2087615"/>
                  <a:gd name="connsiteY8" fmla="*/ 1272204 h 2572889"/>
                  <a:gd name="connsiteX9" fmla="*/ 194660 w 2087615"/>
                  <a:gd name="connsiteY9" fmla="*/ 1693936 h 2572889"/>
                  <a:gd name="connsiteX10" fmla="*/ 199882 w 2087615"/>
                  <a:gd name="connsiteY10" fmla="*/ 2053201 h 2572889"/>
                  <a:gd name="connsiteX11" fmla="*/ 53488 w 2087615"/>
                  <a:gd name="connsiteY11" fmla="*/ 2447615 h 2572889"/>
                  <a:gd name="connsiteX12" fmla="*/ 0 w 2087615"/>
                  <a:gd name="connsiteY12" fmla="*/ 2572104 h 2572889"/>
                  <a:gd name="connsiteX13" fmla="*/ 26299 w 2087615"/>
                  <a:gd name="connsiteY13" fmla="*/ 2564081 h 2572889"/>
                  <a:gd name="connsiteX14" fmla="*/ 1914318 w 2087615"/>
                  <a:gd name="connsiteY14" fmla="*/ 2480600 h 2572889"/>
                  <a:gd name="connsiteX15" fmla="*/ 2021741 w 2087615"/>
                  <a:gd name="connsiteY15" fmla="*/ 2158713 h 2572889"/>
                  <a:gd name="connsiteX16" fmla="*/ 2086373 w 2087615"/>
                  <a:gd name="connsiteY16" fmla="*/ 1611793 h 25728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087615" h="2572889">
                    <a:moveTo>
                      <a:pt x="2086373" y="1611793"/>
                    </a:moveTo>
                    <a:cubicBezTo>
                      <a:pt x="2077458" y="1391916"/>
                      <a:pt x="2061412" y="1172359"/>
                      <a:pt x="2050523" y="952610"/>
                    </a:cubicBezTo>
                    <a:cubicBezTo>
                      <a:pt x="2043582" y="813157"/>
                      <a:pt x="2019894" y="677462"/>
                      <a:pt x="1974938" y="545141"/>
                    </a:cubicBezTo>
                    <a:cubicBezTo>
                      <a:pt x="1857837" y="200267"/>
                      <a:pt x="1600136" y="10192"/>
                      <a:pt x="1235968" y="768"/>
                    </a:cubicBezTo>
                    <a:cubicBezTo>
                      <a:pt x="1136187" y="-1843"/>
                      <a:pt x="1036723" y="2168"/>
                      <a:pt x="937642" y="13376"/>
                    </a:cubicBezTo>
                    <a:cubicBezTo>
                      <a:pt x="793414" y="29677"/>
                      <a:pt x="653770" y="63680"/>
                      <a:pt x="524124" y="130605"/>
                    </a:cubicBezTo>
                    <a:cubicBezTo>
                      <a:pt x="333858" y="228795"/>
                      <a:pt x="199500" y="373214"/>
                      <a:pt x="155881" y="589142"/>
                    </a:cubicBezTo>
                    <a:cubicBezTo>
                      <a:pt x="137415" y="680518"/>
                      <a:pt x="131938" y="773614"/>
                      <a:pt x="123852" y="866264"/>
                    </a:cubicBezTo>
                    <a:cubicBezTo>
                      <a:pt x="112071" y="1001577"/>
                      <a:pt x="110861" y="1136954"/>
                      <a:pt x="123151" y="1272204"/>
                    </a:cubicBezTo>
                    <a:cubicBezTo>
                      <a:pt x="136077" y="1414585"/>
                      <a:pt x="168553" y="1553720"/>
                      <a:pt x="194660" y="1693936"/>
                    </a:cubicBezTo>
                    <a:cubicBezTo>
                      <a:pt x="216883" y="1813266"/>
                      <a:pt x="224143" y="1932597"/>
                      <a:pt x="199882" y="2053201"/>
                    </a:cubicBezTo>
                    <a:cubicBezTo>
                      <a:pt x="171864" y="2192717"/>
                      <a:pt x="114809" y="2320644"/>
                      <a:pt x="53488" y="2447615"/>
                    </a:cubicBezTo>
                    <a:cubicBezTo>
                      <a:pt x="33876" y="2488178"/>
                      <a:pt x="8150" y="2526511"/>
                      <a:pt x="0" y="2572104"/>
                    </a:cubicBezTo>
                    <a:cubicBezTo>
                      <a:pt x="10443" y="2574842"/>
                      <a:pt x="18912" y="2570002"/>
                      <a:pt x="26299" y="2564081"/>
                    </a:cubicBezTo>
                    <a:cubicBezTo>
                      <a:pt x="92650" y="2511038"/>
                      <a:pt x="1903620" y="2490279"/>
                      <a:pt x="1914318" y="2480600"/>
                    </a:cubicBezTo>
                    <a:cubicBezTo>
                      <a:pt x="1962076" y="2377316"/>
                      <a:pt x="1994233" y="2268811"/>
                      <a:pt x="2021741" y="2158713"/>
                    </a:cubicBezTo>
                    <a:cubicBezTo>
                      <a:pt x="2066697" y="1979017"/>
                      <a:pt x="2093887" y="1796965"/>
                      <a:pt x="2086373" y="1611793"/>
                    </a:cubicBezTo>
                    <a:close/>
                  </a:path>
                </a:pathLst>
              </a:custGeom>
              <a:solidFill>
                <a:srgbClr val="FBD770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Graphic 57">
                <a:extLst>
                  <a:ext uri="{FF2B5EF4-FFF2-40B4-BE49-F238E27FC236}">
                    <a16:creationId xmlns:a16="http://schemas.microsoft.com/office/drawing/2014/main" id="{B96AA0F0-D11B-4976-85F4-929157F95A91}"/>
                  </a:ext>
                </a:extLst>
              </p:cNvPr>
              <p:cNvSpPr/>
              <p:nvPr/>
            </p:nvSpPr>
            <p:spPr>
              <a:xfrm>
                <a:off x="5045788" y="2534989"/>
                <a:ext cx="11415" cy="12937"/>
              </a:xfrm>
              <a:custGeom>
                <a:avLst/>
                <a:gdLst>
                  <a:gd name="connsiteX0" fmla="*/ 38906 w 42026"/>
                  <a:gd name="connsiteY0" fmla="*/ 47630 h 47630"/>
                  <a:gd name="connsiteX1" fmla="*/ 0 w 42026"/>
                  <a:gd name="connsiteY1" fmla="*/ 0 h 47630"/>
                  <a:gd name="connsiteX2" fmla="*/ 42027 w 42026"/>
                  <a:gd name="connsiteY2" fmla="*/ 44765 h 47630"/>
                  <a:gd name="connsiteX3" fmla="*/ 38906 w 42026"/>
                  <a:gd name="connsiteY3" fmla="*/ 47630 h 4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2026" h="47630">
                    <a:moveTo>
                      <a:pt x="38906" y="47630"/>
                    </a:moveTo>
                    <a:cubicBezTo>
                      <a:pt x="25917" y="31775"/>
                      <a:pt x="12926" y="15919"/>
                      <a:pt x="0" y="0"/>
                    </a:cubicBezTo>
                    <a:cubicBezTo>
                      <a:pt x="21204" y="9042"/>
                      <a:pt x="32730" y="25917"/>
                      <a:pt x="42027" y="44765"/>
                    </a:cubicBezTo>
                    <a:cubicBezTo>
                      <a:pt x="40944" y="45720"/>
                      <a:pt x="39925" y="46675"/>
                      <a:pt x="38906" y="47630"/>
                    </a:cubicBezTo>
                    <a:close/>
                  </a:path>
                </a:pathLst>
              </a:custGeom>
              <a:solidFill>
                <a:srgbClr val="49122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8" name="자유형: 도형 437">
                <a:extLst>
                  <a:ext uri="{FF2B5EF4-FFF2-40B4-BE49-F238E27FC236}">
                    <a16:creationId xmlns:a16="http://schemas.microsoft.com/office/drawing/2014/main" id="{CD470F90-DD5F-48EE-B38B-6D89D0188E04}"/>
                  </a:ext>
                </a:extLst>
              </p:cNvPr>
              <p:cNvSpPr/>
              <p:nvPr/>
            </p:nvSpPr>
            <p:spPr>
              <a:xfrm>
                <a:off x="4734147" y="2436240"/>
                <a:ext cx="692890" cy="356354"/>
              </a:xfrm>
              <a:custGeom>
                <a:avLst/>
                <a:gdLst>
                  <a:gd name="connsiteX0" fmla="*/ 342539 w 692890"/>
                  <a:gd name="connsiteY0" fmla="*/ 0 h 356354"/>
                  <a:gd name="connsiteX1" fmla="*/ 418476 w 692890"/>
                  <a:gd name="connsiteY1" fmla="*/ 353 h 356354"/>
                  <a:gd name="connsiteX2" fmla="*/ 423976 w 692890"/>
                  <a:gd name="connsiteY2" fmla="*/ 5386 h 356354"/>
                  <a:gd name="connsiteX3" fmla="*/ 434336 w 692890"/>
                  <a:gd name="connsiteY3" fmla="*/ 22630 h 356354"/>
                  <a:gd name="connsiteX4" fmla="*/ 438244 w 692890"/>
                  <a:gd name="connsiteY4" fmla="*/ 24895 h 356354"/>
                  <a:gd name="connsiteX5" fmla="*/ 504798 w 692890"/>
                  <a:gd name="connsiteY5" fmla="*/ 46308 h 356354"/>
                  <a:gd name="connsiteX6" fmla="*/ 586556 w 692890"/>
                  <a:gd name="connsiteY6" fmla="*/ 71507 h 356354"/>
                  <a:gd name="connsiteX7" fmla="*/ 656811 w 692890"/>
                  <a:gd name="connsiteY7" fmla="*/ 123256 h 356354"/>
                  <a:gd name="connsiteX8" fmla="*/ 678785 w 692890"/>
                  <a:gd name="connsiteY8" fmla="*/ 168035 h 356354"/>
                  <a:gd name="connsiteX9" fmla="*/ 687276 w 692890"/>
                  <a:gd name="connsiteY9" fmla="*/ 212444 h 356354"/>
                  <a:gd name="connsiteX10" fmla="*/ 692890 w 692890"/>
                  <a:gd name="connsiteY10" fmla="*/ 212427 h 356354"/>
                  <a:gd name="connsiteX11" fmla="*/ 688033 w 692890"/>
                  <a:gd name="connsiteY11" fmla="*/ 216398 h 356354"/>
                  <a:gd name="connsiteX12" fmla="*/ 688151 w 692890"/>
                  <a:gd name="connsiteY12" fmla="*/ 217016 h 356354"/>
                  <a:gd name="connsiteX13" fmla="*/ 683066 w 692890"/>
                  <a:gd name="connsiteY13" fmla="*/ 223035 h 356354"/>
                  <a:gd name="connsiteX14" fmla="*/ 679885 w 692890"/>
                  <a:gd name="connsiteY14" fmla="*/ 223059 h 356354"/>
                  <a:gd name="connsiteX15" fmla="*/ 616134 w 692890"/>
                  <a:gd name="connsiteY15" fmla="*/ 275175 h 356354"/>
                  <a:gd name="connsiteX16" fmla="*/ 0 w 692890"/>
                  <a:gd name="connsiteY16" fmla="*/ 214469 h 356354"/>
                  <a:gd name="connsiteX17" fmla="*/ 12954 w 692890"/>
                  <a:gd name="connsiteY17" fmla="*/ 214431 h 356354"/>
                  <a:gd name="connsiteX18" fmla="*/ 13184 w 692890"/>
                  <a:gd name="connsiteY18" fmla="*/ 201415 h 356354"/>
                  <a:gd name="connsiteX19" fmla="*/ 64847 w 692890"/>
                  <a:gd name="connsiteY19" fmla="*/ 98938 h 356354"/>
                  <a:gd name="connsiteX20" fmla="*/ 66611 w 692890"/>
                  <a:gd name="connsiteY20" fmla="*/ 96344 h 356354"/>
                  <a:gd name="connsiteX21" fmla="*/ 147399 w 692890"/>
                  <a:gd name="connsiteY21" fmla="*/ 61164 h 356354"/>
                  <a:gd name="connsiteX22" fmla="*/ 250309 w 692890"/>
                  <a:gd name="connsiteY22" fmla="*/ 28320 h 356354"/>
                  <a:gd name="connsiteX23" fmla="*/ 257054 w 692890"/>
                  <a:gd name="connsiteY23" fmla="*/ 25881 h 356354"/>
                  <a:gd name="connsiteX24" fmla="*/ 274904 w 692890"/>
                  <a:gd name="connsiteY24" fmla="*/ 6493 h 356354"/>
                  <a:gd name="connsiteX25" fmla="*/ 279573 w 692890"/>
                  <a:gd name="connsiteY25" fmla="*/ 699 h 356354"/>
                  <a:gd name="connsiteX26" fmla="*/ 342539 w 692890"/>
                  <a:gd name="connsiteY26" fmla="*/ 0 h 356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692890" h="356354">
                    <a:moveTo>
                      <a:pt x="342539" y="0"/>
                    </a:moveTo>
                    <a:cubicBezTo>
                      <a:pt x="374259" y="7"/>
                      <a:pt x="408142" y="188"/>
                      <a:pt x="418476" y="353"/>
                    </a:cubicBezTo>
                    <a:cubicBezTo>
                      <a:pt x="421191" y="1044"/>
                      <a:pt x="423163" y="2843"/>
                      <a:pt x="423976" y="5386"/>
                    </a:cubicBezTo>
                    <a:cubicBezTo>
                      <a:pt x="426224" y="12408"/>
                      <a:pt x="430358" y="16697"/>
                      <a:pt x="434336" y="22630"/>
                    </a:cubicBezTo>
                    <a:cubicBezTo>
                      <a:pt x="435356" y="23909"/>
                      <a:pt x="436567" y="24134"/>
                      <a:pt x="438244" y="24895"/>
                    </a:cubicBezTo>
                    <a:cubicBezTo>
                      <a:pt x="459933" y="33543"/>
                      <a:pt x="482573" y="39303"/>
                      <a:pt x="504798" y="46308"/>
                    </a:cubicBezTo>
                    <a:cubicBezTo>
                      <a:pt x="532005" y="54869"/>
                      <a:pt x="559297" y="63119"/>
                      <a:pt x="586556" y="71507"/>
                    </a:cubicBezTo>
                    <a:cubicBezTo>
                      <a:pt x="615128" y="81764"/>
                      <a:pt x="639083" y="98246"/>
                      <a:pt x="656811" y="123256"/>
                    </a:cubicBezTo>
                    <a:cubicBezTo>
                      <a:pt x="666773" y="137317"/>
                      <a:pt x="673830" y="152326"/>
                      <a:pt x="678785" y="168035"/>
                    </a:cubicBezTo>
                    <a:lnTo>
                      <a:pt x="687276" y="212444"/>
                    </a:lnTo>
                    <a:lnTo>
                      <a:pt x="692890" y="212427"/>
                    </a:lnTo>
                    <a:lnTo>
                      <a:pt x="688033" y="216398"/>
                    </a:lnTo>
                    <a:lnTo>
                      <a:pt x="688151" y="217016"/>
                    </a:lnTo>
                    <a:cubicBezTo>
                      <a:pt x="688548" y="221271"/>
                      <a:pt x="686853" y="222879"/>
                      <a:pt x="683066" y="223035"/>
                    </a:cubicBezTo>
                    <a:lnTo>
                      <a:pt x="679885" y="223059"/>
                    </a:lnTo>
                    <a:lnTo>
                      <a:pt x="616134" y="275175"/>
                    </a:lnTo>
                    <a:cubicBezTo>
                      <a:pt x="426230" y="400777"/>
                      <a:pt x="168199" y="380697"/>
                      <a:pt x="0" y="214469"/>
                    </a:cubicBezTo>
                    <a:lnTo>
                      <a:pt x="12954" y="214431"/>
                    </a:lnTo>
                    <a:lnTo>
                      <a:pt x="13184" y="201415"/>
                    </a:lnTo>
                    <a:cubicBezTo>
                      <a:pt x="19203" y="161704"/>
                      <a:pt x="33438" y="125954"/>
                      <a:pt x="64847" y="98938"/>
                    </a:cubicBezTo>
                    <a:cubicBezTo>
                      <a:pt x="65435" y="98073"/>
                      <a:pt x="66023" y="97209"/>
                      <a:pt x="66611" y="96344"/>
                    </a:cubicBezTo>
                    <a:cubicBezTo>
                      <a:pt x="89978" y="76471"/>
                      <a:pt x="119225" y="70072"/>
                      <a:pt x="147399" y="61164"/>
                    </a:cubicBezTo>
                    <a:cubicBezTo>
                      <a:pt x="181731" y="50303"/>
                      <a:pt x="216012" y="39268"/>
                      <a:pt x="250309" y="28320"/>
                    </a:cubicBezTo>
                    <a:cubicBezTo>
                      <a:pt x="253318" y="27282"/>
                      <a:pt x="254979" y="26815"/>
                      <a:pt x="257054" y="25881"/>
                    </a:cubicBezTo>
                    <a:cubicBezTo>
                      <a:pt x="265979" y="21886"/>
                      <a:pt x="272084" y="16196"/>
                      <a:pt x="274904" y="6493"/>
                    </a:cubicBezTo>
                    <a:cubicBezTo>
                      <a:pt x="275613" y="4002"/>
                      <a:pt x="276806" y="1667"/>
                      <a:pt x="279573" y="699"/>
                    </a:cubicBezTo>
                    <a:cubicBezTo>
                      <a:pt x="281260" y="163"/>
                      <a:pt x="310818" y="-6"/>
                      <a:pt x="342539" y="0"/>
                    </a:cubicBezTo>
                    <a:close/>
                  </a:path>
                </a:pathLst>
              </a:custGeom>
              <a:solidFill>
                <a:srgbClr val="D6529E"/>
              </a:solidFill>
              <a:ln w="6366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  <p:sp>
            <p:nvSpPr>
              <p:cNvPr id="439" name="Graphic 57">
                <a:extLst>
                  <a:ext uri="{FF2B5EF4-FFF2-40B4-BE49-F238E27FC236}">
                    <a16:creationId xmlns:a16="http://schemas.microsoft.com/office/drawing/2014/main" id="{6E389FCF-8795-4B50-81F3-EFBC97F0A89E}"/>
                  </a:ext>
                </a:extLst>
              </p:cNvPr>
              <p:cNvSpPr/>
              <p:nvPr/>
            </p:nvSpPr>
            <p:spPr>
              <a:xfrm>
                <a:off x="5011040" y="2423292"/>
                <a:ext cx="145699" cy="236075"/>
              </a:xfrm>
              <a:custGeom>
                <a:avLst/>
                <a:gdLst>
                  <a:gd name="connsiteX0" fmla="*/ 536414 w 536413"/>
                  <a:gd name="connsiteY0" fmla="*/ 58201 h 869146"/>
                  <a:gd name="connsiteX1" fmla="*/ 295142 w 536413"/>
                  <a:gd name="connsiteY1" fmla="*/ 62594 h 869146"/>
                  <a:gd name="connsiteX2" fmla="*/ 272028 w 536413"/>
                  <a:gd name="connsiteY2" fmla="*/ 86028 h 869146"/>
                  <a:gd name="connsiteX3" fmla="*/ 271455 w 536413"/>
                  <a:gd name="connsiteY3" fmla="*/ 869062 h 869146"/>
                  <a:gd name="connsiteX4" fmla="*/ 265278 w 536413"/>
                  <a:gd name="connsiteY4" fmla="*/ 869062 h 869146"/>
                  <a:gd name="connsiteX5" fmla="*/ 264387 w 536413"/>
                  <a:gd name="connsiteY5" fmla="*/ 90421 h 869146"/>
                  <a:gd name="connsiteX6" fmla="*/ 236369 w 536413"/>
                  <a:gd name="connsiteY6" fmla="*/ 62467 h 869146"/>
                  <a:gd name="connsiteX7" fmla="*/ 0 w 536413"/>
                  <a:gd name="connsiteY7" fmla="*/ 56991 h 869146"/>
                  <a:gd name="connsiteX8" fmla="*/ 10825 w 536413"/>
                  <a:gd name="connsiteY8" fmla="*/ 0 h 869146"/>
                  <a:gd name="connsiteX9" fmla="*/ 523297 w 536413"/>
                  <a:gd name="connsiteY9" fmla="*/ 0 h 869146"/>
                  <a:gd name="connsiteX10" fmla="*/ 536414 w 536413"/>
                  <a:gd name="connsiteY10" fmla="*/ 58201 h 869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36413" h="869146">
                    <a:moveTo>
                      <a:pt x="536414" y="58201"/>
                    </a:moveTo>
                    <a:cubicBezTo>
                      <a:pt x="458219" y="60366"/>
                      <a:pt x="373338" y="61512"/>
                      <a:pt x="295142" y="62594"/>
                    </a:cubicBezTo>
                    <a:cubicBezTo>
                      <a:pt x="277058" y="62849"/>
                      <a:pt x="271900" y="68071"/>
                      <a:pt x="272028" y="86028"/>
                    </a:cubicBezTo>
                    <a:cubicBezTo>
                      <a:pt x="272664" y="212999"/>
                      <a:pt x="271773" y="776858"/>
                      <a:pt x="271455" y="869062"/>
                    </a:cubicBezTo>
                    <a:cubicBezTo>
                      <a:pt x="269481" y="869253"/>
                      <a:pt x="266551" y="869062"/>
                      <a:pt x="265278" y="869062"/>
                    </a:cubicBezTo>
                    <a:cubicBezTo>
                      <a:pt x="265278" y="756163"/>
                      <a:pt x="263113" y="191031"/>
                      <a:pt x="264387" y="90421"/>
                    </a:cubicBezTo>
                    <a:cubicBezTo>
                      <a:pt x="264705" y="67943"/>
                      <a:pt x="258528" y="62658"/>
                      <a:pt x="236369" y="62467"/>
                    </a:cubicBezTo>
                    <a:cubicBezTo>
                      <a:pt x="159128" y="61894"/>
                      <a:pt x="77176" y="59156"/>
                      <a:pt x="0" y="56991"/>
                    </a:cubicBezTo>
                    <a:cubicBezTo>
                      <a:pt x="2038" y="38142"/>
                      <a:pt x="8787" y="18848"/>
                      <a:pt x="10825" y="0"/>
                    </a:cubicBezTo>
                    <a:cubicBezTo>
                      <a:pt x="181670" y="15283"/>
                      <a:pt x="352515" y="15346"/>
                      <a:pt x="523297" y="0"/>
                    </a:cubicBezTo>
                    <a:cubicBezTo>
                      <a:pt x="529601" y="22414"/>
                      <a:pt x="534376" y="39671"/>
                      <a:pt x="536414" y="58201"/>
                    </a:cubicBezTo>
                    <a:close/>
                  </a:path>
                </a:pathLst>
              </a:custGeom>
              <a:solidFill>
                <a:srgbClr val="1E1E11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Graphic 57">
                <a:extLst>
                  <a:ext uri="{FF2B5EF4-FFF2-40B4-BE49-F238E27FC236}">
                    <a16:creationId xmlns:a16="http://schemas.microsoft.com/office/drawing/2014/main" id="{DF8786CF-31DB-4F69-8D5B-00C1252A7E55}"/>
                  </a:ext>
                </a:extLst>
              </p:cNvPr>
              <p:cNvSpPr/>
              <p:nvPr/>
            </p:nvSpPr>
            <p:spPr>
              <a:xfrm>
                <a:off x="4849382" y="1985635"/>
                <a:ext cx="468318" cy="443750"/>
              </a:xfrm>
              <a:custGeom>
                <a:avLst/>
                <a:gdLst>
                  <a:gd name="connsiteX0" fmla="*/ 1724095 w 1724184"/>
                  <a:gd name="connsiteY0" fmla="*/ 585914 h 1633733"/>
                  <a:gd name="connsiteX1" fmla="*/ 1631254 w 1724184"/>
                  <a:gd name="connsiteY1" fmla="*/ 461107 h 1633733"/>
                  <a:gd name="connsiteX2" fmla="*/ 1597378 w 1724184"/>
                  <a:gd name="connsiteY2" fmla="*/ 420481 h 1633733"/>
                  <a:gd name="connsiteX3" fmla="*/ 1587381 w 1724184"/>
                  <a:gd name="connsiteY3" fmla="*/ 364382 h 1633733"/>
                  <a:gd name="connsiteX4" fmla="*/ 1268232 w 1724184"/>
                  <a:gd name="connsiteY4" fmla="*/ 71086 h 1633733"/>
                  <a:gd name="connsiteX5" fmla="*/ 787726 w 1724184"/>
                  <a:gd name="connsiteY5" fmla="*/ 3716 h 1633733"/>
                  <a:gd name="connsiteX6" fmla="*/ 384015 w 1724184"/>
                  <a:gd name="connsiteY6" fmla="*/ 117952 h 1633733"/>
                  <a:gd name="connsiteX7" fmla="*/ 129944 w 1724184"/>
                  <a:gd name="connsiteY7" fmla="*/ 407300 h 1633733"/>
                  <a:gd name="connsiteX8" fmla="*/ 125933 w 1724184"/>
                  <a:gd name="connsiteY8" fmla="*/ 453084 h 1633733"/>
                  <a:gd name="connsiteX9" fmla="*/ 50794 w 1724184"/>
                  <a:gd name="connsiteY9" fmla="*/ 480656 h 1633733"/>
                  <a:gd name="connsiteX10" fmla="*/ 1635 w 1724184"/>
                  <a:gd name="connsiteY10" fmla="*/ 624884 h 1633733"/>
                  <a:gd name="connsiteX11" fmla="*/ 215717 w 1724184"/>
                  <a:gd name="connsiteY11" fmla="*/ 917925 h 1633733"/>
                  <a:gd name="connsiteX12" fmla="*/ 479785 w 1724184"/>
                  <a:gd name="connsiteY12" fmla="*/ 1300496 h 1633733"/>
                  <a:gd name="connsiteX13" fmla="*/ 592939 w 1724184"/>
                  <a:gd name="connsiteY13" fmla="*/ 1357677 h 1633733"/>
                  <a:gd name="connsiteX14" fmla="*/ 610641 w 1724184"/>
                  <a:gd name="connsiteY14" fmla="*/ 1380410 h 1633733"/>
                  <a:gd name="connsiteX15" fmla="*/ 611214 w 1724184"/>
                  <a:gd name="connsiteY15" fmla="*/ 1617479 h 1633733"/>
                  <a:gd name="connsiteX16" fmla="*/ 654451 w 1724184"/>
                  <a:gd name="connsiteY16" fmla="*/ 1626458 h 1633733"/>
                  <a:gd name="connsiteX17" fmla="*/ 1068924 w 1724184"/>
                  <a:gd name="connsiteY17" fmla="*/ 1626585 h 1633733"/>
                  <a:gd name="connsiteX18" fmla="*/ 1113052 w 1724184"/>
                  <a:gd name="connsiteY18" fmla="*/ 1617607 h 1633733"/>
                  <a:gd name="connsiteX19" fmla="*/ 1118719 w 1724184"/>
                  <a:gd name="connsiteY19" fmla="*/ 1611303 h 1633733"/>
                  <a:gd name="connsiteX20" fmla="*/ 1111014 w 1724184"/>
                  <a:gd name="connsiteY20" fmla="*/ 1376908 h 1633733"/>
                  <a:gd name="connsiteX21" fmla="*/ 1128971 w 1724184"/>
                  <a:gd name="connsiteY21" fmla="*/ 1353348 h 1633733"/>
                  <a:gd name="connsiteX22" fmla="*/ 1318218 w 1724184"/>
                  <a:gd name="connsiteY22" fmla="*/ 1244142 h 1633733"/>
                  <a:gd name="connsiteX23" fmla="*/ 1501162 w 1724184"/>
                  <a:gd name="connsiteY23" fmla="*/ 996439 h 1633733"/>
                  <a:gd name="connsiteX24" fmla="*/ 1514598 w 1724184"/>
                  <a:gd name="connsiteY24" fmla="*/ 889716 h 1633733"/>
                  <a:gd name="connsiteX25" fmla="*/ 1514598 w 1724184"/>
                  <a:gd name="connsiteY25" fmla="*/ 889716 h 1633733"/>
                  <a:gd name="connsiteX26" fmla="*/ 1519246 w 1724184"/>
                  <a:gd name="connsiteY26" fmla="*/ 889334 h 1633733"/>
                  <a:gd name="connsiteX27" fmla="*/ 1521030 w 1724184"/>
                  <a:gd name="connsiteY27" fmla="*/ 892900 h 1633733"/>
                  <a:gd name="connsiteX28" fmla="*/ 1571334 w 1724184"/>
                  <a:gd name="connsiteY28" fmla="*/ 875771 h 1633733"/>
                  <a:gd name="connsiteX29" fmla="*/ 1724095 w 1724184"/>
                  <a:gd name="connsiteY29" fmla="*/ 585914 h 163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1724184" h="1633733">
                    <a:moveTo>
                      <a:pt x="1724095" y="585914"/>
                    </a:moveTo>
                    <a:cubicBezTo>
                      <a:pt x="1722758" y="524975"/>
                      <a:pt x="1678884" y="464227"/>
                      <a:pt x="1631254" y="461107"/>
                    </a:cubicBezTo>
                    <a:cubicBezTo>
                      <a:pt x="1599607" y="459006"/>
                      <a:pt x="1593175" y="446971"/>
                      <a:pt x="1597378" y="420481"/>
                    </a:cubicBezTo>
                    <a:cubicBezTo>
                      <a:pt x="1610559" y="398958"/>
                      <a:pt x="1594895" y="381575"/>
                      <a:pt x="1587381" y="364382"/>
                    </a:cubicBezTo>
                    <a:cubicBezTo>
                      <a:pt x="1524150" y="220090"/>
                      <a:pt x="1411696" y="127249"/>
                      <a:pt x="1268232" y="71086"/>
                    </a:cubicBezTo>
                    <a:cubicBezTo>
                      <a:pt x="1113943" y="10657"/>
                      <a:pt x="953286" y="-9083"/>
                      <a:pt x="787726" y="3716"/>
                    </a:cubicBezTo>
                    <a:cubicBezTo>
                      <a:pt x="645027" y="14732"/>
                      <a:pt x="509586" y="48608"/>
                      <a:pt x="384015" y="117952"/>
                    </a:cubicBezTo>
                    <a:cubicBezTo>
                      <a:pt x="264812" y="183794"/>
                      <a:pt x="175728" y="276826"/>
                      <a:pt x="129944" y="407300"/>
                    </a:cubicBezTo>
                    <a:cubicBezTo>
                      <a:pt x="124786" y="422009"/>
                      <a:pt x="116763" y="436910"/>
                      <a:pt x="125933" y="453084"/>
                    </a:cubicBezTo>
                    <a:cubicBezTo>
                      <a:pt x="101290" y="463145"/>
                      <a:pt x="72699" y="460407"/>
                      <a:pt x="50794" y="480656"/>
                    </a:cubicBezTo>
                    <a:cubicBezTo>
                      <a:pt x="7940" y="520326"/>
                      <a:pt x="-4987" y="571141"/>
                      <a:pt x="1635" y="624884"/>
                    </a:cubicBezTo>
                    <a:cubicBezTo>
                      <a:pt x="13734" y="722946"/>
                      <a:pt x="152422" y="939448"/>
                      <a:pt x="215717" y="917925"/>
                    </a:cubicBezTo>
                    <a:cubicBezTo>
                      <a:pt x="253923" y="1134044"/>
                      <a:pt x="345300" y="1226503"/>
                      <a:pt x="479785" y="1300496"/>
                    </a:cubicBezTo>
                    <a:cubicBezTo>
                      <a:pt x="516845" y="1320872"/>
                      <a:pt x="553459" y="1342140"/>
                      <a:pt x="592939" y="1357677"/>
                    </a:cubicBezTo>
                    <a:cubicBezTo>
                      <a:pt x="603318" y="1361753"/>
                      <a:pt x="610705" y="1366974"/>
                      <a:pt x="610641" y="1380410"/>
                    </a:cubicBezTo>
                    <a:cubicBezTo>
                      <a:pt x="610195" y="1450073"/>
                      <a:pt x="598224" y="1611112"/>
                      <a:pt x="611214" y="1617479"/>
                    </a:cubicBezTo>
                    <a:cubicBezTo>
                      <a:pt x="625032" y="1623146"/>
                      <a:pt x="639678" y="1625439"/>
                      <a:pt x="654451" y="1626458"/>
                    </a:cubicBezTo>
                    <a:cubicBezTo>
                      <a:pt x="792630" y="1636009"/>
                      <a:pt x="930809" y="1636264"/>
                      <a:pt x="1068924" y="1626585"/>
                    </a:cubicBezTo>
                    <a:cubicBezTo>
                      <a:pt x="1083951" y="1625502"/>
                      <a:pt x="1098915" y="1623338"/>
                      <a:pt x="1113052" y="1617607"/>
                    </a:cubicBezTo>
                    <a:cubicBezTo>
                      <a:pt x="1112797" y="1615505"/>
                      <a:pt x="1118974" y="1613404"/>
                      <a:pt x="1118719" y="1611303"/>
                    </a:cubicBezTo>
                    <a:cubicBezTo>
                      <a:pt x="1108658" y="1533426"/>
                      <a:pt x="1117700" y="1454848"/>
                      <a:pt x="1111014" y="1376908"/>
                    </a:cubicBezTo>
                    <a:cubicBezTo>
                      <a:pt x="1109358" y="1357487"/>
                      <a:pt x="1118974" y="1357550"/>
                      <a:pt x="1128971" y="1353348"/>
                    </a:cubicBezTo>
                    <a:cubicBezTo>
                      <a:pt x="1196660" y="1324820"/>
                      <a:pt x="1258744" y="1286996"/>
                      <a:pt x="1318218" y="1244142"/>
                    </a:cubicBezTo>
                    <a:cubicBezTo>
                      <a:pt x="1415071" y="1174288"/>
                      <a:pt x="1454296" y="1137738"/>
                      <a:pt x="1501162" y="996439"/>
                    </a:cubicBezTo>
                    <a:cubicBezTo>
                      <a:pt x="1513516" y="968039"/>
                      <a:pt x="1514916" y="919135"/>
                      <a:pt x="1514598" y="889716"/>
                    </a:cubicBezTo>
                    <a:cubicBezTo>
                      <a:pt x="1514598" y="889716"/>
                      <a:pt x="1514598" y="889716"/>
                      <a:pt x="1514598" y="889716"/>
                    </a:cubicBezTo>
                    <a:cubicBezTo>
                      <a:pt x="1516190" y="889716"/>
                      <a:pt x="1517718" y="889525"/>
                      <a:pt x="1519246" y="889334"/>
                    </a:cubicBezTo>
                    <a:cubicBezTo>
                      <a:pt x="1519820" y="890544"/>
                      <a:pt x="1520393" y="891690"/>
                      <a:pt x="1521030" y="892900"/>
                    </a:cubicBezTo>
                    <a:cubicBezTo>
                      <a:pt x="1539241" y="891308"/>
                      <a:pt x="1557070" y="886660"/>
                      <a:pt x="1571334" y="875771"/>
                    </a:cubicBezTo>
                    <a:cubicBezTo>
                      <a:pt x="1666849" y="802670"/>
                      <a:pt x="1726833" y="710084"/>
                      <a:pt x="1724095" y="585914"/>
                    </a:cubicBezTo>
                    <a:close/>
                  </a:path>
                </a:pathLst>
              </a:custGeom>
              <a:solidFill>
                <a:srgbClr val="FCD4B4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Graphic 57">
                <a:extLst>
                  <a:ext uri="{FF2B5EF4-FFF2-40B4-BE49-F238E27FC236}">
                    <a16:creationId xmlns:a16="http://schemas.microsoft.com/office/drawing/2014/main" id="{D2D26890-A4BE-47F0-A5C6-BCA1711E43FF}"/>
                  </a:ext>
                </a:extLst>
              </p:cNvPr>
              <p:cNvSpPr/>
              <p:nvPr/>
            </p:nvSpPr>
            <p:spPr>
              <a:xfrm>
                <a:off x="4875295" y="1875198"/>
                <a:ext cx="419038" cy="233485"/>
              </a:xfrm>
              <a:custGeom>
                <a:avLst/>
                <a:gdLst>
                  <a:gd name="connsiteX0" fmla="*/ 1502040 w 1542752"/>
                  <a:gd name="connsiteY0" fmla="*/ 827072 h 859610"/>
                  <a:gd name="connsiteX1" fmla="*/ 1281654 w 1542752"/>
                  <a:gd name="connsiteY1" fmla="*/ 542373 h 859610"/>
                  <a:gd name="connsiteX2" fmla="*/ 913475 w 1542752"/>
                  <a:gd name="connsiteY2" fmla="*/ 422978 h 859610"/>
                  <a:gd name="connsiteX3" fmla="*/ 374322 w 1542752"/>
                  <a:gd name="connsiteY3" fmla="*/ 492259 h 859610"/>
                  <a:gd name="connsiteX4" fmla="*/ 41229 w 1542752"/>
                  <a:gd name="connsiteY4" fmla="*/ 820004 h 859610"/>
                  <a:gd name="connsiteX5" fmla="*/ 30658 w 1542752"/>
                  <a:gd name="connsiteY5" fmla="*/ 859611 h 859610"/>
                  <a:gd name="connsiteX6" fmla="*/ 30 w 1542752"/>
                  <a:gd name="connsiteY6" fmla="*/ 747985 h 859610"/>
                  <a:gd name="connsiteX7" fmla="*/ 325864 w 1542752"/>
                  <a:gd name="connsiteY7" fmla="*/ 138215 h 859610"/>
                  <a:gd name="connsiteX8" fmla="*/ 1460141 w 1542752"/>
                  <a:gd name="connsiteY8" fmla="*/ 411262 h 859610"/>
                  <a:gd name="connsiteX9" fmla="*/ 1542729 w 1542752"/>
                  <a:gd name="connsiteY9" fmla="*/ 737478 h 859610"/>
                  <a:gd name="connsiteX10" fmla="*/ 1518596 w 1542752"/>
                  <a:gd name="connsiteY10" fmla="*/ 858910 h 859610"/>
                  <a:gd name="connsiteX11" fmla="*/ 1502040 w 1542752"/>
                  <a:gd name="connsiteY11" fmla="*/ 827072 h 8596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542752" h="859610">
                    <a:moveTo>
                      <a:pt x="1502040" y="827072"/>
                    </a:moveTo>
                    <a:cubicBezTo>
                      <a:pt x="1466381" y="702966"/>
                      <a:pt x="1388695" y="610952"/>
                      <a:pt x="1281654" y="542373"/>
                    </a:cubicBezTo>
                    <a:cubicBezTo>
                      <a:pt x="1169519" y="470609"/>
                      <a:pt x="1043757" y="438133"/>
                      <a:pt x="913475" y="422978"/>
                    </a:cubicBezTo>
                    <a:cubicBezTo>
                      <a:pt x="728366" y="401392"/>
                      <a:pt x="547333" y="420941"/>
                      <a:pt x="374322" y="492259"/>
                    </a:cubicBezTo>
                    <a:cubicBezTo>
                      <a:pt x="219588" y="556063"/>
                      <a:pt x="98601" y="656418"/>
                      <a:pt x="41229" y="820004"/>
                    </a:cubicBezTo>
                    <a:cubicBezTo>
                      <a:pt x="36708" y="832867"/>
                      <a:pt x="34160" y="846366"/>
                      <a:pt x="30658" y="859611"/>
                    </a:cubicBezTo>
                    <a:cubicBezTo>
                      <a:pt x="2577" y="827327"/>
                      <a:pt x="-352" y="786382"/>
                      <a:pt x="30" y="747985"/>
                    </a:cubicBezTo>
                    <a:cubicBezTo>
                      <a:pt x="2832" y="488884"/>
                      <a:pt x="114839" y="285500"/>
                      <a:pt x="325864" y="138215"/>
                    </a:cubicBezTo>
                    <a:cubicBezTo>
                      <a:pt x="705760" y="-126935"/>
                      <a:pt x="1242238" y="3093"/>
                      <a:pt x="1460141" y="411262"/>
                    </a:cubicBezTo>
                    <a:cubicBezTo>
                      <a:pt x="1514457" y="513017"/>
                      <a:pt x="1541074" y="622223"/>
                      <a:pt x="1542729" y="737478"/>
                    </a:cubicBezTo>
                    <a:cubicBezTo>
                      <a:pt x="1543303" y="779378"/>
                      <a:pt x="1533114" y="819176"/>
                      <a:pt x="1518596" y="858910"/>
                    </a:cubicBezTo>
                    <a:cubicBezTo>
                      <a:pt x="1503313" y="852797"/>
                      <a:pt x="1503313" y="852797"/>
                      <a:pt x="1502040" y="827072"/>
                    </a:cubicBezTo>
                    <a:close/>
                  </a:path>
                </a:pathLst>
              </a:custGeom>
              <a:solidFill>
                <a:srgbClr val="17110C"/>
              </a:solidFill>
              <a:ln w="636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442" name="Group 24">
            <a:extLst>
              <a:ext uri="{FF2B5EF4-FFF2-40B4-BE49-F238E27FC236}">
                <a16:creationId xmlns:a16="http://schemas.microsoft.com/office/drawing/2014/main" id="{42553CE2-8652-4967-AAB9-32EEEFAC58E8}"/>
              </a:ext>
            </a:extLst>
          </p:cNvPr>
          <p:cNvGrpSpPr/>
          <p:nvPr/>
        </p:nvGrpSpPr>
        <p:grpSpPr>
          <a:xfrm>
            <a:off x="9731460" y="1229796"/>
            <a:ext cx="2001665" cy="2331643"/>
            <a:chOff x="4619223" y="3443908"/>
            <a:chExt cx="2929511" cy="3412446"/>
          </a:xfrm>
        </p:grpSpPr>
        <p:sp>
          <p:nvSpPr>
            <p:cNvPr id="443" name="Freeform: Shape 25">
              <a:extLst>
                <a:ext uri="{FF2B5EF4-FFF2-40B4-BE49-F238E27FC236}">
                  <a16:creationId xmlns:a16="http://schemas.microsoft.com/office/drawing/2014/main" id="{052869BA-F1EF-46DD-AE84-BF01E26F0FDD}"/>
                </a:ext>
              </a:extLst>
            </p:cNvPr>
            <p:cNvSpPr/>
            <p:nvPr/>
          </p:nvSpPr>
          <p:spPr>
            <a:xfrm>
              <a:off x="4691847" y="3443908"/>
              <a:ext cx="2856887" cy="3092940"/>
            </a:xfrm>
            <a:custGeom>
              <a:avLst/>
              <a:gdLst>
                <a:gd name="connsiteX0" fmla="*/ 2985610 w 2985996"/>
                <a:gd name="connsiteY0" fmla="*/ 94967 h 3232717"/>
                <a:gd name="connsiteX1" fmla="*/ 2979648 w 2985996"/>
                <a:gd name="connsiteY1" fmla="*/ 68990 h 3232717"/>
                <a:gd name="connsiteX2" fmla="*/ 2943023 w 2985996"/>
                <a:gd name="connsiteY2" fmla="*/ 19590 h 3232717"/>
                <a:gd name="connsiteX3" fmla="*/ 2904696 w 2985996"/>
                <a:gd name="connsiteY3" fmla="*/ 0 h 3232717"/>
                <a:gd name="connsiteX4" fmla="*/ 94433 w 2985996"/>
                <a:gd name="connsiteY4" fmla="*/ 8517 h 3232717"/>
                <a:gd name="connsiteX5" fmla="*/ 62493 w 2985996"/>
                <a:gd name="connsiteY5" fmla="*/ 21293 h 3232717"/>
                <a:gd name="connsiteX6" fmla="*/ 8834 w 2985996"/>
                <a:gd name="connsiteY6" fmla="*/ 72822 h 3232717"/>
                <a:gd name="connsiteX7" fmla="*/ 1169 w 2985996"/>
                <a:gd name="connsiteY7" fmla="*/ 108595 h 3232717"/>
                <a:gd name="connsiteX8" fmla="*/ 145110 w 2985996"/>
                <a:gd name="connsiteY8" fmla="*/ 1323153 h 3232717"/>
                <a:gd name="connsiteX9" fmla="*/ 138296 w 2985996"/>
                <a:gd name="connsiteY9" fmla="*/ 1399382 h 3232717"/>
                <a:gd name="connsiteX10" fmla="*/ 136593 w 2985996"/>
                <a:gd name="connsiteY10" fmla="*/ 1418120 h 3232717"/>
                <a:gd name="connsiteX11" fmla="*/ 142129 w 2985996"/>
                <a:gd name="connsiteY11" fmla="*/ 3154785 h 3232717"/>
                <a:gd name="connsiteX12" fmla="*/ 180031 w 2985996"/>
                <a:gd name="connsiteY12" fmla="*/ 3232718 h 3232717"/>
                <a:gd name="connsiteX13" fmla="*/ 2854019 w 2985996"/>
                <a:gd name="connsiteY13" fmla="*/ 3190132 h 3232717"/>
                <a:gd name="connsiteX14" fmla="*/ 2879570 w 2985996"/>
                <a:gd name="connsiteY14" fmla="*/ 3164580 h 3232717"/>
                <a:gd name="connsiteX15" fmla="*/ 2877015 w 2985996"/>
                <a:gd name="connsiteY15" fmla="*/ 1895937 h 3232717"/>
                <a:gd name="connsiteX16" fmla="*/ 2871053 w 2985996"/>
                <a:gd name="connsiteY16" fmla="*/ 1336355 h 3232717"/>
                <a:gd name="connsiteX17" fmla="*/ 2868072 w 2985996"/>
                <a:gd name="connsiteY17" fmla="*/ 1272901 h 3232717"/>
                <a:gd name="connsiteX18" fmla="*/ 2985610 w 2985996"/>
                <a:gd name="connsiteY18" fmla="*/ 94967 h 3232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985996" h="3232717">
                  <a:moveTo>
                    <a:pt x="2985610" y="94967"/>
                  </a:moveTo>
                  <a:cubicBezTo>
                    <a:pt x="2986462" y="85598"/>
                    <a:pt x="2986462" y="77081"/>
                    <a:pt x="2979648" y="68990"/>
                  </a:cubicBezTo>
                  <a:cubicBezTo>
                    <a:pt x="2966446" y="53233"/>
                    <a:pt x="2954096" y="36624"/>
                    <a:pt x="2943023" y="19590"/>
                  </a:cubicBezTo>
                  <a:cubicBezTo>
                    <a:pt x="2933655" y="5110"/>
                    <a:pt x="2922582" y="0"/>
                    <a:pt x="2904696" y="0"/>
                  </a:cubicBezTo>
                  <a:cubicBezTo>
                    <a:pt x="2693894" y="2555"/>
                    <a:pt x="237096" y="8517"/>
                    <a:pt x="94433" y="8517"/>
                  </a:cubicBezTo>
                  <a:cubicBezTo>
                    <a:pt x="81231" y="8517"/>
                    <a:pt x="71436" y="11924"/>
                    <a:pt x="62493" y="21293"/>
                  </a:cubicBezTo>
                  <a:cubicBezTo>
                    <a:pt x="45033" y="38753"/>
                    <a:pt x="26721" y="55788"/>
                    <a:pt x="8834" y="72822"/>
                  </a:cubicBezTo>
                  <a:cubicBezTo>
                    <a:pt x="-2664" y="82617"/>
                    <a:pt x="-109" y="95819"/>
                    <a:pt x="1169" y="108595"/>
                  </a:cubicBezTo>
                  <a:cubicBezTo>
                    <a:pt x="5002" y="147774"/>
                    <a:pt x="126798" y="1206893"/>
                    <a:pt x="145110" y="1323153"/>
                  </a:cubicBezTo>
                  <a:cubicBezTo>
                    <a:pt x="148943" y="1348705"/>
                    <a:pt x="160441" y="1375108"/>
                    <a:pt x="138296" y="1399382"/>
                  </a:cubicBezTo>
                  <a:cubicBezTo>
                    <a:pt x="134889" y="1403215"/>
                    <a:pt x="136593" y="1411732"/>
                    <a:pt x="136593" y="1418120"/>
                  </a:cubicBezTo>
                  <a:cubicBezTo>
                    <a:pt x="138722" y="1735813"/>
                    <a:pt x="141703" y="2893732"/>
                    <a:pt x="142129" y="3154785"/>
                  </a:cubicBezTo>
                  <a:cubicBezTo>
                    <a:pt x="141703" y="3200353"/>
                    <a:pt x="119559" y="3232718"/>
                    <a:pt x="180031" y="3232718"/>
                  </a:cubicBezTo>
                  <a:cubicBezTo>
                    <a:pt x="180031" y="3232718"/>
                    <a:pt x="2838687" y="3188428"/>
                    <a:pt x="2854019" y="3190132"/>
                  </a:cubicBezTo>
                  <a:cubicBezTo>
                    <a:pt x="2874460" y="3192261"/>
                    <a:pt x="2879570" y="3185447"/>
                    <a:pt x="2879570" y="3164580"/>
                  </a:cubicBezTo>
                  <a:cubicBezTo>
                    <a:pt x="2877867" y="2741699"/>
                    <a:pt x="2881273" y="2318818"/>
                    <a:pt x="2877015" y="1895937"/>
                  </a:cubicBezTo>
                  <a:cubicBezTo>
                    <a:pt x="2874886" y="1709410"/>
                    <a:pt x="2876163" y="1522882"/>
                    <a:pt x="2871053" y="1336355"/>
                  </a:cubicBezTo>
                  <a:cubicBezTo>
                    <a:pt x="2870627" y="1315062"/>
                    <a:pt x="2865943" y="1294194"/>
                    <a:pt x="2868072" y="1272901"/>
                  </a:cubicBezTo>
                  <a:cubicBezTo>
                    <a:pt x="2877441" y="1177082"/>
                    <a:pt x="2977944" y="170345"/>
                    <a:pt x="2985610" y="94967"/>
                  </a:cubicBezTo>
                  <a:close/>
                </a:path>
              </a:pathLst>
            </a:custGeom>
            <a:solidFill>
              <a:srgbClr val="000000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4" name="Freeform: Shape 26">
              <a:extLst>
                <a:ext uri="{FF2B5EF4-FFF2-40B4-BE49-F238E27FC236}">
                  <a16:creationId xmlns:a16="http://schemas.microsoft.com/office/drawing/2014/main" id="{1371695F-2462-459C-8773-ECECEB5C7C3B}"/>
                </a:ext>
              </a:extLst>
            </p:cNvPr>
            <p:cNvSpPr/>
            <p:nvPr/>
          </p:nvSpPr>
          <p:spPr>
            <a:xfrm>
              <a:off x="6638374" y="6120789"/>
              <a:ext cx="874183" cy="735565"/>
            </a:xfrm>
            <a:custGeom>
              <a:avLst/>
              <a:gdLst>
                <a:gd name="connsiteX0" fmla="*/ 577622 w 874183"/>
                <a:gd name="connsiteY0" fmla="*/ 896 h 735565"/>
                <a:gd name="connsiteX1" fmla="*/ 613777 w 874183"/>
                <a:gd name="connsiteY1" fmla="*/ 39170 h 735565"/>
                <a:gd name="connsiteX2" fmla="*/ 715639 w 874183"/>
                <a:gd name="connsiteY2" fmla="*/ 304826 h 735565"/>
                <a:gd name="connsiteX3" fmla="*/ 738863 w 874183"/>
                <a:gd name="connsiteY3" fmla="*/ 375315 h 735565"/>
                <a:gd name="connsiteX4" fmla="*/ 775534 w 874183"/>
                <a:gd name="connsiteY4" fmla="*/ 475955 h 735565"/>
                <a:gd name="connsiteX5" fmla="*/ 850097 w 874183"/>
                <a:gd name="connsiteY5" fmla="*/ 673161 h 735565"/>
                <a:gd name="connsiteX6" fmla="*/ 874183 w 874183"/>
                <a:gd name="connsiteY6" fmla="*/ 735565 h 735565"/>
                <a:gd name="connsiteX7" fmla="*/ 178915 w 874183"/>
                <a:gd name="connsiteY7" fmla="*/ 735565 h 735565"/>
                <a:gd name="connsiteX8" fmla="*/ 162731 w 874183"/>
                <a:gd name="connsiteY8" fmla="*/ 687829 h 735565"/>
                <a:gd name="connsiteX9" fmla="*/ 60869 w 874183"/>
                <a:gd name="connsiteY9" fmla="*/ 392021 h 735565"/>
                <a:gd name="connsiteX10" fmla="*/ 6678 w 874183"/>
                <a:gd name="connsiteY10" fmla="*/ 229041 h 735565"/>
                <a:gd name="connsiteX11" fmla="*/ 27051 w 874183"/>
                <a:gd name="connsiteY11" fmla="*/ 183814 h 735565"/>
                <a:gd name="connsiteX12" fmla="*/ 38053 w 874183"/>
                <a:gd name="connsiteY12" fmla="*/ 178518 h 735565"/>
                <a:gd name="connsiteX13" fmla="*/ 232813 w 874183"/>
                <a:gd name="connsiteY13" fmla="*/ 114956 h 735565"/>
                <a:gd name="connsiteX14" fmla="*/ 550622 w 874183"/>
                <a:gd name="connsiteY14" fmla="*/ 8612 h 735565"/>
                <a:gd name="connsiteX15" fmla="*/ 577622 w 874183"/>
                <a:gd name="connsiteY15" fmla="*/ 896 h 735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874183" h="735565">
                  <a:moveTo>
                    <a:pt x="577622" y="896"/>
                  </a:moveTo>
                  <a:cubicBezTo>
                    <a:pt x="597810" y="-3077"/>
                    <a:pt x="600636" y="5556"/>
                    <a:pt x="613777" y="39170"/>
                  </a:cubicBezTo>
                  <a:cubicBezTo>
                    <a:pt x="648410" y="127586"/>
                    <a:pt x="681006" y="216410"/>
                    <a:pt x="715639" y="304826"/>
                  </a:cubicBezTo>
                  <a:cubicBezTo>
                    <a:pt x="724195" y="327237"/>
                    <a:pt x="734382" y="350461"/>
                    <a:pt x="738863" y="375315"/>
                  </a:cubicBezTo>
                  <a:cubicBezTo>
                    <a:pt x="746198" y="410763"/>
                    <a:pt x="762903" y="442545"/>
                    <a:pt x="775534" y="475955"/>
                  </a:cubicBezTo>
                  <a:cubicBezTo>
                    <a:pt x="799980" y="541962"/>
                    <a:pt x="824835" y="607561"/>
                    <a:pt x="850097" y="673161"/>
                  </a:cubicBezTo>
                  <a:lnTo>
                    <a:pt x="874183" y="735565"/>
                  </a:lnTo>
                  <a:lnTo>
                    <a:pt x="178915" y="735565"/>
                  </a:lnTo>
                  <a:lnTo>
                    <a:pt x="162731" y="687829"/>
                  </a:lnTo>
                  <a:cubicBezTo>
                    <a:pt x="128913" y="589226"/>
                    <a:pt x="97539" y="489401"/>
                    <a:pt x="60869" y="392021"/>
                  </a:cubicBezTo>
                  <a:cubicBezTo>
                    <a:pt x="45386" y="336607"/>
                    <a:pt x="23792" y="283639"/>
                    <a:pt x="6678" y="229041"/>
                  </a:cubicBezTo>
                  <a:cubicBezTo>
                    <a:pt x="-3101" y="198075"/>
                    <a:pt x="-6360" y="194409"/>
                    <a:pt x="27051" y="183814"/>
                  </a:cubicBezTo>
                  <a:cubicBezTo>
                    <a:pt x="30718" y="182593"/>
                    <a:pt x="34385" y="180148"/>
                    <a:pt x="38053" y="178518"/>
                  </a:cubicBezTo>
                  <a:cubicBezTo>
                    <a:pt x="104059" y="160997"/>
                    <a:pt x="168029" y="136144"/>
                    <a:pt x="232813" y="114956"/>
                  </a:cubicBezTo>
                  <a:cubicBezTo>
                    <a:pt x="338749" y="79915"/>
                    <a:pt x="445093" y="44468"/>
                    <a:pt x="550622" y="8612"/>
                  </a:cubicBezTo>
                  <a:cubicBezTo>
                    <a:pt x="562234" y="4945"/>
                    <a:pt x="570893" y="2220"/>
                    <a:pt x="577622" y="89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5" name="Freeform: Shape 27">
              <a:extLst>
                <a:ext uri="{FF2B5EF4-FFF2-40B4-BE49-F238E27FC236}">
                  <a16:creationId xmlns:a16="http://schemas.microsoft.com/office/drawing/2014/main" id="{6918652E-8BEB-4A06-AC03-50574A5E59AE}"/>
                </a:ext>
              </a:extLst>
            </p:cNvPr>
            <p:cNvSpPr/>
            <p:nvPr/>
          </p:nvSpPr>
          <p:spPr>
            <a:xfrm>
              <a:off x="4619223" y="6433610"/>
              <a:ext cx="779087" cy="407792"/>
            </a:xfrm>
            <a:custGeom>
              <a:avLst/>
              <a:gdLst>
                <a:gd name="connsiteX0" fmla="*/ 220120 w 779087"/>
                <a:gd name="connsiteY0" fmla="*/ 73 h 407791"/>
                <a:gd name="connsiteX1" fmla="*/ 246502 w 779087"/>
                <a:gd name="connsiteY1" fmla="*/ 9241 h 407791"/>
                <a:gd name="connsiteX2" fmla="*/ 502380 w 779087"/>
                <a:gd name="connsiteY2" fmla="*/ 128216 h 407791"/>
                <a:gd name="connsiteX3" fmla="*/ 708550 w 779087"/>
                <a:gd name="connsiteY3" fmla="*/ 223558 h 407791"/>
                <a:gd name="connsiteX4" fmla="*/ 728921 w 779087"/>
                <a:gd name="connsiteY4" fmla="*/ 239449 h 407791"/>
                <a:gd name="connsiteX5" fmla="*/ 765591 w 779087"/>
                <a:gd name="connsiteY5" fmla="*/ 255339 h 407791"/>
                <a:gd name="connsiteX6" fmla="*/ 774556 w 779087"/>
                <a:gd name="connsiteY6" fmla="*/ 282231 h 407791"/>
                <a:gd name="connsiteX7" fmla="*/ 715066 w 779087"/>
                <a:gd name="connsiteY7" fmla="*/ 407791 h 407791"/>
                <a:gd name="connsiteX8" fmla="*/ 0 w 779087"/>
                <a:gd name="connsiteY8" fmla="*/ 407791 h 407791"/>
                <a:gd name="connsiteX9" fmla="*/ 129565 w 779087"/>
                <a:gd name="connsiteY9" fmla="*/ 158774 h 407791"/>
                <a:gd name="connsiteX10" fmla="*/ 204128 w 779087"/>
                <a:gd name="connsiteY10" fmla="*/ 14130 h 407791"/>
                <a:gd name="connsiteX11" fmla="*/ 220120 w 779087"/>
                <a:gd name="connsiteY11" fmla="*/ 73 h 407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779087" h="407791">
                  <a:moveTo>
                    <a:pt x="220120" y="73"/>
                  </a:moveTo>
                  <a:cubicBezTo>
                    <a:pt x="225519" y="-539"/>
                    <a:pt x="232649" y="2721"/>
                    <a:pt x="246502" y="9241"/>
                  </a:cubicBezTo>
                  <a:cubicBezTo>
                    <a:pt x="332067" y="48356"/>
                    <a:pt x="416815" y="89101"/>
                    <a:pt x="502380" y="128216"/>
                  </a:cubicBezTo>
                  <a:cubicBezTo>
                    <a:pt x="571239" y="159589"/>
                    <a:pt x="639690" y="192593"/>
                    <a:pt x="708550" y="223558"/>
                  </a:cubicBezTo>
                  <a:cubicBezTo>
                    <a:pt x="717105" y="227225"/>
                    <a:pt x="726070" y="229670"/>
                    <a:pt x="728921" y="239449"/>
                  </a:cubicBezTo>
                  <a:cubicBezTo>
                    <a:pt x="741145" y="244746"/>
                    <a:pt x="752960" y="251265"/>
                    <a:pt x="765591" y="255339"/>
                  </a:cubicBezTo>
                  <a:cubicBezTo>
                    <a:pt x="781890" y="260636"/>
                    <a:pt x="781483" y="268378"/>
                    <a:pt x="774556" y="282231"/>
                  </a:cubicBezTo>
                  <a:lnTo>
                    <a:pt x="715066" y="407791"/>
                  </a:lnTo>
                  <a:lnTo>
                    <a:pt x="0" y="407791"/>
                  </a:lnTo>
                  <a:lnTo>
                    <a:pt x="129565" y="158774"/>
                  </a:lnTo>
                  <a:cubicBezTo>
                    <a:pt x="154826" y="110695"/>
                    <a:pt x="180088" y="62616"/>
                    <a:pt x="204128" y="14130"/>
                  </a:cubicBezTo>
                  <a:cubicBezTo>
                    <a:pt x="211055" y="5166"/>
                    <a:pt x="214722" y="684"/>
                    <a:pt x="220120" y="73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46" name="Freeform: Shape 28">
              <a:extLst>
                <a:ext uri="{FF2B5EF4-FFF2-40B4-BE49-F238E27FC236}">
                  <a16:creationId xmlns:a16="http://schemas.microsoft.com/office/drawing/2014/main" id="{15698DB8-9386-4D21-ADB5-B204646BB94F}"/>
                </a:ext>
              </a:extLst>
            </p:cNvPr>
            <p:cNvSpPr/>
            <p:nvPr/>
          </p:nvSpPr>
          <p:spPr>
            <a:xfrm>
              <a:off x="4863278" y="5024451"/>
              <a:ext cx="2453282" cy="1663969"/>
            </a:xfrm>
            <a:custGeom>
              <a:avLst/>
              <a:gdLst>
                <a:gd name="connsiteX0" fmla="*/ 532166 w 2453282"/>
                <a:gd name="connsiteY0" fmla="*/ 402375 h 1663969"/>
                <a:gd name="connsiteX1" fmla="*/ 574910 w 2453282"/>
                <a:gd name="connsiteY1" fmla="*/ 445291 h 1663969"/>
                <a:gd name="connsiteX2" fmla="*/ 561465 w 2453282"/>
                <a:gd name="connsiteY2" fmla="*/ 514150 h 1663969"/>
                <a:gd name="connsiteX3" fmla="*/ 489753 w 2453282"/>
                <a:gd name="connsiteY3" fmla="*/ 661646 h 1663969"/>
                <a:gd name="connsiteX4" fmla="*/ 455935 w 2453282"/>
                <a:gd name="connsiteY4" fmla="*/ 913450 h 1663969"/>
                <a:gd name="connsiteX5" fmla="*/ 455935 w 2453282"/>
                <a:gd name="connsiteY5" fmla="*/ 948898 h 1663969"/>
                <a:gd name="connsiteX6" fmla="*/ 565946 w 2453282"/>
                <a:gd name="connsiteY6" fmla="*/ 741914 h 1663969"/>
                <a:gd name="connsiteX7" fmla="*/ 622989 w 2453282"/>
                <a:gd name="connsiteY7" fmla="*/ 553672 h 1663969"/>
                <a:gd name="connsiteX8" fmla="*/ 653141 w 2453282"/>
                <a:gd name="connsiteY8" fmla="*/ 499074 h 1663969"/>
                <a:gd name="connsiteX9" fmla="*/ 711406 w 2453282"/>
                <a:gd name="connsiteY9" fmla="*/ 480739 h 1663969"/>
                <a:gd name="connsiteX10" fmla="*/ 736667 w 2453282"/>
                <a:gd name="connsiteY10" fmla="*/ 527595 h 1663969"/>
                <a:gd name="connsiteX11" fmla="*/ 718739 w 2453282"/>
                <a:gd name="connsiteY11" fmla="*/ 674277 h 1663969"/>
                <a:gd name="connsiteX12" fmla="*/ 650289 w 2453282"/>
                <a:gd name="connsiteY12" fmla="*/ 970899 h 1663969"/>
                <a:gd name="connsiteX13" fmla="*/ 595282 w 2453282"/>
                <a:gd name="connsiteY13" fmla="*/ 1278931 h 1663969"/>
                <a:gd name="connsiteX14" fmla="*/ 595282 w 2453282"/>
                <a:gd name="connsiteY14" fmla="*/ 1287080 h 1663969"/>
                <a:gd name="connsiteX15" fmla="*/ 602617 w 2453282"/>
                <a:gd name="connsiteY15" fmla="*/ 1276079 h 1663969"/>
                <a:gd name="connsiteX16" fmla="*/ 709776 w 2453282"/>
                <a:gd name="connsiteY16" fmla="*/ 1009607 h 1663969"/>
                <a:gd name="connsiteX17" fmla="*/ 828751 w 2453282"/>
                <a:gd name="connsiteY17" fmla="*/ 915487 h 1663969"/>
                <a:gd name="connsiteX18" fmla="*/ 880905 w 2453282"/>
                <a:gd name="connsiteY18" fmla="*/ 919154 h 1663969"/>
                <a:gd name="connsiteX19" fmla="*/ 891498 w 2453282"/>
                <a:gd name="connsiteY19" fmla="*/ 941971 h 1663969"/>
                <a:gd name="connsiteX20" fmla="*/ 774153 w 2453282"/>
                <a:gd name="connsiteY20" fmla="*/ 1252039 h 1663969"/>
                <a:gd name="connsiteX21" fmla="*/ 642954 w 2453282"/>
                <a:gd name="connsiteY21" fmla="*/ 1508732 h 1663969"/>
                <a:gd name="connsiteX22" fmla="*/ 585912 w 2453282"/>
                <a:gd name="connsiteY22" fmla="*/ 1573516 h 1663969"/>
                <a:gd name="connsiteX23" fmla="*/ 506052 w 2453282"/>
                <a:gd name="connsiteY23" fmla="*/ 1650524 h 1663969"/>
                <a:gd name="connsiteX24" fmla="*/ 484457 w 2453282"/>
                <a:gd name="connsiteY24" fmla="*/ 1663969 h 1663969"/>
                <a:gd name="connsiteX25" fmla="*/ 19557 w 2453282"/>
                <a:gd name="connsiteY25" fmla="*/ 1447207 h 1663969"/>
                <a:gd name="connsiteX26" fmla="*/ 0 w 2453282"/>
                <a:gd name="connsiteY26" fmla="*/ 1437428 h 1663969"/>
                <a:gd name="connsiteX27" fmla="*/ 13039 w 2453282"/>
                <a:gd name="connsiteY27" fmla="*/ 1040574 h 1663969"/>
                <a:gd name="connsiteX28" fmla="*/ 57450 w 2453282"/>
                <a:gd name="connsiteY28" fmla="*/ 669795 h 1663969"/>
                <a:gd name="connsiteX29" fmla="*/ 104714 w 2453282"/>
                <a:gd name="connsiteY29" fmla="*/ 560599 h 1663969"/>
                <a:gd name="connsiteX30" fmla="*/ 152793 w 2453282"/>
                <a:gd name="connsiteY30" fmla="*/ 532485 h 1663969"/>
                <a:gd name="connsiteX31" fmla="*/ 191909 w 2453282"/>
                <a:gd name="connsiteY31" fmla="*/ 583009 h 1663969"/>
                <a:gd name="connsiteX32" fmla="*/ 185389 w 2453282"/>
                <a:gd name="connsiteY32" fmla="*/ 651460 h 1663969"/>
                <a:gd name="connsiteX33" fmla="*/ 235913 w 2453282"/>
                <a:gd name="connsiteY33" fmla="*/ 574453 h 1663969"/>
                <a:gd name="connsiteX34" fmla="*/ 314551 w 2453282"/>
                <a:gd name="connsiteY34" fmla="*/ 476257 h 1663969"/>
                <a:gd name="connsiteX35" fmla="*/ 354888 w 2453282"/>
                <a:gd name="connsiteY35" fmla="*/ 445698 h 1663969"/>
                <a:gd name="connsiteX36" fmla="*/ 424154 w 2453282"/>
                <a:gd name="connsiteY36" fmla="*/ 491741 h 1663969"/>
                <a:gd name="connsiteX37" fmla="*/ 475900 w 2453282"/>
                <a:gd name="connsiteY37" fmla="*/ 431845 h 1663969"/>
                <a:gd name="connsiteX38" fmla="*/ 508496 w 2453282"/>
                <a:gd name="connsiteY38" fmla="*/ 408213 h 1663969"/>
                <a:gd name="connsiteX39" fmla="*/ 532166 w 2453282"/>
                <a:gd name="connsiteY39" fmla="*/ 402375 h 1663969"/>
                <a:gd name="connsiteX40" fmla="*/ 2040094 w 2453282"/>
                <a:gd name="connsiteY40" fmla="*/ 1578 h 1663969"/>
                <a:gd name="connsiteX41" fmla="*/ 2089803 w 2453282"/>
                <a:gd name="connsiteY41" fmla="*/ 22358 h 1663969"/>
                <a:gd name="connsiteX42" fmla="*/ 2134622 w 2453282"/>
                <a:gd name="connsiteY42" fmla="*/ 98959 h 1663969"/>
                <a:gd name="connsiteX43" fmla="*/ 2141957 w 2453282"/>
                <a:gd name="connsiteY43" fmla="*/ 116071 h 1663969"/>
                <a:gd name="connsiteX44" fmla="*/ 2172515 w 2453282"/>
                <a:gd name="connsiteY44" fmla="*/ 73697 h 1663969"/>
                <a:gd name="connsiteX45" fmla="*/ 2223854 w 2453282"/>
                <a:gd name="connsiteY45" fmla="*/ 90810 h 1663969"/>
                <a:gd name="connsiteX46" fmla="*/ 2273562 w 2453282"/>
                <a:gd name="connsiteY46" fmla="*/ 167002 h 1663969"/>
                <a:gd name="connsiteX47" fmla="*/ 2326530 w 2453282"/>
                <a:gd name="connsiteY47" fmla="*/ 307164 h 1663969"/>
                <a:gd name="connsiteX48" fmla="*/ 2333864 w 2453282"/>
                <a:gd name="connsiteY48" fmla="*/ 328352 h 1663969"/>
                <a:gd name="connsiteX49" fmla="*/ 2338346 w 2453282"/>
                <a:gd name="connsiteY49" fmla="*/ 282718 h 1663969"/>
                <a:gd name="connsiteX50" fmla="*/ 2350570 w 2453282"/>
                <a:gd name="connsiteY50" fmla="*/ 250937 h 1663969"/>
                <a:gd name="connsiteX51" fmla="*/ 2396611 w 2453282"/>
                <a:gd name="connsiteY51" fmla="*/ 222823 h 1663969"/>
                <a:gd name="connsiteX52" fmla="*/ 2432874 w 2453282"/>
                <a:gd name="connsiteY52" fmla="*/ 257049 h 1663969"/>
                <a:gd name="connsiteX53" fmla="*/ 2453247 w 2453282"/>
                <a:gd name="connsiteY53" fmla="*/ 394766 h 1663969"/>
                <a:gd name="connsiteX54" fmla="*/ 2414132 w 2453282"/>
                <a:gd name="connsiteY54" fmla="*/ 698723 h 1663969"/>
                <a:gd name="connsiteX55" fmla="*/ 2327346 w 2453282"/>
                <a:gd name="connsiteY55" fmla="*/ 1097208 h 1663969"/>
                <a:gd name="connsiteX56" fmla="*/ 2326123 w 2453282"/>
                <a:gd name="connsiteY56" fmla="*/ 1107393 h 1663969"/>
                <a:gd name="connsiteX57" fmla="*/ 2176590 w 2453282"/>
                <a:gd name="connsiteY57" fmla="*/ 1159140 h 1663969"/>
                <a:gd name="connsiteX58" fmla="*/ 1839222 w 2453282"/>
                <a:gd name="connsiteY58" fmla="*/ 1271596 h 1663969"/>
                <a:gd name="connsiteX59" fmla="*/ 1813146 w 2453282"/>
                <a:gd name="connsiteY59" fmla="*/ 1276892 h 1663969"/>
                <a:gd name="connsiteX60" fmla="*/ 1672983 w 2453282"/>
                <a:gd name="connsiteY60" fmla="*/ 1034868 h 1663969"/>
                <a:gd name="connsiteX61" fmla="*/ 1617570 w 2453282"/>
                <a:gd name="connsiteY61" fmla="*/ 796918 h 1663969"/>
                <a:gd name="connsiteX62" fmla="*/ 1597198 w 2453282"/>
                <a:gd name="connsiteY62" fmla="*/ 527187 h 1663969"/>
                <a:gd name="connsiteX63" fmla="*/ 1579270 w 2453282"/>
                <a:gd name="connsiteY63" fmla="*/ 442031 h 1663969"/>
                <a:gd name="connsiteX64" fmla="*/ 1598013 w 2453282"/>
                <a:gd name="connsiteY64" fmla="*/ 416768 h 1663969"/>
                <a:gd name="connsiteX65" fmla="*/ 1695801 w 2453282"/>
                <a:gd name="connsiteY65" fmla="*/ 466478 h 1663969"/>
                <a:gd name="connsiteX66" fmla="*/ 1752029 w 2453282"/>
                <a:gd name="connsiteY66" fmla="*/ 612344 h 1663969"/>
                <a:gd name="connsiteX67" fmla="*/ 1772808 w 2453282"/>
                <a:gd name="connsiteY67" fmla="*/ 812401 h 1663969"/>
                <a:gd name="connsiteX68" fmla="*/ 1777290 w 2453282"/>
                <a:gd name="connsiteY68" fmla="*/ 842145 h 1663969"/>
                <a:gd name="connsiteX69" fmla="*/ 1787883 w 2453282"/>
                <a:gd name="connsiteY69" fmla="*/ 761878 h 1663969"/>
                <a:gd name="connsiteX70" fmla="*/ 1809886 w 2453282"/>
                <a:gd name="connsiteY70" fmla="*/ 251751 h 1663969"/>
                <a:gd name="connsiteX71" fmla="*/ 1824962 w 2453282"/>
                <a:gd name="connsiteY71" fmla="*/ 92032 h 1663969"/>
                <a:gd name="connsiteX72" fmla="*/ 1834741 w 2453282"/>
                <a:gd name="connsiteY72" fmla="*/ 61066 h 1663969"/>
                <a:gd name="connsiteX73" fmla="*/ 1906859 w 2453282"/>
                <a:gd name="connsiteY73" fmla="*/ 50065 h 1663969"/>
                <a:gd name="connsiteX74" fmla="*/ 1934972 w 2453282"/>
                <a:gd name="connsiteY74" fmla="*/ 135222 h 1663969"/>
                <a:gd name="connsiteX75" fmla="*/ 1943529 w 2453282"/>
                <a:gd name="connsiteY75" fmla="*/ 336501 h 1663969"/>
                <a:gd name="connsiteX76" fmla="*/ 1996905 w 2453282"/>
                <a:gd name="connsiteY76" fmla="*/ 549597 h 1663969"/>
                <a:gd name="connsiteX77" fmla="*/ 2040094 w 2453282"/>
                <a:gd name="connsiteY77" fmla="*/ 305942 h 1663969"/>
                <a:gd name="connsiteX78" fmla="*/ 2006683 w 2453282"/>
                <a:gd name="connsiteY78" fmla="*/ 122183 h 1663969"/>
                <a:gd name="connsiteX79" fmla="*/ 2003424 w 2453282"/>
                <a:gd name="connsiteY79" fmla="*/ 43953 h 1663969"/>
                <a:gd name="connsiteX80" fmla="*/ 2040094 w 2453282"/>
                <a:gd name="connsiteY80" fmla="*/ 1578 h 1663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</a:cxnLst>
              <a:rect l="l" t="t" r="r" b="b"/>
              <a:pathLst>
                <a:path w="2453282" h="1663969">
                  <a:moveTo>
                    <a:pt x="532166" y="402375"/>
                  </a:moveTo>
                  <a:cubicBezTo>
                    <a:pt x="554436" y="402126"/>
                    <a:pt x="571549" y="418093"/>
                    <a:pt x="574910" y="445291"/>
                  </a:cubicBezTo>
                  <a:cubicBezTo>
                    <a:pt x="577762" y="469738"/>
                    <a:pt x="571650" y="492555"/>
                    <a:pt x="561465" y="514150"/>
                  </a:cubicBezTo>
                  <a:cubicBezTo>
                    <a:pt x="537833" y="563451"/>
                    <a:pt x="512164" y="611938"/>
                    <a:pt x="489753" y="661646"/>
                  </a:cubicBezTo>
                  <a:cubicBezTo>
                    <a:pt x="454305" y="741914"/>
                    <a:pt x="453898" y="827478"/>
                    <a:pt x="455935" y="913450"/>
                  </a:cubicBezTo>
                  <a:cubicBezTo>
                    <a:pt x="456342" y="923228"/>
                    <a:pt x="455935" y="933414"/>
                    <a:pt x="455935" y="948898"/>
                  </a:cubicBezTo>
                  <a:cubicBezTo>
                    <a:pt x="503606" y="881261"/>
                    <a:pt x="542722" y="815662"/>
                    <a:pt x="565946" y="741914"/>
                  </a:cubicBezTo>
                  <a:cubicBezTo>
                    <a:pt x="585504" y="679166"/>
                    <a:pt x="603840" y="616419"/>
                    <a:pt x="622989" y="553672"/>
                  </a:cubicBezTo>
                  <a:cubicBezTo>
                    <a:pt x="629101" y="533707"/>
                    <a:pt x="638065" y="514557"/>
                    <a:pt x="653141" y="499074"/>
                  </a:cubicBezTo>
                  <a:cubicBezTo>
                    <a:pt x="669031" y="482369"/>
                    <a:pt x="688181" y="472590"/>
                    <a:pt x="711406" y="480739"/>
                  </a:cubicBezTo>
                  <a:cubicBezTo>
                    <a:pt x="733001" y="488481"/>
                    <a:pt x="735445" y="508853"/>
                    <a:pt x="736667" y="527595"/>
                  </a:cubicBezTo>
                  <a:cubicBezTo>
                    <a:pt x="740334" y="577304"/>
                    <a:pt x="729741" y="626198"/>
                    <a:pt x="718739" y="674277"/>
                  </a:cubicBezTo>
                  <a:cubicBezTo>
                    <a:pt x="696330" y="773287"/>
                    <a:pt x="671069" y="871482"/>
                    <a:pt x="650289" y="970899"/>
                  </a:cubicBezTo>
                  <a:cubicBezTo>
                    <a:pt x="629101" y="1072762"/>
                    <a:pt x="611173" y="1175846"/>
                    <a:pt x="595282" y="1278931"/>
                  </a:cubicBezTo>
                  <a:cubicBezTo>
                    <a:pt x="594876" y="1281375"/>
                    <a:pt x="595282" y="1284227"/>
                    <a:pt x="595282" y="1287080"/>
                  </a:cubicBezTo>
                  <a:cubicBezTo>
                    <a:pt x="601802" y="1285857"/>
                    <a:pt x="601394" y="1280560"/>
                    <a:pt x="602617" y="1276079"/>
                  </a:cubicBezTo>
                  <a:cubicBezTo>
                    <a:pt x="633583" y="1185217"/>
                    <a:pt x="660474" y="1092727"/>
                    <a:pt x="709776" y="1009607"/>
                  </a:cubicBezTo>
                  <a:cubicBezTo>
                    <a:pt x="737075" y="963566"/>
                    <a:pt x="772930" y="926895"/>
                    <a:pt x="828751" y="915487"/>
                  </a:cubicBezTo>
                  <a:cubicBezTo>
                    <a:pt x="846678" y="911819"/>
                    <a:pt x="864199" y="913857"/>
                    <a:pt x="880905" y="919154"/>
                  </a:cubicBezTo>
                  <a:cubicBezTo>
                    <a:pt x="891090" y="922414"/>
                    <a:pt x="899240" y="928524"/>
                    <a:pt x="891498" y="941971"/>
                  </a:cubicBezTo>
                  <a:cubicBezTo>
                    <a:pt x="834048" y="1038536"/>
                    <a:pt x="810009" y="1147732"/>
                    <a:pt x="774153" y="1252039"/>
                  </a:cubicBezTo>
                  <a:cubicBezTo>
                    <a:pt x="742779" y="1344123"/>
                    <a:pt x="704886" y="1432539"/>
                    <a:pt x="642954" y="1508732"/>
                  </a:cubicBezTo>
                  <a:cubicBezTo>
                    <a:pt x="623804" y="1530327"/>
                    <a:pt x="605061" y="1551921"/>
                    <a:pt x="585912" y="1573516"/>
                  </a:cubicBezTo>
                  <a:cubicBezTo>
                    <a:pt x="559427" y="1599185"/>
                    <a:pt x="532536" y="1625261"/>
                    <a:pt x="506052" y="1650524"/>
                  </a:cubicBezTo>
                  <a:cubicBezTo>
                    <a:pt x="499940" y="1656636"/>
                    <a:pt x="494236" y="1663969"/>
                    <a:pt x="484457" y="1663969"/>
                  </a:cubicBezTo>
                  <a:cubicBezTo>
                    <a:pt x="329626" y="1591851"/>
                    <a:pt x="174388" y="1519733"/>
                    <a:pt x="19557" y="1447207"/>
                  </a:cubicBezTo>
                  <a:cubicBezTo>
                    <a:pt x="13446" y="1443947"/>
                    <a:pt x="6520" y="1440688"/>
                    <a:pt x="0" y="1437428"/>
                  </a:cubicBezTo>
                  <a:cubicBezTo>
                    <a:pt x="3260" y="1305007"/>
                    <a:pt x="4889" y="1172994"/>
                    <a:pt x="13039" y="1040574"/>
                  </a:cubicBezTo>
                  <a:cubicBezTo>
                    <a:pt x="20780" y="916302"/>
                    <a:pt x="26077" y="791215"/>
                    <a:pt x="57450" y="669795"/>
                  </a:cubicBezTo>
                  <a:cubicBezTo>
                    <a:pt x="67229" y="631087"/>
                    <a:pt x="81083" y="593602"/>
                    <a:pt x="104714" y="560599"/>
                  </a:cubicBezTo>
                  <a:cubicBezTo>
                    <a:pt x="116530" y="543894"/>
                    <a:pt x="130384" y="529633"/>
                    <a:pt x="152793" y="532485"/>
                  </a:cubicBezTo>
                  <a:cubicBezTo>
                    <a:pt x="169092" y="534522"/>
                    <a:pt x="188649" y="561006"/>
                    <a:pt x="191909" y="583009"/>
                  </a:cubicBezTo>
                  <a:cubicBezTo>
                    <a:pt x="195168" y="606233"/>
                    <a:pt x="190686" y="628643"/>
                    <a:pt x="185389" y="651460"/>
                  </a:cubicBezTo>
                  <a:cubicBezTo>
                    <a:pt x="202094" y="625791"/>
                    <a:pt x="218800" y="599714"/>
                    <a:pt x="235913" y="574453"/>
                  </a:cubicBezTo>
                  <a:cubicBezTo>
                    <a:pt x="259545" y="539411"/>
                    <a:pt x="284400" y="506001"/>
                    <a:pt x="314551" y="476257"/>
                  </a:cubicBezTo>
                  <a:cubicBezTo>
                    <a:pt x="326774" y="464034"/>
                    <a:pt x="340220" y="453847"/>
                    <a:pt x="354888" y="445698"/>
                  </a:cubicBezTo>
                  <a:cubicBezTo>
                    <a:pt x="394004" y="424918"/>
                    <a:pt x="425784" y="445291"/>
                    <a:pt x="424154" y="491741"/>
                  </a:cubicBezTo>
                  <a:cubicBezTo>
                    <a:pt x="442489" y="470961"/>
                    <a:pt x="456750" y="449366"/>
                    <a:pt x="475900" y="431845"/>
                  </a:cubicBezTo>
                  <a:cubicBezTo>
                    <a:pt x="486086" y="422881"/>
                    <a:pt x="496273" y="413917"/>
                    <a:pt x="508496" y="408213"/>
                  </a:cubicBezTo>
                  <a:cubicBezTo>
                    <a:pt x="516747" y="404343"/>
                    <a:pt x="524743" y="402458"/>
                    <a:pt x="532166" y="402375"/>
                  </a:cubicBezTo>
                  <a:close/>
                  <a:moveTo>
                    <a:pt x="2040094" y="1578"/>
                  </a:moveTo>
                  <a:cubicBezTo>
                    <a:pt x="2061282" y="-4533"/>
                    <a:pt x="2076358" y="8098"/>
                    <a:pt x="2089803" y="22358"/>
                  </a:cubicBezTo>
                  <a:cubicBezTo>
                    <a:pt x="2110175" y="44768"/>
                    <a:pt x="2121991" y="72067"/>
                    <a:pt x="2134622" y="98959"/>
                  </a:cubicBezTo>
                  <a:cubicBezTo>
                    <a:pt x="2136659" y="103440"/>
                    <a:pt x="2138696" y="108330"/>
                    <a:pt x="2141957" y="116071"/>
                  </a:cubicBezTo>
                  <a:cubicBezTo>
                    <a:pt x="2143994" y="93662"/>
                    <a:pt x="2154179" y="79401"/>
                    <a:pt x="2172515" y="73697"/>
                  </a:cubicBezTo>
                  <a:cubicBezTo>
                    <a:pt x="2192887" y="67993"/>
                    <a:pt x="2209593" y="76142"/>
                    <a:pt x="2223854" y="90810"/>
                  </a:cubicBezTo>
                  <a:cubicBezTo>
                    <a:pt x="2245855" y="112811"/>
                    <a:pt x="2260524" y="139296"/>
                    <a:pt x="2273562" y="167002"/>
                  </a:cubicBezTo>
                  <a:cubicBezTo>
                    <a:pt x="2294750" y="212230"/>
                    <a:pt x="2311047" y="259494"/>
                    <a:pt x="2326530" y="307164"/>
                  </a:cubicBezTo>
                  <a:cubicBezTo>
                    <a:pt x="2328567" y="313276"/>
                    <a:pt x="2330605" y="319388"/>
                    <a:pt x="2333864" y="328352"/>
                  </a:cubicBezTo>
                  <a:cubicBezTo>
                    <a:pt x="2335494" y="310831"/>
                    <a:pt x="2336717" y="296571"/>
                    <a:pt x="2338346" y="282718"/>
                  </a:cubicBezTo>
                  <a:cubicBezTo>
                    <a:pt x="2339976" y="271310"/>
                    <a:pt x="2343643" y="260308"/>
                    <a:pt x="2350570" y="250937"/>
                  </a:cubicBezTo>
                  <a:cubicBezTo>
                    <a:pt x="2361978" y="235046"/>
                    <a:pt x="2376239" y="221193"/>
                    <a:pt x="2396611" y="222823"/>
                  </a:cubicBezTo>
                  <a:cubicBezTo>
                    <a:pt x="2416577" y="224046"/>
                    <a:pt x="2425948" y="240343"/>
                    <a:pt x="2432874" y="257049"/>
                  </a:cubicBezTo>
                  <a:cubicBezTo>
                    <a:pt x="2450802" y="301460"/>
                    <a:pt x="2453654" y="347910"/>
                    <a:pt x="2453247" y="394766"/>
                  </a:cubicBezTo>
                  <a:cubicBezTo>
                    <a:pt x="2451617" y="497443"/>
                    <a:pt x="2432874" y="598083"/>
                    <a:pt x="2414132" y="698723"/>
                  </a:cubicBezTo>
                  <a:cubicBezTo>
                    <a:pt x="2389278" y="832366"/>
                    <a:pt x="2359126" y="965195"/>
                    <a:pt x="2327346" y="1097208"/>
                  </a:cubicBezTo>
                  <a:cubicBezTo>
                    <a:pt x="2326530" y="1100467"/>
                    <a:pt x="2326530" y="1104135"/>
                    <a:pt x="2326123" y="1107393"/>
                  </a:cubicBezTo>
                  <a:cubicBezTo>
                    <a:pt x="2276414" y="1124507"/>
                    <a:pt x="2226706" y="1142434"/>
                    <a:pt x="2176590" y="1159140"/>
                  </a:cubicBezTo>
                  <a:cubicBezTo>
                    <a:pt x="2064134" y="1197032"/>
                    <a:pt x="1951678" y="1234517"/>
                    <a:pt x="1839222" y="1271596"/>
                  </a:cubicBezTo>
                  <a:cubicBezTo>
                    <a:pt x="1831074" y="1275263"/>
                    <a:pt x="1822924" y="1282189"/>
                    <a:pt x="1813146" y="1276892"/>
                  </a:cubicBezTo>
                  <a:cubicBezTo>
                    <a:pt x="1763030" y="1198255"/>
                    <a:pt x="1711283" y="1120432"/>
                    <a:pt x="1672983" y="1034868"/>
                  </a:cubicBezTo>
                  <a:cubicBezTo>
                    <a:pt x="1639165" y="959083"/>
                    <a:pt x="1623682" y="879223"/>
                    <a:pt x="1617570" y="796918"/>
                  </a:cubicBezTo>
                  <a:cubicBezTo>
                    <a:pt x="1611051" y="706872"/>
                    <a:pt x="1605347" y="616826"/>
                    <a:pt x="1597198" y="527187"/>
                  </a:cubicBezTo>
                  <a:cubicBezTo>
                    <a:pt x="1594754" y="498259"/>
                    <a:pt x="1585790" y="470144"/>
                    <a:pt x="1579270" y="442031"/>
                  </a:cubicBezTo>
                  <a:cubicBezTo>
                    <a:pt x="1574789" y="422880"/>
                    <a:pt x="1578048" y="416768"/>
                    <a:pt x="1598013" y="416768"/>
                  </a:cubicBezTo>
                  <a:cubicBezTo>
                    <a:pt x="1639165" y="416768"/>
                    <a:pt x="1670539" y="435919"/>
                    <a:pt x="1695801" y="466478"/>
                  </a:cubicBezTo>
                  <a:cubicBezTo>
                    <a:pt x="1730841" y="508852"/>
                    <a:pt x="1742250" y="560191"/>
                    <a:pt x="1752029" y="612344"/>
                  </a:cubicBezTo>
                  <a:cubicBezTo>
                    <a:pt x="1763844" y="678351"/>
                    <a:pt x="1768734" y="745580"/>
                    <a:pt x="1772808" y="812401"/>
                  </a:cubicBezTo>
                  <a:cubicBezTo>
                    <a:pt x="1773623" y="822587"/>
                    <a:pt x="1774846" y="832366"/>
                    <a:pt x="1777290" y="842145"/>
                  </a:cubicBezTo>
                  <a:cubicBezTo>
                    <a:pt x="1785031" y="816068"/>
                    <a:pt x="1785847" y="788769"/>
                    <a:pt x="1787883" y="761878"/>
                  </a:cubicBezTo>
                  <a:cubicBezTo>
                    <a:pt x="1802552" y="591972"/>
                    <a:pt x="1809886" y="422066"/>
                    <a:pt x="1809886" y="251751"/>
                  </a:cubicBezTo>
                  <a:cubicBezTo>
                    <a:pt x="1809886" y="198376"/>
                    <a:pt x="1811923" y="144593"/>
                    <a:pt x="1824962" y="92032"/>
                  </a:cubicBezTo>
                  <a:cubicBezTo>
                    <a:pt x="1827406" y="81438"/>
                    <a:pt x="1830258" y="70845"/>
                    <a:pt x="1834741" y="61066"/>
                  </a:cubicBezTo>
                  <a:cubicBezTo>
                    <a:pt x="1850223" y="28063"/>
                    <a:pt x="1881190" y="23173"/>
                    <a:pt x="1906859" y="50065"/>
                  </a:cubicBezTo>
                  <a:cubicBezTo>
                    <a:pt x="1929269" y="73697"/>
                    <a:pt x="1933343" y="104663"/>
                    <a:pt x="1934972" y="135222"/>
                  </a:cubicBezTo>
                  <a:cubicBezTo>
                    <a:pt x="1938639" y="202043"/>
                    <a:pt x="1939455" y="269272"/>
                    <a:pt x="1943529" y="336501"/>
                  </a:cubicBezTo>
                  <a:cubicBezTo>
                    <a:pt x="1948011" y="409027"/>
                    <a:pt x="1969606" y="477886"/>
                    <a:pt x="1996905" y="549597"/>
                  </a:cubicBezTo>
                  <a:cubicBezTo>
                    <a:pt x="2020945" y="466885"/>
                    <a:pt x="2043762" y="388654"/>
                    <a:pt x="2040094" y="305942"/>
                  </a:cubicBezTo>
                  <a:cubicBezTo>
                    <a:pt x="2037242" y="243195"/>
                    <a:pt x="2019314" y="183300"/>
                    <a:pt x="2006683" y="122183"/>
                  </a:cubicBezTo>
                  <a:cubicBezTo>
                    <a:pt x="2001387" y="96106"/>
                    <a:pt x="1996090" y="70437"/>
                    <a:pt x="2003424" y="43953"/>
                  </a:cubicBezTo>
                  <a:cubicBezTo>
                    <a:pt x="2009128" y="23581"/>
                    <a:pt x="2019314" y="7690"/>
                    <a:pt x="2040094" y="1578"/>
                  </a:cubicBezTo>
                  <a:close/>
                </a:path>
              </a:pathLst>
            </a:custGeom>
            <a:solidFill>
              <a:srgbClr val="FDCA93"/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47" name="Freeform: Shape 29">
              <a:extLst>
                <a:ext uri="{FF2B5EF4-FFF2-40B4-BE49-F238E27FC236}">
                  <a16:creationId xmlns:a16="http://schemas.microsoft.com/office/drawing/2014/main" id="{4E4D4858-400E-4021-8357-9E5E6525C079}"/>
                </a:ext>
              </a:extLst>
            </p:cNvPr>
            <p:cNvSpPr/>
            <p:nvPr/>
          </p:nvSpPr>
          <p:spPr>
            <a:xfrm>
              <a:off x="4805835" y="3545770"/>
              <a:ext cx="2650044" cy="1059772"/>
            </a:xfrm>
            <a:custGeom>
              <a:avLst/>
              <a:gdLst>
                <a:gd name="connsiteX0" fmla="*/ 2748080 w 2769805"/>
                <a:gd name="connsiteY0" fmla="*/ 0 h 1107666"/>
                <a:gd name="connsiteX1" fmla="*/ 2769374 w 2769805"/>
                <a:gd name="connsiteY1" fmla="*/ 22571 h 1107666"/>
                <a:gd name="connsiteX2" fmla="*/ 2667167 w 2769805"/>
                <a:gd name="connsiteY2" fmla="*/ 1082541 h 1107666"/>
                <a:gd name="connsiteX3" fmla="*/ 2647577 w 2769805"/>
                <a:gd name="connsiteY3" fmla="*/ 1101279 h 1107666"/>
                <a:gd name="connsiteX4" fmla="*/ 135843 w 2769805"/>
                <a:gd name="connsiteY4" fmla="*/ 1107667 h 1107666"/>
                <a:gd name="connsiteX5" fmla="*/ 110717 w 2769805"/>
                <a:gd name="connsiteY5" fmla="*/ 1085096 h 1107666"/>
                <a:gd name="connsiteX6" fmla="*/ 5529 w 2769805"/>
                <a:gd name="connsiteY6" fmla="*/ 48974 h 1107666"/>
                <a:gd name="connsiteX7" fmla="*/ 3826 w 2769805"/>
                <a:gd name="connsiteY7" fmla="*/ 11072 h 1107666"/>
                <a:gd name="connsiteX8" fmla="*/ 43005 w 2769805"/>
                <a:gd name="connsiteY8" fmla="*/ 8091 h 1107666"/>
                <a:gd name="connsiteX9" fmla="*/ 2748080 w 2769805"/>
                <a:gd name="connsiteY9" fmla="*/ 0 h 11076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769805" h="1107666">
                  <a:moveTo>
                    <a:pt x="2748080" y="0"/>
                  </a:moveTo>
                  <a:cubicBezTo>
                    <a:pt x="2765966" y="0"/>
                    <a:pt x="2771503" y="2129"/>
                    <a:pt x="2769374" y="22571"/>
                  </a:cubicBezTo>
                  <a:cubicBezTo>
                    <a:pt x="2758301" y="121797"/>
                    <a:pt x="2671851" y="1019088"/>
                    <a:pt x="2667167" y="1082541"/>
                  </a:cubicBezTo>
                  <a:cubicBezTo>
                    <a:pt x="2665889" y="1097446"/>
                    <a:pt x="2662056" y="1101279"/>
                    <a:pt x="2647577" y="1101279"/>
                  </a:cubicBezTo>
                  <a:cubicBezTo>
                    <a:pt x="2514282" y="1101279"/>
                    <a:pt x="256362" y="1106815"/>
                    <a:pt x="135843" y="1107667"/>
                  </a:cubicBezTo>
                  <a:cubicBezTo>
                    <a:pt x="118382" y="1107667"/>
                    <a:pt x="112420" y="1104260"/>
                    <a:pt x="110717" y="1085096"/>
                  </a:cubicBezTo>
                  <a:cubicBezTo>
                    <a:pt x="103051" y="994814"/>
                    <a:pt x="14046" y="140109"/>
                    <a:pt x="5529" y="48974"/>
                  </a:cubicBezTo>
                  <a:cubicBezTo>
                    <a:pt x="4251" y="36198"/>
                    <a:pt x="-5118" y="18738"/>
                    <a:pt x="3826" y="11072"/>
                  </a:cubicBezTo>
                  <a:cubicBezTo>
                    <a:pt x="11917" y="4259"/>
                    <a:pt x="29377" y="8517"/>
                    <a:pt x="43005" y="8091"/>
                  </a:cubicBezTo>
                  <a:cubicBezTo>
                    <a:pt x="111569" y="8091"/>
                    <a:pt x="2492563" y="1703"/>
                    <a:pt x="2748080" y="0"/>
                  </a:cubicBezTo>
                  <a:close/>
                </a:path>
              </a:pathLst>
            </a:custGeom>
            <a:solidFill>
              <a:schemeClr val="accent4"/>
            </a:solidFill>
            <a:ln w="425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8" name="Freeform: Shape 30">
              <a:extLst>
                <a:ext uri="{FF2B5EF4-FFF2-40B4-BE49-F238E27FC236}">
                  <a16:creationId xmlns:a16="http://schemas.microsoft.com/office/drawing/2014/main" id="{085CF0E0-95FC-4655-B2EA-BD626A4F97A1}"/>
                </a:ext>
              </a:extLst>
            </p:cNvPr>
            <p:cNvSpPr/>
            <p:nvPr/>
          </p:nvSpPr>
          <p:spPr>
            <a:xfrm>
              <a:off x="5816361" y="3545771"/>
              <a:ext cx="1639520" cy="1056893"/>
            </a:xfrm>
            <a:custGeom>
              <a:avLst/>
              <a:gdLst>
                <a:gd name="connsiteX0" fmla="*/ 1492947 w 1513733"/>
                <a:gd name="connsiteY0" fmla="*/ 0 h 1056893"/>
                <a:gd name="connsiteX1" fmla="*/ 1513321 w 1513733"/>
                <a:gd name="connsiteY1" fmla="*/ 21595 h 1056893"/>
                <a:gd name="connsiteX2" fmla="*/ 1415533 w 1513733"/>
                <a:gd name="connsiteY2" fmla="*/ 1035734 h 1056893"/>
                <a:gd name="connsiteX3" fmla="*/ 1396790 w 1513733"/>
                <a:gd name="connsiteY3" fmla="*/ 1053661 h 1056893"/>
                <a:gd name="connsiteX4" fmla="*/ 190641 w 1513733"/>
                <a:gd name="connsiteY4" fmla="*/ 1056412 h 1056893"/>
                <a:gd name="connsiteX5" fmla="*/ 0 w 1513733"/>
                <a:gd name="connsiteY5" fmla="*/ 1056893 h 1056893"/>
                <a:gd name="connsiteX6" fmla="*/ 938674 w 1513733"/>
                <a:gd name="connsiteY6" fmla="*/ 2073 h 1056893"/>
                <a:gd name="connsiteX7" fmla="*/ 994644 w 1513733"/>
                <a:gd name="connsiteY7" fmla="*/ 1897 h 1056893"/>
                <a:gd name="connsiteX8" fmla="*/ 1492947 w 1513733"/>
                <a:gd name="connsiteY8" fmla="*/ 0 h 10568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13733" h="1056893">
                  <a:moveTo>
                    <a:pt x="1492947" y="0"/>
                  </a:moveTo>
                  <a:cubicBezTo>
                    <a:pt x="1510060" y="0"/>
                    <a:pt x="1515358" y="2037"/>
                    <a:pt x="1513321" y="21595"/>
                  </a:cubicBezTo>
                  <a:cubicBezTo>
                    <a:pt x="1502727" y="116531"/>
                    <a:pt x="1420014" y="975024"/>
                    <a:pt x="1415533" y="1035734"/>
                  </a:cubicBezTo>
                  <a:cubicBezTo>
                    <a:pt x="1414310" y="1049994"/>
                    <a:pt x="1410643" y="1053661"/>
                    <a:pt x="1396790" y="1053661"/>
                  </a:cubicBezTo>
                  <a:cubicBezTo>
                    <a:pt x="1333024" y="1053661"/>
                    <a:pt x="761068" y="1054986"/>
                    <a:pt x="190641" y="1056412"/>
                  </a:cubicBezTo>
                  <a:lnTo>
                    <a:pt x="0" y="1056893"/>
                  </a:lnTo>
                  <a:lnTo>
                    <a:pt x="938674" y="2073"/>
                  </a:lnTo>
                  <a:lnTo>
                    <a:pt x="994644" y="1897"/>
                  </a:lnTo>
                  <a:cubicBezTo>
                    <a:pt x="1243615" y="1095"/>
                    <a:pt x="1431830" y="407"/>
                    <a:pt x="1492947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25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449" name="Group 68">
            <a:extLst>
              <a:ext uri="{FF2B5EF4-FFF2-40B4-BE49-F238E27FC236}">
                <a16:creationId xmlns:a16="http://schemas.microsoft.com/office/drawing/2014/main" id="{137023C2-3BE1-4C41-B8D0-E46F30F544B5}"/>
              </a:ext>
            </a:extLst>
          </p:cNvPr>
          <p:cNvGrpSpPr/>
          <p:nvPr/>
        </p:nvGrpSpPr>
        <p:grpSpPr>
          <a:xfrm>
            <a:off x="8122062" y="3663253"/>
            <a:ext cx="950761" cy="1640048"/>
            <a:chOff x="10432357" y="212669"/>
            <a:chExt cx="612578" cy="1056688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450" name="Freeform: Shape 69">
              <a:extLst>
                <a:ext uri="{FF2B5EF4-FFF2-40B4-BE49-F238E27FC236}">
                  <a16:creationId xmlns:a16="http://schemas.microsoft.com/office/drawing/2014/main" id="{055DD94D-30AF-4D27-8AFE-724C3D272521}"/>
                </a:ext>
              </a:extLst>
            </p:cNvPr>
            <p:cNvSpPr/>
            <p:nvPr/>
          </p:nvSpPr>
          <p:spPr>
            <a:xfrm>
              <a:off x="10561867" y="1079641"/>
              <a:ext cx="345457" cy="153999"/>
            </a:xfrm>
            <a:custGeom>
              <a:avLst/>
              <a:gdLst>
                <a:gd name="connsiteX0" fmla="*/ 755333 w 790575"/>
                <a:gd name="connsiteY0" fmla="*/ 358140 h 352425"/>
                <a:gd name="connsiteX1" fmla="*/ 35243 w 790575"/>
                <a:gd name="connsiteY1" fmla="*/ 358140 h 352425"/>
                <a:gd name="connsiteX2" fmla="*/ 0 w 790575"/>
                <a:gd name="connsiteY2" fmla="*/ 322897 h 352425"/>
                <a:gd name="connsiteX3" fmla="*/ 0 w 790575"/>
                <a:gd name="connsiteY3" fmla="*/ 35242 h 352425"/>
                <a:gd name="connsiteX4" fmla="*/ 35243 w 790575"/>
                <a:gd name="connsiteY4" fmla="*/ 0 h 352425"/>
                <a:gd name="connsiteX5" fmla="*/ 755333 w 790575"/>
                <a:gd name="connsiteY5" fmla="*/ 0 h 352425"/>
                <a:gd name="connsiteX6" fmla="*/ 790575 w 790575"/>
                <a:gd name="connsiteY6" fmla="*/ 35242 h 352425"/>
                <a:gd name="connsiteX7" fmla="*/ 790575 w 790575"/>
                <a:gd name="connsiteY7" fmla="*/ 323850 h 352425"/>
                <a:gd name="connsiteX8" fmla="*/ 755333 w 790575"/>
                <a:gd name="connsiteY8" fmla="*/ 35814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90575" h="352425">
                  <a:moveTo>
                    <a:pt x="755333" y="358140"/>
                  </a:moveTo>
                  <a:lnTo>
                    <a:pt x="35243" y="358140"/>
                  </a:lnTo>
                  <a:cubicBezTo>
                    <a:pt x="16193" y="358140"/>
                    <a:pt x="0" y="341947"/>
                    <a:pt x="0" y="322897"/>
                  </a:cubicBezTo>
                  <a:lnTo>
                    <a:pt x="0" y="35242"/>
                  </a:lnTo>
                  <a:cubicBezTo>
                    <a:pt x="0" y="16192"/>
                    <a:pt x="16193" y="0"/>
                    <a:pt x="35243" y="0"/>
                  </a:cubicBezTo>
                  <a:lnTo>
                    <a:pt x="755333" y="0"/>
                  </a:lnTo>
                  <a:cubicBezTo>
                    <a:pt x="774383" y="0"/>
                    <a:pt x="790575" y="16192"/>
                    <a:pt x="790575" y="35242"/>
                  </a:cubicBezTo>
                  <a:lnTo>
                    <a:pt x="790575" y="323850"/>
                  </a:lnTo>
                  <a:cubicBezTo>
                    <a:pt x="790575" y="342900"/>
                    <a:pt x="775335" y="358140"/>
                    <a:pt x="755333" y="358140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1" name="Freeform: Shape 70">
              <a:extLst>
                <a:ext uri="{FF2B5EF4-FFF2-40B4-BE49-F238E27FC236}">
                  <a16:creationId xmlns:a16="http://schemas.microsoft.com/office/drawing/2014/main" id="{987291F8-8426-4F68-BBFC-DD25ED555F14}"/>
                </a:ext>
              </a:extLst>
            </p:cNvPr>
            <p:cNvSpPr/>
            <p:nvPr/>
          </p:nvSpPr>
          <p:spPr>
            <a:xfrm>
              <a:off x="10613478" y="1097538"/>
              <a:ext cx="245566" cy="120702"/>
            </a:xfrm>
            <a:custGeom>
              <a:avLst/>
              <a:gdLst>
                <a:gd name="connsiteX0" fmla="*/ 545782 w 561975"/>
                <a:gd name="connsiteY0" fmla="*/ 280988 h 276225"/>
                <a:gd name="connsiteX1" fmla="*/ 22860 w 561975"/>
                <a:gd name="connsiteY1" fmla="*/ 280988 h 276225"/>
                <a:gd name="connsiteX2" fmla="*/ 0 w 561975"/>
                <a:gd name="connsiteY2" fmla="*/ 258127 h 276225"/>
                <a:gd name="connsiteX3" fmla="*/ 0 w 561975"/>
                <a:gd name="connsiteY3" fmla="*/ 22860 h 276225"/>
                <a:gd name="connsiteX4" fmla="*/ 22860 w 561975"/>
                <a:gd name="connsiteY4" fmla="*/ 0 h 276225"/>
                <a:gd name="connsiteX5" fmla="*/ 545782 w 561975"/>
                <a:gd name="connsiteY5" fmla="*/ 0 h 276225"/>
                <a:gd name="connsiteX6" fmla="*/ 568643 w 561975"/>
                <a:gd name="connsiteY6" fmla="*/ 22860 h 276225"/>
                <a:gd name="connsiteX7" fmla="*/ 568643 w 561975"/>
                <a:gd name="connsiteY7" fmla="*/ 258127 h 276225"/>
                <a:gd name="connsiteX8" fmla="*/ 545782 w 561975"/>
                <a:gd name="connsiteY8" fmla="*/ 280988 h 27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61975" h="276225">
                  <a:moveTo>
                    <a:pt x="545782" y="280988"/>
                  </a:moveTo>
                  <a:lnTo>
                    <a:pt x="22860" y="280988"/>
                  </a:lnTo>
                  <a:cubicBezTo>
                    <a:pt x="9525" y="280988"/>
                    <a:pt x="0" y="270510"/>
                    <a:pt x="0" y="258127"/>
                  </a:cubicBezTo>
                  <a:lnTo>
                    <a:pt x="0" y="22860"/>
                  </a:lnTo>
                  <a:cubicBezTo>
                    <a:pt x="0" y="9525"/>
                    <a:pt x="10477" y="0"/>
                    <a:pt x="22860" y="0"/>
                  </a:cubicBezTo>
                  <a:lnTo>
                    <a:pt x="545782" y="0"/>
                  </a:lnTo>
                  <a:cubicBezTo>
                    <a:pt x="559118" y="0"/>
                    <a:pt x="568643" y="10477"/>
                    <a:pt x="568643" y="22860"/>
                  </a:cubicBezTo>
                  <a:lnTo>
                    <a:pt x="568643" y="258127"/>
                  </a:lnTo>
                  <a:cubicBezTo>
                    <a:pt x="569595" y="270510"/>
                    <a:pt x="559118" y="280988"/>
                    <a:pt x="545782" y="280988"/>
                  </a:cubicBezTo>
                  <a:close/>
                </a:path>
              </a:pathLst>
            </a:custGeom>
            <a:solidFill>
              <a:srgbClr val="E1E3F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2" name="Freeform: Shape 71">
              <a:extLst>
                <a:ext uri="{FF2B5EF4-FFF2-40B4-BE49-F238E27FC236}">
                  <a16:creationId xmlns:a16="http://schemas.microsoft.com/office/drawing/2014/main" id="{02CA8EEF-CF4C-4656-8C42-C4A3258099B3}"/>
                </a:ext>
              </a:extLst>
            </p:cNvPr>
            <p:cNvSpPr/>
            <p:nvPr/>
          </p:nvSpPr>
          <p:spPr>
            <a:xfrm>
              <a:off x="10551046" y="1234472"/>
              <a:ext cx="378754" cy="33297"/>
            </a:xfrm>
            <a:custGeom>
              <a:avLst/>
              <a:gdLst>
                <a:gd name="connsiteX0" fmla="*/ 850582 w 866775"/>
                <a:gd name="connsiteY0" fmla="*/ 82867 h 76200"/>
                <a:gd name="connsiteX1" fmla="*/ 18098 w 866775"/>
                <a:gd name="connsiteY1" fmla="*/ 82867 h 76200"/>
                <a:gd name="connsiteX2" fmla="*/ 0 w 866775"/>
                <a:gd name="connsiteY2" fmla="*/ 64770 h 76200"/>
                <a:gd name="connsiteX3" fmla="*/ 0 w 866775"/>
                <a:gd name="connsiteY3" fmla="*/ 18097 h 76200"/>
                <a:gd name="connsiteX4" fmla="*/ 18098 w 866775"/>
                <a:gd name="connsiteY4" fmla="*/ 0 h 76200"/>
                <a:gd name="connsiteX5" fmla="*/ 850582 w 866775"/>
                <a:gd name="connsiteY5" fmla="*/ 0 h 76200"/>
                <a:gd name="connsiteX6" fmla="*/ 868680 w 866775"/>
                <a:gd name="connsiteY6" fmla="*/ 18097 h 76200"/>
                <a:gd name="connsiteX7" fmla="*/ 868680 w 866775"/>
                <a:gd name="connsiteY7" fmla="*/ 64770 h 76200"/>
                <a:gd name="connsiteX8" fmla="*/ 850582 w 866775"/>
                <a:gd name="connsiteY8" fmla="*/ 82867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6775" h="76200">
                  <a:moveTo>
                    <a:pt x="850582" y="82867"/>
                  </a:moveTo>
                  <a:lnTo>
                    <a:pt x="18098" y="82867"/>
                  </a:lnTo>
                  <a:cubicBezTo>
                    <a:pt x="7620" y="82867"/>
                    <a:pt x="0" y="74295"/>
                    <a:pt x="0" y="64770"/>
                  </a:cubicBezTo>
                  <a:lnTo>
                    <a:pt x="0" y="18097"/>
                  </a:lnTo>
                  <a:cubicBezTo>
                    <a:pt x="0" y="7620"/>
                    <a:pt x="8573" y="0"/>
                    <a:pt x="18098" y="0"/>
                  </a:cubicBezTo>
                  <a:lnTo>
                    <a:pt x="850582" y="0"/>
                  </a:lnTo>
                  <a:cubicBezTo>
                    <a:pt x="861060" y="0"/>
                    <a:pt x="868680" y="8572"/>
                    <a:pt x="868680" y="18097"/>
                  </a:cubicBezTo>
                  <a:lnTo>
                    <a:pt x="868680" y="64770"/>
                  </a:lnTo>
                  <a:cubicBezTo>
                    <a:pt x="868680" y="75247"/>
                    <a:pt x="860107" y="82867"/>
                    <a:pt x="850582" y="82867"/>
                  </a:cubicBezTo>
                  <a:close/>
                </a:path>
              </a:pathLst>
            </a:custGeom>
            <a:solidFill>
              <a:srgbClr val="F7382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3" name="Freeform: Shape 72">
              <a:extLst>
                <a:ext uri="{FF2B5EF4-FFF2-40B4-BE49-F238E27FC236}">
                  <a16:creationId xmlns:a16="http://schemas.microsoft.com/office/drawing/2014/main" id="{6E6C684A-4B48-4D4F-AC1B-B7524FF39539}"/>
                </a:ext>
              </a:extLst>
            </p:cNvPr>
            <p:cNvSpPr/>
            <p:nvPr/>
          </p:nvSpPr>
          <p:spPr>
            <a:xfrm>
              <a:off x="10432357" y="212669"/>
              <a:ext cx="611833" cy="853237"/>
            </a:xfrm>
            <a:custGeom>
              <a:avLst/>
              <a:gdLst>
                <a:gd name="connsiteX0" fmla="*/ 1404140 w 1400175"/>
                <a:gd name="connsiteY0" fmla="*/ 122873 h 1952625"/>
                <a:gd name="connsiteX1" fmla="*/ 1380328 w 1400175"/>
                <a:gd name="connsiteY1" fmla="*/ 100013 h 1952625"/>
                <a:gd name="connsiteX2" fmla="*/ 1224118 w 1400175"/>
                <a:gd name="connsiteY2" fmla="*/ 100965 h 1952625"/>
                <a:gd name="connsiteX3" fmla="*/ 1200305 w 1400175"/>
                <a:gd name="connsiteY3" fmla="*/ 77153 h 1952625"/>
                <a:gd name="connsiteX4" fmla="*/ 1201257 w 1400175"/>
                <a:gd name="connsiteY4" fmla="*/ 20003 h 1952625"/>
                <a:gd name="connsiteX5" fmla="*/ 1183160 w 1400175"/>
                <a:gd name="connsiteY5" fmla="*/ 0 h 1952625"/>
                <a:gd name="connsiteX6" fmla="*/ 700243 w 1400175"/>
                <a:gd name="connsiteY6" fmla="*/ 1905 h 1952625"/>
                <a:gd name="connsiteX7" fmla="*/ 700243 w 1400175"/>
                <a:gd name="connsiteY7" fmla="*/ 953 h 1952625"/>
                <a:gd name="connsiteX8" fmla="*/ 222087 w 1400175"/>
                <a:gd name="connsiteY8" fmla="*/ 0 h 1952625"/>
                <a:gd name="connsiteX9" fmla="*/ 203990 w 1400175"/>
                <a:gd name="connsiteY9" fmla="*/ 20003 h 1952625"/>
                <a:gd name="connsiteX10" fmla="*/ 204943 w 1400175"/>
                <a:gd name="connsiteY10" fmla="*/ 77153 h 1952625"/>
                <a:gd name="connsiteX11" fmla="*/ 181130 w 1400175"/>
                <a:gd name="connsiteY11" fmla="*/ 100965 h 1952625"/>
                <a:gd name="connsiteX12" fmla="*/ 24920 w 1400175"/>
                <a:gd name="connsiteY12" fmla="*/ 100013 h 1952625"/>
                <a:gd name="connsiteX13" fmla="*/ 1107 w 1400175"/>
                <a:gd name="connsiteY13" fmla="*/ 122873 h 1952625"/>
                <a:gd name="connsiteX14" fmla="*/ 23015 w 1400175"/>
                <a:gd name="connsiteY14" fmla="*/ 400050 h 1952625"/>
                <a:gd name="connsiteX15" fmla="*/ 119218 w 1400175"/>
                <a:gd name="connsiteY15" fmla="*/ 641985 h 1952625"/>
                <a:gd name="connsiteX16" fmla="*/ 373535 w 1400175"/>
                <a:gd name="connsiteY16" fmla="*/ 835343 h 1952625"/>
                <a:gd name="connsiteX17" fmla="*/ 405920 w 1400175"/>
                <a:gd name="connsiteY17" fmla="*/ 849630 h 1952625"/>
                <a:gd name="connsiteX18" fmla="*/ 574513 w 1400175"/>
                <a:gd name="connsiteY18" fmla="*/ 1005840 h 1952625"/>
                <a:gd name="connsiteX19" fmla="*/ 535460 w 1400175"/>
                <a:gd name="connsiteY19" fmla="*/ 1062990 h 1952625"/>
                <a:gd name="connsiteX20" fmla="*/ 587848 w 1400175"/>
                <a:gd name="connsiteY20" fmla="*/ 1099185 h 1952625"/>
                <a:gd name="connsiteX21" fmla="*/ 615470 w 1400175"/>
                <a:gd name="connsiteY21" fmla="*/ 1099185 h 1952625"/>
                <a:gd name="connsiteX22" fmla="*/ 635473 w 1400175"/>
                <a:gd name="connsiteY22" fmla="*/ 1119188 h 1952625"/>
                <a:gd name="connsiteX23" fmla="*/ 639282 w 1400175"/>
                <a:gd name="connsiteY23" fmla="*/ 1198245 h 1952625"/>
                <a:gd name="connsiteX24" fmla="*/ 626900 w 1400175"/>
                <a:gd name="connsiteY24" fmla="*/ 1439228 h 1952625"/>
                <a:gd name="connsiteX25" fmla="*/ 562130 w 1400175"/>
                <a:gd name="connsiteY25" fmla="*/ 1719263 h 1952625"/>
                <a:gd name="connsiteX26" fmla="*/ 427828 w 1400175"/>
                <a:gd name="connsiteY26" fmla="*/ 1946910 h 1952625"/>
                <a:gd name="connsiteX27" fmla="*/ 467832 w 1400175"/>
                <a:gd name="connsiteY27" fmla="*/ 1960245 h 1952625"/>
                <a:gd name="connsiteX28" fmla="*/ 667857 w 1400175"/>
                <a:gd name="connsiteY28" fmla="*/ 1960245 h 1952625"/>
                <a:gd name="connsiteX29" fmla="*/ 697385 w 1400175"/>
                <a:gd name="connsiteY29" fmla="*/ 1960245 h 1952625"/>
                <a:gd name="connsiteX30" fmla="*/ 697385 w 1400175"/>
                <a:gd name="connsiteY30" fmla="*/ 1960245 h 1952625"/>
                <a:gd name="connsiteX31" fmla="*/ 701195 w 1400175"/>
                <a:gd name="connsiteY31" fmla="*/ 1960245 h 1952625"/>
                <a:gd name="connsiteX32" fmla="*/ 705005 w 1400175"/>
                <a:gd name="connsiteY32" fmla="*/ 1960245 h 1952625"/>
                <a:gd name="connsiteX33" fmla="*/ 705005 w 1400175"/>
                <a:gd name="connsiteY33" fmla="*/ 1960245 h 1952625"/>
                <a:gd name="connsiteX34" fmla="*/ 734532 w 1400175"/>
                <a:gd name="connsiteY34" fmla="*/ 1960245 h 1952625"/>
                <a:gd name="connsiteX35" fmla="*/ 934557 w 1400175"/>
                <a:gd name="connsiteY35" fmla="*/ 1960245 h 1952625"/>
                <a:gd name="connsiteX36" fmla="*/ 974563 w 1400175"/>
                <a:gd name="connsiteY36" fmla="*/ 1946910 h 1952625"/>
                <a:gd name="connsiteX37" fmla="*/ 840260 w 1400175"/>
                <a:gd name="connsiteY37" fmla="*/ 1719263 h 1952625"/>
                <a:gd name="connsiteX38" fmla="*/ 775490 w 1400175"/>
                <a:gd name="connsiteY38" fmla="*/ 1439228 h 1952625"/>
                <a:gd name="connsiteX39" fmla="*/ 763107 w 1400175"/>
                <a:gd name="connsiteY39" fmla="*/ 1198245 h 1952625"/>
                <a:gd name="connsiteX40" fmla="*/ 766918 w 1400175"/>
                <a:gd name="connsiteY40" fmla="*/ 1119188 h 1952625"/>
                <a:gd name="connsiteX41" fmla="*/ 786920 w 1400175"/>
                <a:gd name="connsiteY41" fmla="*/ 1099185 h 1952625"/>
                <a:gd name="connsiteX42" fmla="*/ 814543 w 1400175"/>
                <a:gd name="connsiteY42" fmla="*/ 1099185 h 1952625"/>
                <a:gd name="connsiteX43" fmla="*/ 866930 w 1400175"/>
                <a:gd name="connsiteY43" fmla="*/ 1062990 h 1952625"/>
                <a:gd name="connsiteX44" fmla="*/ 827878 w 1400175"/>
                <a:gd name="connsiteY44" fmla="*/ 1005840 h 1952625"/>
                <a:gd name="connsiteX45" fmla="*/ 996470 w 1400175"/>
                <a:gd name="connsiteY45" fmla="*/ 849630 h 1952625"/>
                <a:gd name="connsiteX46" fmla="*/ 1028855 w 1400175"/>
                <a:gd name="connsiteY46" fmla="*/ 835343 h 1952625"/>
                <a:gd name="connsiteX47" fmla="*/ 1283173 w 1400175"/>
                <a:gd name="connsiteY47" fmla="*/ 641985 h 1952625"/>
                <a:gd name="connsiteX48" fmla="*/ 1379375 w 1400175"/>
                <a:gd name="connsiteY48" fmla="*/ 400050 h 1952625"/>
                <a:gd name="connsiteX49" fmla="*/ 1404140 w 1400175"/>
                <a:gd name="connsiteY49" fmla="*/ 122873 h 1952625"/>
                <a:gd name="connsiteX50" fmla="*/ 284000 w 1400175"/>
                <a:gd name="connsiteY50" fmla="*/ 731520 h 1952625"/>
                <a:gd name="connsiteX51" fmla="*/ 132553 w 1400175"/>
                <a:gd name="connsiteY51" fmla="*/ 548640 h 1952625"/>
                <a:gd name="connsiteX52" fmla="*/ 74450 w 1400175"/>
                <a:gd name="connsiteY52" fmla="*/ 360998 h 1952625"/>
                <a:gd name="connsiteX53" fmla="*/ 60162 w 1400175"/>
                <a:gd name="connsiteY53" fmla="*/ 174308 h 1952625"/>
                <a:gd name="connsiteX54" fmla="*/ 75403 w 1400175"/>
                <a:gd name="connsiteY54" fmla="*/ 158115 h 1952625"/>
                <a:gd name="connsiteX55" fmla="*/ 196370 w 1400175"/>
                <a:gd name="connsiteY55" fmla="*/ 158115 h 1952625"/>
                <a:gd name="connsiteX56" fmla="*/ 209705 w 1400175"/>
                <a:gd name="connsiteY56" fmla="*/ 167640 h 1952625"/>
                <a:gd name="connsiteX57" fmla="*/ 219230 w 1400175"/>
                <a:gd name="connsiteY57" fmla="*/ 240983 h 1952625"/>
                <a:gd name="connsiteX58" fmla="*/ 246853 w 1400175"/>
                <a:gd name="connsiteY58" fmla="*/ 420053 h 1952625"/>
                <a:gd name="connsiteX59" fmla="*/ 286857 w 1400175"/>
                <a:gd name="connsiteY59" fmla="*/ 585788 h 1952625"/>
                <a:gd name="connsiteX60" fmla="*/ 356390 w 1400175"/>
                <a:gd name="connsiteY60" fmla="*/ 764858 h 1952625"/>
                <a:gd name="connsiteX61" fmla="*/ 284000 w 1400175"/>
                <a:gd name="connsiteY61" fmla="*/ 731520 h 1952625"/>
                <a:gd name="connsiteX62" fmla="*/ 1331750 w 1400175"/>
                <a:gd name="connsiteY62" fmla="*/ 360998 h 1952625"/>
                <a:gd name="connsiteX63" fmla="*/ 1273648 w 1400175"/>
                <a:gd name="connsiteY63" fmla="*/ 548640 h 1952625"/>
                <a:gd name="connsiteX64" fmla="*/ 1122200 w 1400175"/>
                <a:gd name="connsiteY64" fmla="*/ 731520 h 1952625"/>
                <a:gd name="connsiteX65" fmla="*/ 1048857 w 1400175"/>
                <a:gd name="connsiteY65" fmla="*/ 765810 h 1952625"/>
                <a:gd name="connsiteX66" fmla="*/ 1118390 w 1400175"/>
                <a:gd name="connsiteY66" fmla="*/ 586740 h 1952625"/>
                <a:gd name="connsiteX67" fmla="*/ 1158395 w 1400175"/>
                <a:gd name="connsiteY67" fmla="*/ 421005 h 1952625"/>
                <a:gd name="connsiteX68" fmla="*/ 1186018 w 1400175"/>
                <a:gd name="connsiteY68" fmla="*/ 241935 h 1952625"/>
                <a:gd name="connsiteX69" fmla="*/ 1195543 w 1400175"/>
                <a:gd name="connsiteY69" fmla="*/ 168593 h 1952625"/>
                <a:gd name="connsiteX70" fmla="*/ 1208878 w 1400175"/>
                <a:gd name="connsiteY70" fmla="*/ 159068 h 1952625"/>
                <a:gd name="connsiteX71" fmla="*/ 1329845 w 1400175"/>
                <a:gd name="connsiteY71" fmla="*/ 159068 h 1952625"/>
                <a:gd name="connsiteX72" fmla="*/ 1345085 w 1400175"/>
                <a:gd name="connsiteY72" fmla="*/ 175260 h 1952625"/>
                <a:gd name="connsiteX73" fmla="*/ 1331750 w 1400175"/>
                <a:gd name="connsiteY73" fmla="*/ 360998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</a:cxnLst>
              <a:rect l="l" t="t" r="r" b="b"/>
              <a:pathLst>
                <a:path w="1400175" h="1952625">
                  <a:moveTo>
                    <a:pt x="1404140" y="122873"/>
                  </a:moveTo>
                  <a:cubicBezTo>
                    <a:pt x="1403188" y="106680"/>
                    <a:pt x="1397473" y="100013"/>
                    <a:pt x="1380328" y="100013"/>
                  </a:cubicBezTo>
                  <a:cubicBezTo>
                    <a:pt x="1327940" y="100965"/>
                    <a:pt x="1276505" y="99060"/>
                    <a:pt x="1224118" y="100965"/>
                  </a:cubicBezTo>
                  <a:cubicBezTo>
                    <a:pt x="1205068" y="100965"/>
                    <a:pt x="1199353" y="94298"/>
                    <a:pt x="1200305" y="77153"/>
                  </a:cubicBezTo>
                  <a:cubicBezTo>
                    <a:pt x="1201257" y="58103"/>
                    <a:pt x="1200305" y="39053"/>
                    <a:pt x="1201257" y="20003"/>
                  </a:cubicBezTo>
                  <a:cubicBezTo>
                    <a:pt x="1202210" y="6668"/>
                    <a:pt x="1197448" y="0"/>
                    <a:pt x="1183160" y="0"/>
                  </a:cubicBezTo>
                  <a:cubicBezTo>
                    <a:pt x="1024093" y="953"/>
                    <a:pt x="859310" y="953"/>
                    <a:pt x="700243" y="1905"/>
                  </a:cubicBezTo>
                  <a:cubicBezTo>
                    <a:pt x="700243" y="1905"/>
                    <a:pt x="700243" y="1905"/>
                    <a:pt x="700243" y="953"/>
                  </a:cubicBezTo>
                  <a:cubicBezTo>
                    <a:pt x="541175" y="953"/>
                    <a:pt x="382107" y="0"/>
                    <a:pt x="222087" y="0"/>
                  </a:cubicBezTo>
                  <a:cubicBezTo>
                    <a:pt x="207800" y="0"/>
                    <a:pt x="203037" y="6668"/>
                    <a:pt x="203990" y="20003"/>
                  </a:cubicBezTo>
                  <a:cubicBezTo>
                    <a:pt x="204943" y="39053"/>
                    <a:pt x="203990" y="58103"/>
                    <a:pt x="204943" y="77153"/>
                  </a:cubicBezTo>
                  <a:cubicBezTo>
                    <a:pt x="205895" y="95250"/>
                    <a:pt x="200180" y="101918"/>
                    <a:pt x="181130" y="100965"/>
                  </a:cubicBezTo>
                  <a:cubicBezTo>
                    <a:pt x="128743" y="100013"/>
                    <a:pt x="77307" y="100965"/>
                    <a:pt x="24920" y="100013"/>
                  </a:cubicBezTo>
                  <a:cubicBezTo>
                    <a:pt x="7775" y="100013"/>
                    <a:pt x="2060" y="106680"/>
                    <a:pt x="1107" y="122873"/>
                  </a:cubicBezTo>
                  <a:cubicBezTo>
                    <a:pt x="-2702" y="216218"/>
                    <a:pt x="3012" y="308610"/>
                    <a:pt x="23015" y="400050"/>
                  </a:cubicBezTo>
                  <a:cubicBezTo>
                    <a:pt x="42065" y="485775"/>
                    <a:pt x="69687" y="568643"/>
                    <a:pt x="119218" y="641985"/>
                  </a:cubicBezTo>
                  <a:cubicBezTo>
                    <a:pt x="182082" y="736283"/>
                    <a:pt x="263998" y="803910"/>
                    <a:pt x="373535" y="835343"/>
                  </a:cubicBezTo>
                  <a:cubicBezTo>
                    <a:pt x="384012" y="838200"/>
                    <a:pt x="398300" y="839153"/>
                    <a:pt x="405920" y="849630"/>
                  </a:cubicBezTo>
                  <a:cubicBezTo>
                    <a:pt x="449735" y="915353"/>
                    <a:pt x="504980" y="967740"/>
                    <a:pt x="574513" y="1005840"/>
                  </a:cubicBezTo>
                  <a:cubicBezTo>
                    <a:pt x="542128" y="1017270"/>
                    <a:pt x="531650" y="1034415"/>
                    <a:pt x="535460" y="1062990"/>
                  </a:cubicBezTo>
                  <a:cubicBezTo>
                    <a:pt x="539270" y="1086803"/>
                    <a:pt x="557368" y="1099185"/>
                    <a:pt x="587848" y="1099185"/>
                  </a:cubicBezTo>
                  <a:cubicBezTo>
                    <a:pt x="597373" y="1099185"/>
                    <a:pt x="605945" y="1100138"/>
                    <a:pt x="615470" y="1099185"/>
                  </a:cubicBezTo>
                  <a:cubicBezTo>
                    <a:pt x="630710" y="1097280"/>
                    <a:pt x="635473" y="1104900"/>
                    <a:pt x="635473" y="1119188"/>
                  </a:cubicBezTo>
                  <a:cubicBezTo>
                    <a:pt x="636425" y="1145858"/>
                    <a:pt x="639282" y="1171575"/>
                    <a:pt x="639282" y="1198245"/>
                  </a:cubicBezTo>
                  <a:cubicBezTo>
                    <a:pt x="639282" y="1279208"/>
                    <a:pt x="636425" y="1359218"/>
                    <a:pt x="626900" y="1439228"/>
                  </a:cubicBezTo>
                  <a:cubicBezTo>
                    <a:pt x="616423" y="1535430"/>
                    <a:pt x="594515" y="1628775"/>
                    <a:pt x="562130" y="1719263"/>
                  </a:cubicBezTo>
                  <a:cubicBezTo>
                    <a:pt x="532603" y="1803083"/>
                    <a:pt x="486882" y="1880235"/>
                    <a:pt x="427828" y="1946910"/>
                  </a:cubicBezTo>
                  <a:cubicBezTo>
                    <a:pt x="437353" y="1962150"/>
                    <a:pt x="453545" y="1960245"/>
                    <a:pt x="467832" y="1960245"/>
                  </a:cubicBezTo>
                  <a:cubicBezTo>
                    <a:pt x="534507" y="1961198"/>
                    <a:pt x="601182" y="1960245"/>
                    <a:pt x="667857" y="1960245"/>
                  </a:cubicBezTo>
                  <a:cubicBezTo>
                    <a:pt x="677382" y="1960245"/>
                    <a:pt x="687860" y="1960245"/>
                    <a:pt x="697385" y="1960245"/>
                  </a:cubicBezTo>
                  <a:lnTo>
                    <a:pt x="697385" y="1960245"/>
                  </a:lnTo>
                  <a:cubicBezTo>
                    <a:pt x="698338" y="1960245"/>
                    <a:pt x="700243" y="1960245"/>
                    <a:pt x="701195" y="1960245"/>
                  </a:cubicBezTo>
                  <a:cubicBezTo>
                    <a:pt x="702148" y="1960245"/>
                    <a:pt x="704053" y="1960245"/>
                    <a:pt x="705005" y="1960245"/>
                  </a:cubicBezTo>
                  <a:lnTo>
                    <a:pt x="705005" y="1960245"/>
                  </a:lnTo>
                  <a:cubicBezTo>
                    <a:pt x="714530" y="1960245"/>
                    <a:pt x="725007" y="1960245"/>
                    <a:pt x="734532" y="1960245"/>
                  </a:cubicBezTo>
                  <a:cubicBezTo>
                    <a:pt x="801207" y="1960245"/>
                    <a:pt x="867882" y="1960245"/>
                    <a:pt x="934557" y="1960245"/>
                  </a:cubicBezTo>
                  <a:cubicBezTo>
                    <a:pt x="948845" y="1960245"/>
                    <a:pt x="965038" y="1962150"/>
                    <a:pt x="974563" y="1946910"/>
                  </a:cubicBezTo>
                  <a:cubicBezTo>
                    <a:pt x="915507" y="1879283"/>
                    <a:pt x="869788" y="1803083"/>
                    <a:pt x="840260" y="1719263"/>
                  </a:cubicBezTo>
                  <a:cubicBezTo>
                    <a:pt x="807875" y="1628775"/>
                    <a:pt x="785968" y="1535430"/>
                    <a:pt x="775490" y="1439228"/>
                  </a:cubicBezTo>
                  <a:cubicBezTo>
                    <a:pt x="766918" y="1359218"/>
                    <a:pt x="763107" y="1278255"/>
                    <a:pt x="763107" y="1198245"/>
                  </a:cubicBezTo>
                  <a:cubicBezTo>
                    <a:pt x="763107" y="1171575"/>
                    <a:pt x="765965" y="1145858"/>
                    <a:pt x="766918" y="1119188"/>
                  </a:cubicBezTo>
                  <a:cubicBezTo>
                    <a:pt x="766918" y="1104900"/>
                    <a:pt x="770728" y="1097280"/>
                    <a:pt x="786920" y="1099185"/>
                  </a:cubicBezTo>
                  <a:cubicBezTo>
                    <a:pt x="795493" y="1100138"/>
                    <a:pt x="805018" y="1099185"/>
                    <a:pt x="814543" y="1099185"/>
                  </a:cubicBezTo>
                  <a:cubicBezTo>
                    <a:pt x="845023" y="1099185"/>
                    <a:pt x="863120" y="1086803"/>
                    <a:pt x="866930" y="1062990"/>
                  </a:cubicBezTo>
                  <a:cubicBezTo>
                    <a:pt x="871693" y="1034415"/>
                    <a:pt x="860263" y="1017270"/>
                    <a:pt x="827878" y="1005840"/>
                  </a:cubicBezTo>
                  <a:cubicBezTo>
                    <a:pt x="898363" y="967740"/>
                    <a:pt x="953607" y="915353"/>
                    <a:pt x="996470" y="849630"/>
                  </a:cubicBezTo>
                  <a:cubicBezTo>
                    <a:pt x="1004090" y="839153"/>
                    <a:pt x="1017425" y="838200"/>
                    <a:pt x="1028855" y="835343"/>
                  </a:cubicBezTo>
                  <a:cubicBezTo>
                    <a:pt x="1138393" y="802958"/>
                    <a:pt x="1220307" y="735330"/>
                    <a:pt x="1283173" y="641985"/>
                  </a:cubicBezTo>
                  <a:cubicBezTo>
                    <a:pt x="1332703" y="567690"/>
                    <a:pt x="1360325" y="484823"/>
                    <a:pt x="1379375" y="400050"/>
                  </a:cubicBezTo>
                  <a:cubicBezTo>
                    <a:pt x="1402235" y="308610"/>
                    <a:pt x="1407950" y="216218"/>
                    <a:pt x="1404140" y="122873"/>
                  </a:cubicBezTo>
                  <a:close/>
                  <a:moveTo>
                    <a:pt x="284000" y="731520"/>
                  </a:moveTo>
                  <a:cubicBezTo>
                    <a:pt x="215420" y="686753"/>
                    <a:pt x="166843" y="621983"/>
                    <a:pt x="132553" y="548640"/>
                  </a:cubicBezTo>
                  <a:cubicBezTo>
                    <a:pt x="104930" y="488633"/>
                    <a:pt x="86832" y="425768"/>
                    <a:pt x="74450" y="360998"/>
                  </a:cubicBezTo>
                  <a:cubicBezTo>
                    <a:pt x="63020" y="299085"/>
                    <a:pt x="60162" y="237173"/>
                    <a:pt x="60162" y="174308"/>
                  </a:cubicBezTo>
                  <a:cubicBezTo>
                    <a:pt x="60162" y="162878"/>
                    <a:pt x="63973" y="158115"/>
                    <a:pt x="75403" y="158115"/>
                  </a:cubicBezTo>
                  <a:cubicBezTo>
                    <a:pt x="115407" y="159068"/>
                    <a:pt x="156365" y="158115"/>
                    <a:pt x="196370" y="158115"/>
                  </a:cubicBezTo>
                  <a:cubicBezTo>
                    <a:pt x="203037" y="158115"/>
                    <a:pt x="209705" y="158115"/>
                    <a:pt x="209705" y="167640"/>
                  </a:cubicBezTo>
                  <a:cubicBezTo>
                    <a:pt x="208753" y="192405"/>
                    <a:pt x="218278" y="216218"/>
                    <a:pt x="219230" y="240983"/>
                  </a:cubicBezTo>
                  <a:cubicBezTo>
                    <a:pt x="222087" y="300990"/>
                    <a:pt x="235423" y="360045"/>
                    <a:pt x="246853" y="420053"/>
                  </a:cubicBezTo>
                  <a:cubicBezTo>
                    <a:pt x="257330" y="476250"/>
                    <a:pt x="271618" y="531495"/>
                    <a:pt x="286857" y="585788"/>
                  </a:cubicBezTo>
                  <a:cubicBezTo>
                    <a:pt x="304003" y="645795"/>
                    <a:pt x="326862" y="704850"/>
                    <a:pt x="356390" y="764858"/>
                  </a:cubicBezTo>
                  <a:cubicBezTo>
                    <a:pt x="325910" y="762000"/>
                    <a:pt x="304955" y="745808"/>
                    <a:pt x="284000" y="731520"/>
                  </a:cubicBezTo>
                  <a:close/>
                  <a:moveTo>
                    <a:pt x="1331750" y="360998"/>
                  </a:moveTo>
                  <a:cubicBezTo>
                    <a:pt x="1319368" y="425768"/>
                    <a:pt x="1302223" y="488633"/>
                    <a:pt x="1273648" y="548640"/>
                  </a:cubicBezTo>
                  <a:cubicBezTo>
                    <a:pt x="1239357" y="621983"/>
                    <a:pt x="1190780" y="686753"/>
                    <a:pt x="1122200" y="731520"/>
                  </a:cubicBezTo>
                  <a:cubicBezTo>
                    <a:pt x="1101245" y="744855"/>
                    <a:pt x="1080290" y="762000"/>
                    <a:pt x="1048857" y="765810"/>
                  </a:cubicBezTo>
                  <a:cubicBezTo>
                    <a:pt x="1078385" y="704850"/>
                    <a:pt x="1101245" y="646748"/>
                    <a:pt x="1118390" y="586740"/>
                  </a:cubicBezTo>
                  <a:cubicBezTo>
                    <a:pt x="1134582" y="532448"/>
                    <a:pt x="1147918" y="477203"/>
                    <a:pt x="1158395" y="421005"/>
                  </a:cubicBezTo>
                  <a:cubicBezTo>
                    <a:pt x="1169825" y="361950"/>
                    <a:pt x="1183160" y="302895"/>
                    <a:pt x="1186018" y="241935"/>
                  </a:cubicBezTo>
                  <a:cubicBezTo>
                    <a:pt x="1186970" y="217170"/>
                    <a:pt x="1196495" y="193358"/>
                    <a:pt x="1195543" y="168593"/>
                  </a:cubicBezTo>
                  <a:cubicBezTo>
                    <a:pt x="1195543" y="159068"/>
                    <a:pt x="1202210" y="159068"/>
                    <a:pt x="1208878" y="159068"/>
                  </a:cubicBezTo>
                  <a:cubicBezTo>
                    <a:pt x="1248882" y="159068"/>
                    <a:pt x="1289840" y="159068"/>
                    <a:pt x="1329845" y="159068"/>
                  </a:cubicBezTo>
                  <a:cubicBezTo>
                    <a:pt x="1341275" y="159068"/>
                    <a:pt x="1345085" y="163830"/>
                    <a:pt x="1345085" y="175260"/>
                  </a:cubicBezTo>
                  <a:cubicBezTo>
                    <a:pt x="1346990" y="237173"/>
                    <a:pt x="1343180" y="299085"/>
                    <a:pt x="1331750" y="360998"/>
                  </a:cubicBezTo>
                  <a:close/>
                </a:path>
              </a:pathLst>
            </a:custGeom>
            <a:solidFill>
              <a:srgbClr val="FCC90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4" name="Freeform: Shape 73">
              <a:extLst>
                <a:ext uri="{FF2B5EF4-FFF2-40B4-BE49-F238E27FC236}">
                  <a16:creationId xmlns:a16="http://schemas.microsoft.com/office/drawing/2014/main" id="{B85E26F9-E9C5-4D47-9594-2394A5AFEF20}"/>
                </a:ext>
              </a:extLst>
            </p:cNvPr>
            <p:cNvSpPr/>
            <p:nvPr/>
          </p:nvSpPr>
          <p:spPr>
            <a:xfrm>
              <a:off x="10736937" y="213918"/>
              <a:ext cx="307998" cy="853237"/>
            </a:xfrm>
            <a:custGeom>
              <a:avLst/>
              <a:gdLst>
                <a:gd name="connsiteX0" fmla="*/ 2261 w 704850"/>
                <a:gd name="connsiteY0" fmla="*/ 1960245 h 1952625"/>
                <a:gd name="connsiteX1" fmla="*/ 39409 w 704850"/>
                <a:gd name="connsiteY1" fmla="*/ 1960245 h 1952625"/>
                <a:gd name="connsiteX2" fmla="*/ 239434 w 704850"/>
                <a:gd name="connsiteY2" fmla="*/ 1960245 h 1952625"/>
                <a:gd name="connsiteX3" fmla="*/ 279439 w 704850"/>
                <a:gd name="connsiteY3" fmla="*/ 1946910 h 1952625"/>
                <a:gd name="connsiteX4" fmla="*/ 145136 w 704850"/>
                <a:gd name="connsiteY4" fmla="*/ 1719263 h 1952625"/>
                <a:gd name="connsiteX5" fmla="*/ 80366 w 704850"/>
                <a:gd name="connsiteY5" fmla="*/ 1439228 h 1952625"/>
                <a:gd name="connsiteX6" fmla="*/ 67984 w 704850"/>
                <a:gd name="connsiteY6" fmla="*/ 1198245 h 1952625"/>
                <a:gd name="connsiteX7" fmla="*/ 71794 w 704850"/>
                <a:gd name="connsiteY7" fmla="*/ 1119188 h 1952625"/>
                <a:gd name="connsiteX8" fmla="*/ 91796 w 704850"/>
                <a:gd name="connsiteY8" fmla="*/ 1099185 h 1952625"/>
                <a:gd name="connsiteX9" fmla="*/ 119419 w 704850"/>
                <a:gd name="connsiteY9" fmla="*/ 1099185 h 1952625"/>
                <a:gd name="connsiteX10" fmla="*/ 171806 w 704850"/>
                <a:gd name="connsiteY10" fmla="*/ 1062990 h 1952625"/>
                <a:gd name="connsiteX11" fmla="*/ 132754 w 704850"/>
                <a:gd name="connsiteY11" fmla="*/ 1005840 h 1952625"/>
                <a:gd name="connsiteX12" fmla="*/ 301346 w 704850"/>
                <a:gd name="connsiteY12" fmla="*/ 849630 h 1952625"/>
                <a:gd name="connsiteX13" fmla="*/ 333731 w 704850"/>
                <a:gd name="connsiteY13" fmla="*/ 835343 h 1952625"/>
                <a:gd name="connsiteX14" fmla="*/ 588049 w 704850"/>
                <a:gd name="connsiteY14" fmla="*/ 641985 h 1952625"/>
                <a:gd name="connsiteX15" fmla="*/ 684251 w 704850"/>
                <a:gd name="connsiteY15" fmla="*/ 400050 h 1952625"/>
                <a:gd name="connsiteX16" fmla="*/ 706159 w 704850"/>
                <a:gd name="connsiteY16" fmla="*/ 122873 h 1952625"/>
                <a:gd name="connsiteX17" fmla="*/ 682346 w 704850"/>
                <a:gd name="connsiteY17" fmla="*/ 100013 h 1952625"/>
                <a:gd name="connsiteX18" fmla="*/ 526136 w 704850"/>
                <a:gd name="connsiteY18" fmla="*/ 100965 h 1952625"/>
                <a:gd name="connsiteX19" fmla="*/ 502324 w 704850"/>
                <a:gd name="connsiteY19" fmla="*/ 77153 h 1952625"/>
                <a:gd name="connsiteX20" fmla="*/ 503276 w 704850"/>
                <a:gd name="connsiteY20" fmla="*/ 20003 h 1952625"/>
                <a:gd name="connsiteX21" fmla="*/ 485179 w 704850"/>
                <a:gd name="connsiteY21" fmla="*/ 0 h 1952625"/>
                <a:gd name="connsiteX22" fmla="*/ 1309 w 704850"/>
                <a:gd name="connsiteY22" fmla="*/ 1905 h 1952625"/>
                <a:gd name="connsiteX23" fmla="*/ 356 w 704850"/>
                <a:gd name="connsiteY23" fmla="*/ 545783 h 1952625"/>
                <a:gd name="connsiteX24" fmla="*/ 356 w 704850"/>
                <a:gd name="connsiteY24" fmla="*/ 1960245 h 1952625"/>
                <a:gd name="connsiteX25" fmla="*/ 351829 w 704850"/>
                <a:gd name="connsiteY25" fmla="*/ 762953 h 1952625"/>
                <a:gd name="connsiteX26" fmla="*/ 421361 w 704850"/>
                <a:gd name="connsiteY26" fmla="*/ 583883 h 1952625"/>
                <a:gd name="connsiteX27" fmla="*/ 461366 w 704850"/>
                <a:gd name="connsiteY27" fmla="*/ 418148 h 1952625"/>
                <a:gd name="connsiteX28" fmla="*/ 488989 w 704850"/>
                <a:gd name="connsiteY28" fmla="*/ 239078 h 1952625"/>
                <a:gd name="connsiteX29" fmla="*/ 498514 w 704850"/>
                <a:gd name="connsiteY29" fmla="*/ 165735 h 1952625"/>
                <a:gd name="connsiteX30" fmla="*/ 511849 w 704850"/>
                <a:gd name="connsiteY30" fmla="*/ 156210 h 1952625"/>
                <a:gd name="connsiteX31" fmla="*/ 632816 w 704850"/>
                <a:gd name="connsiteY31" fmla="*/ 156210 h 1952625"/>
                <a:gd name="connsiteX32" fmla="*/ 648056 w 704850"/>
                <a:gd name="connsiteY32" fmla="*/ 172403 h 1952625"/>
                <a:gd name="connsiteX33" fmla="*/ 633769 w 704850"/>
                <a:gd name="connsiteY33" fmla="*/ 359093 h 1952625"/>
                <a:gd name="connsiteX34" fmla="*/ 575666 w 704850"/>
                <a:gd name="connsiteY34" fmla="*/ 546735 h 1952625"/>
                <a:gd name="connsiteX35" fmla="*/ 424219 w 704850"/>
                <a:gd name="connsiteY35" fmla="*/ 729615 h 1952625"/>
                <a:gd name="connsiteX36" fmla="*/ 351829 w 704850"/>
                <a:gd name="connsiteY36" fmla="*/ 762953 h 1952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704850" h="1952625">
                  <a:moveTo>
                    <a:pt x="2261" y="1960245"/>
                  </a:moveTo>
                  <a:cubicBezTo>
                    <a:pt x="14644" y="1960245"/>
                    <a:pt x="27026" y="1960245"/>
                    <a:pt x="39409" y="1960245"/>
                  </a:cubicBezTo>
                  <a:cubicBezTo>
                    <a:pt x="106084" y="1960245"/>
                    <a:pt x="172759" y="1960245"/>
                    <a:pt x="239434" y="1960245"/>
                  </a:cubicBezTo>
                  <a:cubicBezTo>
                    <a:pt x="253721" y="1960245"/>
                    <a:pt x="269914" y="1962150"/>
                    <a:pt x="279439" y="1946910"/>
                  </a:cubicBezTo>
                  <a:cubicBezTo>
                    <a:pt x="220384" y="1879283"/>
                    <a:pt x="174664" y="1803083"/>
                    <a:pt x="145136" y="1719263"/>
                  </a:cubicBezTo>
                  <a:cubicBezTo>
                    <a:pt x="112751" y="1628775"/>
                    <a:pt x="90844" y="1535430"/>
                    <a:pt x="80366" y="1439228"/>
                  </a:cubicBezTo>
                  <a:cubicBezTo>
                    <a:pt x="71794" y="1359218"/>
                    <a:pt x="67984" y="1278255"/>
                    <a:pt x="67984" y="1198245"/>
                  </a:cubicBezTo>
                  <a:cubicBezTo>
                    <a:pt x="67984" y="1171575"/>
                    <a:pt x="70841" y="1145858"/>
                    <a:pt x="71794" y="1119188"/>
                  </a:cubicBezTo>
                  <a:cubicBezTo>
                    <a:pt x="71794" y="1104900"/>
                    <a:pt x="75604" y="1097280"/>
                    <a:pt x="91796" y="1099185"/>
                  </a:cubicBezTo>
                  <a:cubicBezTo>
                    <a:pt x="100369" y="1100138"/>
                    <a:pt x="109894" y="1099185"/>
                    <a:pt x="119419" y="1099185"/>
                  </a:cubicBezTo>
                  <a:cubicBezTo>
                    <a:pt x="149899" y="1099185"/>
                    <a:pt x="167996" y="1086803"/>
                    <a:pt x="171806" y="1062990"/>
                  </a:cubicBezTo>
                  <a:cubicBezTo>
                    <a:pt x="176569" y="1034415"/>
                    <a:pt x="165139" y="1017270"/>
                    <a:pt x="132754" y="1005840"/>
                  </a:cubicBezTo>
                  <a:cubicBezTo>
                    <a:pt x="203239" y="967740"/>
                    <a:pt x="258484" y="915353"/>
                    <a:pt x="301346" y="849630"/>
                  </a:cubicBezTo>
                  <a:cubicBezTo>
                    <a:pt x="308966" y="839153"/>
                    <a:pt x="322301" y="838200"/>
                    <a:pt x="333731" y="835343"/>
                  </a:cubicBezTo>
                  <a:cubicBezTo>
                    <a:pt x="443269" y="802958"/>
                    <a:pt x="525184" y="735330"/>
                    <a:pt x="588049" y="641985"/>
                  </a:cubicBezTo>
                  <a:cubicBezTo>
                    <a:pt x="637579" y="567690"/>
                    <a:pt x="665201" y="484823"/>
                    <a:pt x="684251" y="400050"/>
                  </a:cubicBezTo>
                  <a:cubicBezTo>
                    <a:pt x="704254" y="309563"/>
                    <a:pt x="709969" y="216218"/>
                    <a:pt x="706159" y="122873"/>
                  </a:cubicBezTo>
                  <a:cubicBezTo>
                    <a:pt x="705206" y="106680"/>
                    <a:pt x="699491" y="100013"/>
                    <a:pt x="682346" y="100013"/>
                  </a:cubicBezTo>
                  <a:cubicBezTo>
                    <a:pt x="629959" y="100965"/>
                    <a:pt x="578524" y="99060"/>
                    <a:pt x="526136" y="100965"/>
                  </a:cubicBezTo>
                  <a:cubicBezTo>
                    <a:pt x="507086" y="100965"/>
                    <a:pt x="501371" y="94298"/>
                    <a:pt x="502324" y="77153"/>
                  </a:cubicBezTo>
                  <a:cubicBezTo>
                    <a:pt x="503276" y="58103"/>
                    <a:pt x="502324" y="39053"/>
                    <a:pt x="503276" y="20003"/>
                  </a:cubicBezTo>
                  <a:cubicBezTo>
                    <a:pt x="504229" y="6668"/>
                    <a:pt x="499466" y="0"/>
                    <a:pt x="485179" y="0"/>
                  </a:cubicBezTo>
                  <a:cubicBezTo>
                    <a:pt x="326111" y="952"/>
                    <a:pt x="161329" y="952"/>
                    <a:pt x="1309" y="1905"/>
                  </a:cubicBezTo>
                  <a:cubicBezTo>
                    <a:pt x="-1549" y="5715"/>
                    <a:pt x="1309" y="545783"/>
                    <a:pt x="356" y="545783"/>
                  </a:cubicBezTo>
                  <a:lnTo>
                    <a:pt x="356" y="1960245"/>
                  </a:lnTo>
                  <a:close/>
                  <a:moveTo>
                    <a:pt x="351829" y="762953"/>
                  </a:moveTo>
                  <a:cubicBezTo>
                    <a:pt x="381356" y="701993"/>
                    <a:pt x="404216" y="643890"/>
                    <a:pt x="421361" y="583883"/>
                  </a:cubicBezTo>
                  <a:cubicBezTo>
                    <a:pt x="437554" y="529590"/>
                    <a:pt x="450889" y="474345"/>
                    <a:pt x="461366" y="418148"/>
                  </a:cubicBezTo>
                  <a:cubicBezTo>
                    <a:pt x="472796" y="359093"/>
                    <a:pt x="486131" y="300038"/>
                    <a:pt x="488989" y="239078"/>
                  </a:cubicBezTo>
                  <a:cubicBezTo>
                    <a:pt x="489941" y="214313"/>
                    <a:pt x="499466" y="190500"/>
                    <a:pt x="498514" y="165735"/>
                  </a:cubicBezTo>
                  <a:cubicBezTo>
                    <a:pt x="498514" y="156210"/>
                    <a:pt x="505181" y="156210"/>
                    <a:pt x="511849" y="156210"/>
                  </a:cubicBezTo>
                  <a:cubicBezTo>
                    <a:pt x="551854" y="156210"/>
                    <a:pt x="592811" y="156210"/>
                    <a:pt x="632816" y="156210"/>
                  </a:cubicBezTo>
                  <a:cubicBezTo>
                    <a:pt x="644246" y="156210"/>
                    <a:pt x="648056" y="160973"/>
                    <a:pt x="648056" y="172403"/>
                  </a:cubicBezTo>
                  <a:cubicBezTo>
                    <a:pt x="648056" y="235268"/>
                    <a:pt x="645199" y="297180"/>
                    <a:pt x="633769" y="359093"/>
                  </a:cubicBezTo>
                  <a:cubicBezTo>
                    <a:pt x="621386" y="423863"/>
                    <a:pt x="604241" y="486728"/>
                    <a:pt x="575666" y="546735"/>
                  </a:cubicBezTo>
                  <a:cubicBezTo>
                    <a:pt x="541376" y="620078"/>
                    <a:pt x="492799" y="684848"/>
                    <a:pt x="424219" y="729615"/>
                  </a:cubicBezTo>
                  <a:cubicBezTo>
                    <a:pt x="405169" y="742950"/>
                    <a:pt x="383261" y="759143"/>
                    <a:pt x="351829" y="762953"/>
                  </a:cubicBezTo>
                  <a:close/>
                </a:path>
              </a:pathLst>
            </a:custGeom>
            <a:solidFill>
              <a:srgbClr val="F3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5" name="Freeform: Shape 74">
              <a:extLst>
                <a:ext uri="{FF2B5EF4-FFF2-40B4-BE49-F238E27FC236}">
                  <a16:creationId xmlns:a16="http://schemas.microsoft.com/office/drawing/2014/main" id="{8B1EBF53-E68C-4B46-BD14-32635DE23B19}"/>
                </a:ext>
              </a:extLst>
            </p:cNvPr>
            <p:cNvSpPr/>
            <p:nvPr/>
          </p:nvSpPr>
          <p:spPr>
            <a:xfrm>
              <a:off x="10599659" y="1064241"/>
              <a:ext cx="278863" cy="12486"/>
            </a:xfrm>
            <a:custGeom>
              <a:avLst/>
              <a:gdLst>
                <a:gd name="connsiteX0" fmla="*/ 641225 w 638175"/>
                <a:gd name="connsiteY0" fmla="*/ 35242 h 28575"/>
                <a:gd name="connsiteX1" fmla="*/ 193 w 638175"/>
                <a:gd name="connsiteY1" fmla="*/ 34290 h 28575"/>
                <a:gd name="connsiteX2" fmla="*/ 46865 w 638175"/>
                <a:gd name="connsiteY2" fmla="*/ 0 h 28575"/>
                <a:gd name="connsiteX3" fmla="*/ 75440 w 638175"/>
                <a:gd name="connsiteY3" fmla="*/ 3810 h 28575"/>
                <a:gd name="connsiteX4" fmla="*/ 565978 w 638175"/>
                <a:gd name="connsiteY4" fmla="*/ 3810 h 28575"/>
                <a:gd name="connsiteX5" fmla="*/ 594553 w 638175"/>
                <a:gd name="connsiteY5" fmla="*/ 0 h 28575"/>
                <a:gd name="connsiteX6" fmla="*/ 608840 w 638175"/>
                <a:gd name="connsiteY6" fmla="*/ 2857 h 28575"/>
                <a:gd name="connsiteX7" fmla="*/ 641225 w 638175"/>
                <a:gd name="connsiteY7" fmla="*/ 35242 h 28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38175" h="28575">
                  <a:moveTo>
                    <a:pt x="641225" y="35242"/>
                  </a:moveTo>
                  <a:cubicBezTo>
                    <a:pt x="427865" y="35242"/>
                    <a:pt x="213553" y="35242"/>
                    <a:pt x="193" y="34290"/>
                  </a:cubicBezTo>
                  <a:cubicBezTo>
                    <a:pt x="-2665" y="-1905"/>
                    <a:pt x="26863" y="5715"/>
                    <a:pt x="46865" y="0"/>
                  </a:cubicBezTo>
                  <a:cubicBezTo>
                    <a:pt x="56390" y="952"/>
                    <a:pt x="65915" y="3810"/>
                    <a:pt x="75440" y="3810"/>
                  </a:cubicBezTo>
                  <a:cubicBezTo>
                    <a:pt x="239270" y="3810"/>
                    <a:pt x="403100" y="3810"/>
                    <a:pt x="565978" y="3810"/>
                  </a:cubicBezTo>
                  <a:cubicBezTo>
                    <a:pt x="575503" y="3810"/>
                    <a:pt x="585980" y="3810"/>
                    <a:pt x="594553" y="0"/>
                  </a:cubicBezTo>
                  <a:cubicBezTo>
                    <a:pt x="599315" y="952"/>
                    <a:pt x="604078" y="2857"/>
                    <a:pt x="608840" y="2857"/>
                  </a:cubicBezTo>
                  <a:cubicBezTo>
                    <a:pt x="633605" y="1905"/>
                    <a:pt x="643130" y="12382"/>
                    <a:pt x="641225" y="35242"/>
                  </a:cubicBezTo>
                  <a:close/>
                </a:path>
              </a:pathLst>
            </a:custGeom>
            <a:solidFill>
              <a:srgbClr val="F65B3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6" name="Freeform: Shape 75">
              <a:extLst>
                <a:ext uri="{FF2B5EF4-FFF2-40B4-BE49-F238E27FC236}">
                  <a16:creationId xmlns:a16="http://schemas.microsoft.com/office/drawing/2014/main" id="{485F0737-E132-4BFC-8825-CF53CD489835}"/>
                </a:ext>
              </a:extLst>
            </p:cNvPr>
            <p:cNvSpPr/>
            <p:nvPr/>
          </p:nvSpPr>
          <p:spPr>
            <a:xfrm>
              <a:off x="10550630" y="1265195"/>
              <a:ext cx="366268" cy="4162"/>
            </a:xfrm>
            <a:custGeom>
              <a:avLst/>
              <a:gdLst>
                <a:gd name="connsiteX0" fmla="*/ 0 w 838200"/>
                <a:gd name="connsiteY0" fmla="*/ 1129 h 9525"/>
                <a:gd name="connsiteX1" fmla="*/ 818197 w 838200"/>
                <a:gd name="connsiteY1" fmla="*/ 1129 h 9525"/>
                <a:gd name="connsiteX2" fmla="*/ 839152 w 838200"/>
                <a:gd name="connsiteY2" fmla="*/ 9701 h 9525"/>
                <a:gd name="connsiteX3" fmla="*/ 762952 w 838200"/>
                <a:gd name="connsiteY3" fmla="*/ 10654 h 9525"/>
                <a:gd name="connsiteX4" fmla="*/ 24765 w 838200"/>
                <a:gd name="connsiteY4" fmla="*/ 9701 h 9525"/>
                <a:gd name="connsiteX5" fmla="*/ 0 w 838200"/>
                <a:gd name="connsiteY5" fmla="*/ 1129 h 9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38200" h="9525">
                  <a:moveTo>
                    <a:pt x="0" y="1129"/>
                  </a:moveTo>
                  <a:cubicBezTo>
                    <a:pt x="272415" y="1129"/>
                    <a:pt x="545782" y="1129"/>
                    <a:pt x="818197" y="1129"/>
                  </a:cubicBezTo>
                  <a:cubicBezTo>
                    <a:pt x="825817" y="1129"/>
                    <a:pt x="837247" y="-4586"/>
                    <a:pt x="839152" y="9701"/>
                  </a:cubicBezTo>
                  <a:cubicBezTo>
                    <a:pt x="813435" y="9701"/>
                    <a:pt x="787717" y="10654"/>
                    <a:pt x="762952" y="10654"/>
                  </a:cubicBezTo>
                  <a:cubicBezTo>
                    <a:pt x="517207" y="10654"/>
                    <a:pt x="271463" y="10654"/>
                    <a:pt x="24765" y="9701"/>
                  </a:cubicBezTo>
                  <a:cubicBezTo>
                    <a:pt x="17145" y="10654"/>
                    <a:pt x="2857" y="19226"/>
                    <a:pt x="0" y="1129"/>
                  </a:cubicBezTo>
                  <a:close/>
                </a:path>
              </a:pathLst>
            </a:custGeom>
            <a:solidFill>
              <a:srgbClr val="78201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7" name="Freeform: Shape 76">
              <a:extLst>
                <a:ext uri="{FF2B5EF4-FFF2-40B4-BE49-F238E27FC236}">
                  <a16:creationId xmlns:a16="http://schemas.microsoft.com/office/drawing/2014/main" id="{6E0EE12E-6901-4BD1-8FCF-A22CE6E00782}"/>
                </a:ext>
              </a:extLst>
            </p:cNvPr>
            <p:cNvSpPr/>
            <p:nvPr/>
          </p:nvSpPr>
          <p:spPr>
            <a:xfrm>
              <a:off x="10594332" y="237762"/>
              <a:ext cx="291349" cy="270538"/>
            </a:xfrm>
            <a:custGeom>
              <a:avLst/>
              <a:gdLst>
                <a:gd name="connsiteX0" fmla="*/ 324802 w 666750"/>
                <a:gd name="connsiteY0" fmla="*/ 4488 h 619125"/>
                <a:gd name="connsiteX1" fmla="*/ 341947 w 666750"/>
                <a:gd name="connsiteY1" fmla="*/ 12108 h 619125"/>
                <a:gd name="connsiteX2" fmla="*/ 402907 w 666750"/>
                <a:gd name="connsiteY2" fmla="*/ 205465 h 619125"/>
                <a:gd name="connsiteX3" fmla="*/ 440055 w 666750"/>
                <a:gd name="connsiteY3" fmla="*/ 234040 h 619125"/>
                <a:gd name="connsiteX4" fmla="*/ 669607 w 666750"/>
                <a:gd name="connsiteY4" fmla="*/ 233088 h 619125"/>
                <a:gd name="connsiteX5" fmla="*/ 641985 w 666750"/>
                <a:gd name="connsiteY5" fmla="*/ 255948 h 619125"/>
                <a:gd name="connsiteX6" fmla="*/ 483870 w 666750"/>
                <a:gd name="connsiteY6" fmla="*/ 370248 h 619125"/>
                <a:gd name="connsiteX7" fmla="*/ 469582 w 666750"/>
                <a:gd name="connsiteY7" fmla="*/ 411205 h 619125"/>
                <a:gd name="connsiteX8" fmla="*/ 533400 w 666750"/>
                <a:gd name="connsiteY8" fmla="*/ 611230 h 619125"/>
                <a:gd name="connsiteX9" fmla="*/ 538163 w 666750"/>
                <a:gd name="connsiteY9" fmla="*/ 626470 h 619125"/>
                <a:gd name="connsiteX10" fmla="*/ 482917 w 666750"/>
                <a:gd name="connsiteY10" fmla="*/ 590275 h 619125"/>
                <a:gd name="connsiteX11" fmla="*/ 352425 w 666750"/>
                <a:gd name="connsiteY11" fmla="*/ 496930 h 619125"/>
                <a:gd name="connsiteX12" fmla="*/ 326707 w 666750"/>
                <a:gd name="connsiteY12" fmla="*/ 488358 h 619125"/>
                <a:gd name="connsiteX13" fmla="*/ 217170 w 666750"/>
                <a:gd name="connsiteY13" fmla="*/ 563605 h 619125"/>
                <a:gd name="connsiteX14" fmla="*/ 124777 w 666750"/>
                <a:gd name="connsiteY14" fmla="*/ 624565 h 619125"/>
                <a:gd name="connsiteX15" fmla="*/ 149542 w 666750"/>
                <a:gd name="connsiteY15" fmla="*/ 546460 h 619125"/>
                <a:gd name="connsiteX16" fmla="*/ 194310 w 666750"/>
                <a:gd name="connsiteY16" fmla="*/ 409300 h 619125"/>
                <a:gd name="connsiteX17" fmla="*/ 180975 w 666750"/>
                <a:gd name="connsiteY17" fmla="*/ 371200 h 619125"/>
                <a:gd name="connsiteX18" fmla="*/ 16192 w 666750"/>
                <a:gd name="connsiteY18" fmla="*/ 252138 h 619125"/>
                <a:gd name="connsiteX19" fmla="*/ 0 w 666750"/>
                <a:gd name="connsiteY19" fmla="*/ 233088 h 619125"/>
                <a:gd name="connsiteX20" fmla="*/ 112395 w 666750"/>
                <a:gd name="connsiteY20" fmla="*/ 233088 h 619125"/>
                <a:gd name="connsiteX21" fmla="*/ 220980 w 666750"/>
                <a:gd name="connsiteY21" fmla="*/ 234993 h 619125"/>
                <a:gd name="connsiteX22" fmla="*/ 259080 w 666750"/>
                <a:gd name="connsiteY22" fmla="*/ 210228 h 619125"/>
                <a:gd name="connsiteX23" fmla="*/ 322897 w 666750"/>
                <a:gd name="connsiteY23" fmla="*/ 12108 h 619125"/>
                <a:gd name="connsiteX24" fmla="*/ 324802 w 666750"/>
                <a:gd name="connsiteY24" fmla="*/ 4488 h 619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6750" h="619125">
                  <a:moveTo>
                    <a:pt x="324802" y="4488"/>
                  </a:moveTo>
                  <a:cubicBezTo>
                    <a:pt x="337185" y="-6942"/>
                    <a:pt x="340042" y="6393"/>
                    <a:pt x="341947" y="12108"/>
                  </a:cubicBezTo>
                  <a:cubicBezTo>
                    <a:pt x="362902" y="75925"/>
                    <a:pt x="384810" y="140695"/>
                    <a:pt x="402907" y="205465"/>
                  </a:cubicBezTo>
                  <a:cubicBezTo>
                    <a:pt x="408622" y="226420"/>
                    <a:pt x="417195" y="234040"/>
                    <a:pt x="440055" y="234040"/>
                  </a:cubicBezTo>
                  <a:cubicBezTo>
                    <a:pt x="514350" y="233088"/>
                    <a:pt x="587692" y="233088"/>
                    <a:pt x="669607" y="233088"/>
                  </a:cubicBezTo>
                  <a:cubicBezTo>
                    <a:pt x="657225" y="243565"/>
                    <a:pt x="649605" y="250233"/>
                    <a:pt x="641985" y="255948"/>
                  </a:cubicBezTo>
                  <a:cubicBezTo>
                    <a:pt x="589597" y="294048"/>
                    <a:pt x="537210" y="333100"/>
                    <a:pt x="483870" y="370248"/>
                  </a:cubicBezTo>
                  <a:cubicBezTo>
                    <a:pt x="467677" y="381678"/>
                    <a:pt x="461963" y="389298"/>
                    <a:pt x="469582" y="411205"/>
                  </a:cubicBezTo>
                  <a:cubicBezTo>
                    <a:pt x="493395" y="476928"/>
                    <a:pt x="512445" y="544555"/>
                    <a:pt x="533400" y="611230"/>
                  </a:cubicBezTo>
                  <a:cubicBezTo>
                    <a:pt x="534352" y="615993"/>
                    <a:pt x="541020" y="617898"/>
                    <a:pt x="538163" y="626470"/>
                  </a:cubicBezTo>
                  <a:cubicBezTo>
                    <a:pt x="516255" y="619803"/>
                    <a:pt x="501015" y="602658"/>
                    <a:pt x="482917" y="590275"/>
                  </a:cubicBezTo>
                  <a:cubicBezTo>
                    <a:pt x="439102" y="559795"/>
                    <a:pt x="396240" y="527410"/>
                    <a:pt x="352425" y="496930"/>
                  </a:cubicBezTo>
                  <a:cubicBezTo>
                    <a:pt x="344805" y="492168"/>
                    <a:pt x="339090" y="480738"/>
                    <a:pt x="326707" y="488358"/>
                  </a:cubicBezTo>
                  <a:cubicBezTo>
                    <a:pt x="286702" y="508360"/>
                    <a:pt x="254317" y="538840"/>
                    <a:pt x="217170" y="563605"/>
                  </a:cubicBezTo>
                  <a:cubicBezTo>
                    <a:pt x="186690" y="583608"/>
                    <a:pt x="159067" y="606468"/>
                    <a:pt x="124777" y="624565"/>
                  </a:cubicBezTo>
                  <a:cubicBezTo>
                    <a:pt x="133350" y="598848"/>
                    <a:pt x="140970" y="572178"/>
                    <a:pt x="149542" y="546460"/>
                  </a:cubicBezTo>
                  <a:cubicBezTo>
                    <a:pt x="164782" y="500740"/>
                    <a:pt x="178117" y="455020"/>
                    <a:pt x="194310" y="409300"/>
                  </a:cubicBezTo>
                  <a:cubicBezTo>
                    <a:pt x="200977" y="391203"/>
                    <a:pt x="195263" y="380725"/>
                    <a:pt x="180975" y="371200"/>
                  </a:cubicBezTo>
                  <a:cubicBezTo>
                    <a:pt x="125730" y="332148"/>
                    <a:pt x="71438" y="291190"/>
                    <a:pt x="16192" y="252138"/>
                  </a:cubicBezTo>
                  <a:cubicBezTo>
                    <a:pt x="10477" y="248328"/>
                    <a:pt x="5715" y="243565"/>
                    <a:pt x="0" y="233088"/>
                  </a:cubicBezTo>
                  <a:cubicBezTo>
                    <a:pt x="39052" y="233088"/>
                    <a:pt x="76200" y="233088"/>
                    <a:pt x="112395" y="233088"/>
                  </a:cubicBezTo>
                  <a:cubicBezTo>
                    <a:pt x="148590" y="233088"/>
                    <a:pt x="184785" y="233088"/>
                    <a:pt x="220980" y="234993"/>
                  </a:cubicBezTo>
                  <a:cubicBezTo>
                    <a:pt x="240030" y="235945"/>
                    <a:pt x="252413" y="231183"/>
                    <a:pt x="259080" y="210228"/>
                  </a:cubicBezTo>
                  <a:cubicBezTo>
                    <a:pt x="279082" y="144505"/>
                    <a:pt x="300990" y="78783"/>
                    <a:pt x="322897" y="12108"/>
                  </a:cubicBezTo>
                  <a:cubicBezTo>
                    <a:pt x="325755" y="11155"/>
                    <a:pt x="324802" y="7345"/>
                    <a:pt x="324802" y="4488"/>
                  </a:cubicBezTo>
                  <a:close/>
                </a:path>
              </a:pathLst>
            </a:custGeom>
            <a:solidFill>
              <a:srgbClr val="FCFC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17" name="Group 2">
            <a:extLst>
              <a:ext uri="{FF2B5EF4-FFF2-40B4-BE49-F238E27FC236}">
                <a16:creationId xmlns:a16="http://schemas.microsoft.com/office/drawing/2014/main" id="{D2995DB6-7980-4A2C-B01F-BE4F93C1A48B}"/>
              </a:ext>
            </a:extLst>
          </p:cNvPr>
          <p:cNvGrpSpPr/>
          <p:nvPr/>
        </p:nvGrpSpPr>
        <p:grpSpPr>
          <a:xfrm>
            <a:off x="8687829" y="1653296"/>
            <a:ext cx="2580306" cy="4655566"/>
            <a:chOff x="4789978" y="1099366"/>
            <a:chExt cx="2580306" cy="4655566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sp>
          <p:nvSpPr>
            <p:cNvPr id="118" name="Graphic 2">
              <a:extLst>
                <a:ext uri="{FF2B5EF4-FFF2-40B4-BE49-F238E27FC236}">
                  <a16:creationId xmlns:a16="http://schemas.microsoft.com/office/drawing/2014/main" id="{5BB6FFBD-669C-4F35-9E26-B3A0ABA251A3}"/>
                </a:ext>
              </a:extLst>
            </p:cNvPr>
            <p:cNvSpPr/>
            <p:nvPr/>
          </p:nvSpPr>
          <p:spPr>
            <a:xfrm>
              <a:off x="4793972" y="1099366"/>
              <a:ext cx="2573455" cy="4655566"/>
            </a:xfrm>
            <a:custGeom>
              <a:avLst/>
              <a:gdLst>
                <a:gd name="connsiteX0" fmla="*/ 2940654 w 3387838"/>
                <a:gd name="connsiteY0" fmla="*/ 6858876 h 6858875"/>
                <a:gd name="connsiteX1" fmla="*/ 447185 w 3387838"/>
                <a:gd name="connsiteY1" fmla="*/ 6858876 h 6858875"/>
                <a:gd name="connsiteX2" fmla="*/ 0 w 3387838"/>
                <a:gd name="connsiteY2" fmla="*/ 6411691 h 6858875"/>
                <a:gd name="connsiteX3" fmla="*/ 0 w 3387838"/>
                <a:gd name="connsiteY3" fmla="*/ 447185 h 6858875"/>
                <a:gd name="connsiteX4" fmla="*/ 447185 w 3387838"/>
                <a:gd name="connsiteY4" fmla="*/ 0 h 6858875"/>
                <a:gd name="connsiteX5" fmla="*/ 2940654 w 3387838"/>
                <a:gd name="connsiteY5" fmla="*/ 0 h 6858875"/>
                <a:gd name="connsiteX6" fmla="*/ 3387838 w 3387838"/>
                <a:gd name="connsiteY6" fmla="*/ 447185 h 6858875"/>
                <a:gd name="connsiteX7" fmla="*/ 3387838 w 3387838"/>
                <a:gd name="connsiteY7" fmla="*/ 6411759 h 6858875"/>
                <a:gd name="connsiteX8" fmla="*/ 2940654 w 3387838"/>
                <a:gd name="connsiteY8" fmla="*/ 6858876 h 685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87838" h="6858875">
                  <a:moveTo>
                    <a:pt x="2940654" y="6858876"/>
                  </a:moveTo>
                  <a:lnTo>
                    <a:pt x="447185" y="6858876"/>
                  </a:lnTo>
                  <a:cubicBezTo>
                    <a:pt x="200216" y="6858876"/>
                    <a:pt x="0" y="6658660"/>
                    <a:pt x="0" y="6411691"/>
                  </a:cubicBezTo>
                  <a:lnTo>
                    <a:pt x="0" y="447185"/>
                  </a:lnTo>
                  <a:cubicBezTo>
                    <a:pt x="67" y="200216"/>
                    <a:pt x="200216" y="0"/>
                    <a:pt x="447185" y="0"/>
                  </a:cubicBezTo>
                  <a:lnTo>
                    <a:pt x="2940654" y="0"/>
                  </a:lnTo>
                  <a:cubicBezTo>
                    <a:pt x="3187622" y="0"/>
                    <a:pt x="3387838" y="200216"/>
                    <a:pt x="3387838" y="447185"/>
                  </a:cubicBezTo>
                  <a:lnTo>
                    <a:pt x="3387838" y="6411759"/>
                  </a:lnTo>
                  <a:cubicBezTo>
                    <a:pt x="3387771" y="6658660"/>
                    <a:pt x="3187555" y="6858876"/>
                    <a:pt x="2940654" y="6858876"/>
                  </a:cubicBezTo>
                  <a:close/>
                </a:path>
              </a:pathLst>
            </a:custGeom>
            <a:solidFill>
              <a:srgbClr val="D0D4D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Graphic 2">
              <a:extLst>
                <a:ext uri="{FF2B5EF4-FFF2-40B4-BE49-F238E27FC236}">
                  <a16:creationId xmlns:a16="http://schemas.microsoft.com/office/drawing/2014/main" id="{D7248FED-CD0F-4AD8-A28B-64E6C6B730DF}"/>
                </a:ext>
              </a:extLst>
            </p:cNvPr>
            <p:cNvSpPr/>
            <p:nvPr/>
          </p:nvSpPr>
          <p:spPr>
            <a:xfrm>
              <a:off x="4828452" y="1123785"/>
              <a:ext cx="2504495" cy="4606685"/>
            </a:xfrm>
            <a:custGeom>
              <a:avLst/>
              <a:gdLst>
                <a:gd name="connsiteX0" fmla="*/ 2858870 w 3305986"/>
                <a:gd name="connsiteY0" fmla="*/ 6786860 h 6786860"/>
                <a:gd name="connsiteX1" fmla="*/ 447185 w 3305986"/>
                <a:gd name="connsiteY1" fmla="*/ 6786860 h 6786860"/>
                <a:gd name="connsiteX2" fmla="*/ 0 w 3305986"/>
                <a:gd name="connsiteY2" fmla="*/ 6339676 h 6786860"/>
                <a:gd name="connsiteX3" fmla="*/ 0 w 3305986"/>
                <a:gd name="connsiteY3" fmla="*/ 447185 h 6786860"/>
                <a:gd name="connsiteX4" fmla="*/ 447185 w 3305986"/>
                <a:gd name="connsiteY4" fmla="*/ 0 h 6786860"/>
                <a:gd name="connsiteX5" fmla="*/ 2858802 w 3305986"/>
                <a:gd name="connsiteY5" fmla="*/ 0 h 6786860"/>
                <a:gd name="connsiteX6" fmla="*/ 3305987 w 3305986"/>
                <a:gd name="connsiteY6" fmla="*/ 447185 h 6786860"/>
                <a:gd name="connsiteX7" fmla="*/ 3305987 w 3305986"/>
                <a:gd name="connsiteY7" fmla="*/ 6339743 h 6786860"/>
                <a:gd name="connsiteX8" fmla="*/ 2858870 w 3305986"/>
                <a:gd name="connsiteY8" fmla="*/ 6786860 h 67868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986" h="6786860">
                  <a:moveTo>
                    <a:pt x="2858870" y="6786860"/>
                  </a:moveTo>
                  <a:lnTo>
                    <a:pt x="447185" y="6786860"/>
                  </a:lnTo>
                  <a:cubicBezTo>
                    <a:pt x="200216" y="6786860"/>
                    <a:pt x="0" y="6586644"/>
                    <a:pt x="0" y="6339676"/>
                  </a:cubicBezTo>
                  <a:lnTo>
                    <a:pt x="0" y="447185"/>
                  </a:lnTo>
                  <a:cubicBezTo>
                    <a:pt x="0" y="200216"/>
                    <a:pt x="200216" y="0"/>
                    <a:pt x="447185" y="0"/>
                  </a:cubicBezTo>
                  <a:lnTo>
                    <a:pt x="2858802" y="0"/>
                  </a:lnTo>
                  <a:cubicBezTo>
                    <a:pt x="3105771" y="0"/>
                    <a:pt x="3305987" y="200216"/>
                    <a:pt x="3305987" y="447185"/>
                  </a:cubicBezTo>
                  <a:lnTo>
                    <a:pt x="3305987" y="6339743"/>
                  </a:lnTo>
                  <a:cubicBezTo>
                    <a:pt x="3305987" y="6586644"/>
                    <a:pt x="3105771" y="6786860"/>
                    <a:pt x="2858870" y="6786860"/>
                  </a:cubicBezTo>
                  <a:close/>
                </a:path>
              </a:pathLst>
            </a:custGeom>
            <a:solidFill>
              <a:srgbClr val="070808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Graphic 2">
              <a:extLst>
                <a:ext uri="{FF2B5EF4-FFF2-40B4-BE49-F238E27FC236}">
                  <a16:creationId xmlns:a16="http://schemas.microsoft.com/office/drawing/2014/main" id="{6E05C28D-744C-41AC-AEBC-B5BBB96200B4}"/>
                </a:ext>
              </a:extLst>
            </p:cNvPr>
            <p:cNvSpPr/>
            <p:nvPr/>
          </p:nvSpPr>
          <p:spPr>
            <a:xfrm>
              <a:off x="4888657" y="1203120"/>
              <a:ext cx="2384085" cy="4448058"/>
            </a:xfrm>
            <a:custGeom>
              <a:avLst/>
              <a:gdLst>
                <a:gd name="connsiteX0" fmla="*/ 2682906 w 3006269"/>
                <a:gd name="connsiteY0" fmla="*/ 0 h 6553162"/>
                <a:gd name="connsiteX1" fmla="*/ 2383121 w 3006269"/>
                <a:gd name="connsiteY1" fmla="*/ 0 h 6553162"/>
                <a:gd name="connsiteX2" fmla="*/ 2355366 w 3006269"/>
                <a:gd name="connsiteY2" fmla="*/ 27755 h 6553162"/>
                <a:gd name="connsiteX3" fmla="*/ 2355366 w 3006269"/>
                <a:gd name="connsiteY3" fmla="*/ 27755 h 6553162"/>
                <a:gd name="connsiteX4" fmla="*/ 2140599 w 3006269"/>
                <a:gd name="connsiteY4" fmla="*/ 242523 h 6553162"/>
                <a:gd name="connsiteX5" fmla="*/ 852197 w 3006269"/>
                <a:gd name="connsiteY5" fmla="*/ 242523 h 6553162"/>
                <a:gd name="connsiteX6" fmla="*/ 637430 w 3006269"/>
                <a:gd name="connsiteY6" fmla="*/ 27755 h 6553162"/>
                <a:gd name="connsiteX7" fmla="*/ 637430 w 3006269"/>
                <a:gd name="connsiteY7" fmla="*/ 27755 h 6553162"/>
                <a:gd name="connsiteX8" fmla="*/ 609675 w 3006269"/>
                <a:gd name="connsiteY8" fmla="*/ 0 h 6553162"/>
                <a:gd name="connsiteX9" fmla="*/ 323363 w 3006269"/>
                <a:gd name="connsiteY9" fmla="*/ 0 h 6553162"/>
                <a:gd name="connsiteX10" fmla="*/ 0 w 3006269"/>
                <a:gd name="connsiteY10" fmla="*/ 323363 h 6553162"/>
                <a:gd name="connsiteX11" fmla="*/ 0 w 3006269"/>
                <a:gd name="connsiteY11" fmla="*/ 6229799 h 6553162"/>
                <a:gd name="connsiteX12" fmla="*/ 323363 w 3006269"/>
                <a:gd name="connsiteY12" fmla="*/ 6553163 h 6553162"/>
                <a:gd name="connsiteX13" fmla="*/ 2682906 w 3006269"/>
                <a:gd name="connsiteY13" fmla="*/ 6553163 h 6553162"/>
                <a:gd name="connsiteX14" fmla="*/ 3006269 w 3006269"/>
                <a:gd name="connsiteY14" fmla="*/ 6229799 h 6553162"/>
                <a:gd name="connsiteX15" fmla="*/ 3006269 w 3006269"/>
                <a:gd name="connsiteY15" fmla="*/ 323363 h 6553162"/>
                <a:gd name="connsiteX16" fmla="*/ 2682906 w 3006269"/>
                <a:gd name="connsiteY16" fmla="*/ 0 h 6553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006269" h="6553162">
                  <a:moveTo>
                    <a:pt x="2682906" y="0"/>
                  </a:moveTo>
                  <a:lnTo>
                    <a:pt x="2383121" y="0"/>
                  </a:lnTo>
                  <a:cubicBezTo>
                    <a:pt x="2367761" y="0"/>
                    <a:pt x="2355366" y="12463"/>
                    <a:pt x="2355366" y="27755"/>
                  </a:cubicBezTo>
                  <a:lnTo>
                    <a:pt x="2355366" y="27755"/>
                  </a:lnTo>
                  <a:cubicBezTo>
                    <a:pt x="2355366" y="146322"/>
                    <a:pt x="2259233" y="242523"/>
                    <a:pt x="2140599" y="242523"/>
                  </a:cubicBezTo>
                  <a:lnTo>
                    <a:pt x="852197" y="242523"/>
                  </a:lnTo>
                  <a:cubicBezTo>
                    <a:pt x="733631" y="242523"/>
                    <a:pt x="637430" y="146389"/>
                    <a:pt x="637430" y="27755"/>
                  </a:cubicBezTo>
                  <a:lnTo>
                    <a:pt x="637430" y="27755"/>
                  </a:lnTo>
                  <a:cubicBezTo>
                    <a:pt x="637430" y="12396"/>
                    <a:pt x="624967" y="0"/>
                    <a:pt x="609675" y="0"/>
                  </a:cubicBezTo>
                  <a:lnTo>
                    <a:pt x="323363" y="0"/>
                  </a:lnTo>
                  <a:cubicBezTo>
                    <a:pt x="144772" y="0"/>
                    <a:pt x="0" y="144773"/>
                    <a:pt x="0" y="323363"/>
                  </a:cubicBezTo>
                  <a:lnTo>
                    <a:pt x="0" y="6229799"/>
                  </a:lnTo>
                  <a:cubicBezTo>
                    <a:pt x="0" y="6408390"/>
                    <a:pt x="144772" y="6553163"/>
                    <a:pt x="323363" y="6553163"/>
                  </a:cubicBezTo>
                  <a:lnTo>
                    <a:pt x="2682906" y="6553163"/>
                  </a:lnTo>
                  <a:cubicBezTo>
                    <a:pt x="2861497" y="6553163"/>
                    <a:pt x="3006269" y="6408390"/>
                    <a:pt x="3006269" y="6229799"/>
                  </a:cubicBezTo>
                  <a:lnTo>
                    <a:pt x="3006269" y="323363"/>
                  </a:lnTo>
                  <a:cubicBezTo>
                    <a:pt x="3006269" y="144773"/>
                    <a:pt x="2861497" y="0"/>
                    <a:pt x="2682906" y="0"/>
                  </a:cubicBez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Graphic 2">
              <a:extLst>
                <a:ext uri="{FF2B5EF4-FFF2-40B4-BE49-F238E27FC236}">
                  <a16:creationId xmlns:a16="http://schemas.microsoft.com/office/drawing/2014/main" id="{6237ED62-2538-4344-868D-E14E6B394E62}"/>
                </a:ext>
              </a:extLst>
            </p:cNvPr>
            <p:cNvSpPr/>
            <p:nvPr/>
          </p:nvSpPr>
          <p:spPr>
            <a:xfrm>
              <a:off x="4790433" y="1761624"/>
              <a:ext cx="18006" cy="158625"/>
            </a:xfrm>
            <a:custGeom>
              <a:avLst/>
              <a:gdLst>
                <a:gd name="connsiteX0" fmla="*/ 15158 w 23982"/>
                <a:gd name="connsiteY0" fmla="*/ 233697 h 233697"/>
                <a:gd name="connsiteX1" fmla="*/ 0 w 23982"/>
                <a:gd name="connsiteY1" fmla="*/ 233697 h 233697"/>
                <a:gd name="connsiteX2" fmla="*/ 0 w 23982"/>
                <a:gd name="connsiteY2" fmla="*/ 0 h 233697"/>
                <a:gd name="connsiteX3" fmla="*/ 15158 w 23982"/>
                <a:gd name="connsiteY3" fmla="*/ 0 h 233697"/>
                <a:gd name="connsiteX4" fmla="*/ 23983 w 23982"/>
                <a:gd name="connsiteY4" fmla="*/ 8825 h 233697"/>
                <a:gd name="connsiteX5" fmla="*/ 23983 w 23982"/>
                <a:gd name="connsiteY5" fmla="*/ 224805 h 233697"/>
                <a:gd name="connsiteX6" fmla="*/ 15158 w 23982"/>
                <a:gd name="connsiteY6" fmla="*/ 233697 h 233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982" h="233697">
                  <a:moveTo>
                    <a:pt x="15158" y="233697"/>
                  </a:moveTo>
                  <a:lnTo>
                    <a:pt x="0" y="233697"/>
                  </a:lnTo>
                  <a:lnTo>
                    <a:pt x="0" y="0"/>
                  </a:lnTo>
                  <a:lnTo>
                    <a:pt x="15158" y="0"/>
                  </a:lnTo>
                  <a:cubicBezTo>
                    <a:pt x="20008" y="0"/>
                    <a:pt x="23983" y="3975"/>
                    <a:pt x="23983" y="8825"/>
                  </a:cubicBezTo>
                  <a:lnTo>
                    <a:pt x="23983" y="224805"/>
                  </a:lnTo>
                  <a:cubicBezTo>
                    <a:pt x="23983" y="229723"/>
                    <a:pt x="20008" y="233697"/>
                    <a:pt x="15158" y="233697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Graphic 2">
              <a:extLst>
                <a:ext uri="{FF2B5EF4-FFF2-40B4-BE49-F238E27FC236}">
                  <a16:creationId xmlns:a16="http://schemas.microsoft.com/office/drawing/2014/main" id="{D5B473EE-7215-42E7-949B-DCC6123A9D1F}"/>
                </a:ext>
              </a:extLst>
            </p:cNvPr>
            <p:cNvSpPr/>
            <p:nvPr/>
          </p:nvSpPr>
          <p:spPr>
            <a:xfrm>
              <a:off x="4790433" y="2101968"/>
              <a:ext cx="25137" cy="316382"/>
            </a:xfrm>
            <a:custGeom>
              <a:avLst/>
              <a:gdLst>
                <a:gd name="connsiteX0" fmla="*/ 24656 w 33481"/>
                <a:gd name="connsiteY0" fmla="*/ 466115 h 466115"/>
                <a:gd name="connsiteX1" fmla="*/ 10105 w 33481"/>
                <a:gd name="connsiteY1" fmla="*/ 466115 h 466115"/>
                <a:gd name="connsiteX2" fmla="*/ 0 w 33481"/>
                <a:gd name="connsiteY2" fmla="*/ 456010 h 466115"/>
                <a:gd name="connsiteX3" fmla="*/ 0 w 33481"/>
                <a:gd name="connsiteY3" fmla="*/ 10105 h 466115"/>
                <a:gd name="connsiteX4" fmla="*/ 10105 w 33481"/>
                <a:gd name="connsiteY4" fmla="*/ 0 h 466115"/>
                <a:gd name="connsiteX5" fmla="*/ 24656 w 33481"/>
                <a:gd name="connsiteY5" fmla="*/ 0 h 466115"/>
                <a:gd name="connsiteX6" fmla="*/ 33482 w 33481"/>
                <a:gd name="connsiteY6" fmla="*/ 8825 h 466115"/>
                <a:gd name="connsiteX7" fmla="*/ 33482 w 33481"/>
                <a:gd name="connsiteY7" fmla="*/ 457223 h 466115"/>
                <a:gd name="connsiteX8" fmla="*/ 24656 w 33481"/>
                <a:gd name="connsiteY8" fmla="*/ 466115 h 46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5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3"/>
                  </a:lnTo>
                  <a:cubicBezTo>
                    <a:pt x="33482" y="462140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Graphic 2">
              <a:extLst>
                <a:ext uri="{FF2B5EF4-FFF2-40B4-BE49-F238E27FC236}">
                  <a16:creationId xmlns:a16="http://schemas.microsoft.com/office/drawing/2014/main" id="{4D8F8CD8-5236-4B20-B808-1CBF97E4AF8F}"/>
                </a:ext>
              </a:extLst>
            </p:cNvPr>
            <p:cNvSpPr/>
            <p:nvPr/>
          </p:nvSpPr>
          <p:spPr>
            <a:xfrm>
              <a:off x="4790484" y="2124694"/>
              <a:ext cx="14213" cy="264940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Graphic 2">
              <a:extLst>
                <a:ext uri="{FF2B5EF4-FFF2-40B4-BE49-F238E27FC236}">
                  <a16:creationId xmlns:a16="http://schemas.microsoft.com/office/drawing/2014/main" id="{20FF31FD-1425-4826-B0E8-6786656B4539}"/>
                </a:ext>
              </a:extLst>
            </p:cNvPr>
            <p:cNvSpPr/>
            <p:nvPr/>
          </p:nvSpPr>
          <p:spPr>
            <a:xfrm>
              <a:off x="4789978" y="2524437"/>
              <a:ext cx="25137" cy="316382"/>
            </a:xfrm>
            <a:custGeom>
              <a:avLst/>
              <a:gdLst>
                <a:gd name="connsiteX0" fmla="*/ 24656 w 33481"/>
                <a:gd name="connsiteY0" fmla="*/ 466115 h 466114"/>
                <a:gd name="connsiteX1" fmla="*/ 10105 w 33481"/>
                <a:gd name="connsiteY1" fmla="*/ 466115 h 466114"/>
                <a:gd name="connsiteX2" fmla="*/ 0 w 33481"/>
                <a:gd name="connsiteY2" fmla="*/ 456010 h 466114"/>
                <a:gd name="connsiteX3" fmla="*/ 0 w 33481"/>
                <a:gd name="connsiteY3" fmla="*/ 10105 h 466114"/>
                <a:gd name="connsiteX4" fmla="*/ 10105 w 33481"/>
                <a:gd name="connsiteY4" fmla="*/ 0 h 466114"/>
                <a:gd name="connsiteX5" fmla="*/ 24656 w 33481"/>
                <a:gd name="connsiteY5" fmla="*/ 0 h 466114"/>
                <a:gd name="connsiteX6" fmla="*/ 33482 w 33481"/>
                <a:gd name="connsiteY6" fmla="*/ 8825 h 466114"/>
                <a:gd name="connsiteX7" fmla="*/ 33482 w 33481"/>
                <a:gd name="connsiteY7" fmla="*/ 457222 h 466114"/>
                <a:gd name="connsiteX8" fmla="*/ 24656 w 33481"/>
                <a:gd name="connsiteY8" fmla="*/ 466115 h 466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466114">
                  <a:moveTo>
                    <a:pt x="24656" y="466115"/>
                  </a:moveTo>
                  <a:lnTo>
                    <a:pt x="10105" y="466115"/>
                  </a:lnTo>
                  <a:cubicBezTo>
                    <a:pt x="4514" y="466115"/>
                    <a:pt x="0" y="461601"/>
                    <a:pt x="0" y="456010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457222"/>
                  </a:lnTo>
                  <a:cubicBezTo>
                    <a:pt x="33482" y="462208"/>
                    <a:pt x="29507" y="466115"/>
                    <a:pt x="24656" y="466115"/>
                  </a:cubicBezTo>
                  <a:close/>
                </a:path>
              </a:pathLst>
            </a:custGeom>
            <a:solidFill>
              <a:srgbClr val="364551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Graphic 2">
              <a:extLst>
                <a:ext uri="{FF2B5EF4-FFF2-40B4-BE49-F238E27FC236}">
                  <a16:creationId xmlns:a16="http://schemas.microsoft.com/office/drawing/2014/main" id="{E378BEE1-BBA0-40A0-A5DD-47C5F43BE18F}"/>
                </a:ext>
              </a:extLst>
            </p:cNvPr>
            <p:cNvSpPr/>
            <p:nvPr/>
          </p:nvSpPr>
          <p:spPr>
            <a:xfrm>
              <a:off x="4789978" y="2547163"/>
              <a:ext cx="14213" cy="264940"/>
            </a:xfrm>
            <a:custGeom>
              <a:avLst/>
              <a:gdLst>
                <a:gd name="connsiteX0" fmla="*/ 17718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718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718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91" y="390327"/>
                    <a:pt x="17718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Graphic 2">
              <a:extLst>
                <a:ext uri="{FF2B5EF4-FFF2-40B4-BE49-F238E27FC236}">
                  <a16:creationId xmlns:a16="http://schemas.microsoft.com/office/drawing/2014/main" id="{C3A1D9CB-FB3F-4C19-A14D-B0FB92CF3D95}"/>
                </a:ext>
              </a:extLst>
            </p:cNvPr>
            <p:cNvSpPr/>
            <p:nvPr/>
          </p:nvSpPr>
          <p:spPr>
            <a:xfrm>
              <a:off x="7345147" y="2208099"/>
              <a:ext cx="25137" cy="512047"/>
            </a:xfrm>
            <a:custGeom>
              <a:avLst/>
              <a:gdLst>
                <a:gd name="connsiteX0" fmla="*/ 24656 w 33481"/>
                <a:gd name="connsiteY0" fmla="*/ 754380 h 754380"/>
                <a:gd name="connsiteX1" fmla="*/ 10105 w 33481"/>
                <a:gd name="connsiteY1" fmla="*/ 754380 h 754380"/>
                <a:gd name="connsiteX2" fmla="*/ 0 w 33481"/>
                <a:gd name="connsiteY2" fmla="*/ 744275 h 754380"/>
                <a:gd name="connsiteX3" fmla="*/ 0 w 33481"/>
                <a:gd name="connsiteY3" fmla="*/ 10105 h 754380"/>
                <a:gd name="connsiteX4" fmla="*/ 10105 w 33481"/>
                <a:gd name="connsiteY4" fmla="*/ 0 h 754380"/>
                <a:gd name="connsiteX5" fmla="*/ 24656 w 33481"/>
                <a:gd name="connsiteY5" fmla="*/ 0 h 754380"/>
                <a:gd name="connsiteX6" fmla="*/ 33482 w 33481"/>
                <a:gd name="connsiteY6" fmla="*/ 8825 h 754380"/>
                <a:gd name="connsiteX7" fmla="*/ 33482 w 33481"/>
                <a:gd name="connsiteY7" fmla="*/ 745555 h 754380"/>
                <a:gd name="connsiteX8" fmla="*/ 24656 w 33481"/>
                <a:gd name="connsiteY8" fmla="*/ 754380 h 7543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481" h="754380">
                  <a:moveTo>
                    <a:pt x="24656" y="754380"/>
                  </a:moveTo>
                  <a:lnTo>
                    <a:pt x="10105" y="754380"/>
                  </a:lnTo>
                  <a:cubicBezTo>
                    <a:pt x="4514" y="754380"/>
                    <a:pt x="0" y="749866"/>
                    <a:pt x="0" y="744275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24656" y="0"/>
                  </a:lnTo>
                  <a:cubicBezTo>
                    <a:pt x="29507" y="0"/>
                    <a:pt x="33482" y="3975"/>
                    <a:pt x="33482" y="8825"/>
                  </a:cubicBezTo>
                  <a:lnTo>
                    <a:pt x="33482" y="745555"/>
                  </a:lnTo>
                  <a:cubicBezTo>
                    <a:pt x="33482" y="750405"/>
                    <a:pt x="29507" y="754380"/>
                    <a:pt x="24656" y="754380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7" name="Graphic 2">
              <a:extLst>
                <a:ext uri="{FF2B5EF4-FFF2-40B4-BE49-F238E27FC236}">
                  <a16:creationId xmlns:a16="http://schemas.microsoft.com/office/drawing/2014/main" id="{01411142-E494-428B-88A0-E42D13C7347E}"/>
                </a:ext>
              </a:extLst>
            </p:cNvPr>
            <p:cNvSpPr/>
            <p:nvPr/>
          </p:nvSpPr>
          <p:spPr>
            <a:xfrm>
              <a:off x="7356071" y="2244908"/>
              <a:ext cx="14213" cy="428779"/>
            </a:xfrm>
            <a:custGeom>
              <a:avLst/>
              <a:gdLst>
                <a:gd name="connsiteX0" fmla="*/ 17650 w 18930"/>
                <a:gd name="connsiteY0" fmla="*/ 631704 h 631704"/>
                <a:gd name="connsiteX1" fmla="*/ 1886 w 18930"/>
                <a:gd name="connsiteY1" fmla="*/ 631704 h 631704"/>
                <a:gd name="connsiteX2" fmla="*/ 0 w 18930"/>
                <a:gd name="connsiteY2" fmla="*/ 629818 h 631704"/>
                <a:gd name="connsiteX3" fmla="*/ 0 w 18930"/>
                <a:gd name="connsiteY3" fmla="*/ 1886 h 631704"/>
                <a:gd name="connsiteX4" fmla="*/ 1886 w 18930"/>
                <a:gd name="connsiteY4" fmla="*/ 0 h 631704"/>
                <a:gd name="connsiteX5" fmla="*/ 17650 w 18930"/>
                <a:gd name="connsiteY5" fmla="*/ 0 h 631704"/>
                <a:gd name="connsiteX6" fmla="*/ 18930 w 18930"/>
                <a:gd name="connsiteY6" fmla="*/ 1280 h 631704"/>
                <a:gd name="connsiteX7" fmla="*/ 18930 w 18930"/>
                <a:gd name="connsiteY7" fmla="*/ 630491 h 631704"/>
                <a:gd name="connsiteX8" fmla="*/ 17650 w 18930"/>
                <a:gd name="connsiteY8" fmla="*/ 631704 h 631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631704">
                  <a:moveTo>
                    <a:pt x="17650" y="631704"/>
                  </a:moveTo>
                  <a:lnTo>
                    <a:pt x="1886" y="631704"/>
                  </a:lnTo>
                  <a:cubicBezTo>
                    <a:pt x="808" y="631704"/>
                    <a:pt x="0" y="630828"/>
                    <a:pt x="0" y="629818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630491"/>
                  </a:lnTo>
                  <a:cubicBezTo>
                    <a:pt x="18863" y="631098"/>
                    <a:pt x="18324" y="631704"/>
                    <a:pt x="17650" y="631704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pPr lvl="0"/>
              <a:endParaRPr lang="en-US"/>
            </a:p>
          </p:txBody>
        </p:sp>
        <p:sp>
          <p:nvSpPr>
            <p:cNvPr id="128" name="Graphic 2">
              <a:extLst>
                <a:ext uri="{FF2B5EF4-FFF2-40B4-BE49-F238E27FC236}">
                  <a16:creationId xmlns:a16="http://schemas.microsoft.com/office/drawing/2014/main" id="{EF492B0A-3E02-45F2-85A2-EF8F939AD501}"/>
                </a:ext>
              </a:extLst>
            </p:cNvPr>
            <p:cNvSpPr/>
            <p:nvPr/>
          </p:nvSpPr>
          <p:spPr>
            <a:xfrm>
              <a:off x="7349951" y="3279292"/>
              <a:ext cx="20333" cy="350907"/>
            </a:xfrm>
            <a:custGeom>
              <a:avLst/>
              <a:gdLst>
                <a:gd name="connsiteX0" fmla="*/ 18257 w 27081"/>
                <a:gd name="connsiteY0" fmla="*/ 516977 h 516977"/>
                <a:gd name="connsiteX1" fmla="*/ 10105 w 27081"/>
                <a:gd name="connsiteY1" fmla="*/ 516977 h 516977"/>
                <a:gd name="connsiteX2" fmla="*/ 0 w 27081"/>
                <a:gd name="connsiteY2" fmla="*/ 506872 h 516977"/>
                <a:gd name="connsiteX3" fmla="*/ 0 w 27081"/>
                <a:gd name="connsiteY3" fmla="*/ 10105 h 516977"/>
                <a:gd name="connsiteX4" fmla="*/ 10105 w 27081"/>
                <a:gd name="connsiteY4" fmla="*/ 0 h 516977"/>
                <a:gd name="connsiteX5" fmla="*/ 18257 w 27081"/>
                <a:gd name="connsiteY5" fmla="*/ 0 h 516977"/>
                <a:gd name="connsiteX6" fmla="*/ 27082 w 27081"/>
                <a:gd name="connsiteY6" fmla="*/ 8825 h 516977"/>
                <a:gd name="connsiteX7" fmla="*/ 27082 w 27081"/>
                <a:gd name="connsiteY7" fmla="*/ 508152 h 516977"/>
                <a:gd name="connsiteX8" fmla="*/ 18257 w 27081"/>
                <a:gd name="connsiteY8" fmla="*/ 516977 h 516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081" h="516977">
                  <a:moveTo>
                    <a:pt x="18257" y="516977"/>
                  </a:moveTo>
                  <a:lnTo>
                    <a:pt x="10105" y="516977"/>
                  </a:lnTo>
                  <a:cubicBezTo>
                    <a:pt x="4514" y="516977"/>
                    <a:pt x="0" y="512464"/>
                    <a:pt x="0" y="506872"/>
                  </a:cubicBezTo>
                  <a:lnTo>
                    <a:pt x="0" y="10105"/>
                  </a:lnTo>
                  <a:cubicBezTo>
                    <a:pt x="0" y="4514"/>
                    <a:pt x="4514" y="0"/>
                    <a:pt x="10105" y="0"/>
                  </a:cubicBezTo>
                  <a:lnTo>
                    <a:pt x="18257" y="0"/>
                  </a:lnTo>
                  <a:cubicBezTo>
                    <a:pt x="23107" y="0"/>
                    <a:pt x="27082" y="3975"/>
                    <a:pt x="27082" y="8825"/>
                  </a:cubicBezTo>
                  <a:lnTo>
                    <a:pt x="27082" y="508152"/>
                  </a:lnTo>
                  <a:cubicBezTo>
                    <a:pt x="27082" y="513003"/>
                    <a:pt x="23107" y="516977"/>
                    <a:pt x="18257" y="516977"/>
                  </a:cubicBezTo>
                  <a:close/>
                </a:path>
              </a:pathLst>
            </a:custGeom>
            <a:solidFill>
              <a:srgbClr val="8A9096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Graphic 2">
              <a:extLst>
                <a:ext uri="{FF2B5EF4-FFF2-40B4-BE49-F238E27FC236}">
                  <a16:creationId xmlns:a16="http://schemas.microsoft.com/office/drawing/2014/main" id="{C23D3DC3-2797-45FF-B143-68C54DA92A76}"/>
                </a:ext>
              </a:extLst>
            </p:cNvPr>
            <p:cNvSpPr/>
            <p:nvPr/>
          </p:nvSpPr>
          <p:spPr>
            <a:xfrm>
              <a:off x="7358753" y="3304487"/>
              <a:ext cx="11531" cy="293839"/>
            </a:xfrm>
            <a:custGeom>
              <a:avLst/>
              <a:gdLst>
                <a:gd name="connsiteX0" fmla="*/ 14080 w 15359"/>
                <a:gd name="connsiteY0" fmla="*/ 432903 h 432902"/>
                <a:gd name="connsiteX1" fmla="*/ 1886 w 15359"/>
                <a:gd name="connsiteY1" fmla="*/ 432903 h 432902"/>
                <a:gd name="connsiteX2" fmla="*/ 0 w 15359"/>
                <a:gd name="connsiteY2" fmla="*/ 431016 h 432902"/>
                <a:gd name="connsiteX3" fmla="*/ 0 w 15359"/>
                <a:gd name="connsiteY3" fmla="*/ 1886 h 432902"/>
                <a:gd name="connsiteX4" fmla="*/ 1886 w 15359"/>
                <a:gd name="connsiteY4" fmla="*/ 0 h 432902"/>
                <a:gd name="connsiteX5" fmla="*/ 14080 w 15359"/>
                <a:gd name="connsiteY5" fmla="*/ 0 h 432902"/>
                <a:gd name="connsiteX6" fmla="*/ 15360 w 15359"/>
                <a:gd name="connsiteY6" fmla="*/ 1280 h 432902"/>
                <a:gd name="connsiteX7" fmla="*/ 15360 w 15359"/>
                <a:gd name="connsiteY7" fmla="*/ 431690 h 432902"/>
                <a:gd name="connsiteX8" fmla="*/ 14080 w 15359"/>
                <a:gd name="connsiteY8" fmla="*/ 432903 h 432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359" h="432902">
                  <a:moveTo>
                    <a:pt x="14080" y="432903"/>
                  </a:moveTo>
                  <a:lnTo>
                    <a:pt x="1886" y="432903"/>
                  </a:lnTo>
                  <a:cubicBezTo>
                    <a:pt x="808" y="432903"/>
                    <a:pt x="0" y="432027"/>
                    <a:pt x="0" y="431016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4080" y="0"/>
                  </a:lnTo>
                  <a:cubicBezTo>
                    <a:pt x="14753" y="0"/>
                    <a:pt x="15360" y="539"/>
                    <a:pt x="15360" y="1280"/>
                  </a:cubicBezTo>
                  <a:lnTo>
                    <a:pt x="15360" y="431690"/>
                  </a:lnTo>
                  <a:cubicBezTo>
                    <a:pt x="15360" y="432364"/>
                    <a:pt x="14821" y="432903"/>
                    <a:pt x="14080" y="432903"/>
                  </a:cubicBezTo>
                  <a:close/>
                </a:path>
              </a:pathLst>
            </a:custGeom>
            <a:solidFill>
              <a:srgbClr val="4A4C4D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0" name="Group 1">
              <a:extLst>
                <a:ext uri="{FF2B5EF4-FFF2-40B4-BE49-F238E27FC236}">
                  <a16:creationId xmlns:a16="http://schemas.microsoft.com/office/drawing/2014/main" id="{CD62C29A-75F1-400A-BB94-C73EE30EAADA}"/>
                </a:ext>
              </a:extLst>
            </p:cNvPr>
            <p:cNvGrpSpPr/>
            <p:nvPr userDrawn="1"/>
          </p:nvGrpSpPr>
          <p:grpSpPr>
            <a:xfrm>
              <a:off x="6503099" y="1178658"/>
              <a:ext cx="131097" cy="134444"/>
              <a:chOff x="6503099" y="1195231"/>
              <a:chExt cx="119701" cy="108213"/>
            </a:xfrm>
          </p:grpSpPr>
          <p:sp>
            <p:nvSpPr>
              <p:cNvPr id="132" name="Oval 26">
                <a:extLst>
                  <a:ext uri="{FF2B5EF4-FFF2-40B4-BE49-F238E27FC236}">
                    <a16:creationId xmlns:a16="http://schemas.microsoft.com/office/drawing/2014/main" id="{10DAAD9B-1966-4FB5-9B04-C03A6C8682E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03099" y="1195231"/>
                <a:ext cx="119701" cy="108213"/>
              </a:xfrm>
              <a:prstGeom prst="ellipse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3" name="Oval 27">
                <a:extLst>
                  <a:ext uri="{FF2B5EF4-FFF2-40B4-BE49-F238E27FC236}">
                    <a16:creationId xmlns:a16="http://schemas.microsoft.com/office/drawing/2014/main" id="{B17F1806-E784-4A85-8324-9524126595D5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10581" y="1201994"/>
                <a:ext cx="104739" cy="94686"/>
              </a:xfrm>
              <a:prstGeom prst="ellipse">
                <a:avLst/>
              </a:prstGeom>
              <a:solidFill>
                <a:srgbClr val="070808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4" name="Oval 28">
                <a:extLst>
                  <a:ext uri="{FF2B5EF4-FFF2-40B4-BE49-F238E27FC236}">
                    <a16:creationId xmlns:a16="http://schemas.microsoft.com/office/drawing/2014/main" id="{3747581F-AE28-46C9-92F1-3AE346F673B9}"/>
                  </a:ext>
                </a:extLst>
              </p:cNvPr>
              <p:cNvSpPr/>
              <p:nvPr/>
            </p:nvSpPr>
            <p:spPr>
              <a:xfrm>
                <a:off x="6537065" y="1225936"/>
                <a:ext cx="51770" cy="46802"/>
              </a:xfrm>
              <a:prstGeom prst="ellipse">
                <a:avLst/>
              </a:prstGeom>
              <a:solidFill>
                <a:schemeClr val="tx1">
                  <a:lumMod val="85000"/>
                  <a:lumOff val="15000"/>
                </a:schemeClr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35" name="Oval 29">
                <a:extLst>
                  <a:ext uri="{FF2B5EF4-FFF2-40B4-BE49-F238E27FC236}">
                    <a16:creationId xmlns:a16="http://schemas.microsoft.com/office/drawing/2014/main" id="{B3F4CC6E-5EDD-41AE-A000-A55CB648B8DC}"/>
                  </a:ext>
                </a:extLst>
              </p:cNvPr>
              <p:cNvSpPr/>
              <p:nvPr/>
            </p:nvSpPr>
            <p:spPr>
              <a:xfrm>
                <a:off x="6549220" y="1236925"/>
                <a:ext cx="27463" cy="24827"/>
              </a:xfrm>
              <a:prstGeom prst="ellipse">
                <a:avLst/>
              </a:prstGeom>
              <a:solidFill>
                <a:srgbClr val="081422"/>
              </a:solidFill>
              <a:ln w="6728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1" name="Graphic 2">
              <a:extLst>
                <a:ext uri="{FF2B5EF4-FFF2-40B4-BE49-F238E27FC236}">
                  <a16:creationId xmlns:a16="http://schemas.microsoft.com/office/drawing/2014/main" id="{81C926E5-C91B-4F42-88A9-236DF393A3D1}"/>
                </a:ext>
              </a:extLst>
            </p:cNvPr>
            <p:cNvSpPr/>
            <p:nvPr userDrawn="1"/>
          </p:nvSpPr>
          <p:spPr>
            <a:xfrm flipH="1">
              <a:off x="4792220" y="1780535"/>
              <a:ext cx="9559" cy="120803"/>
            </a:xfrm>
            <a:custGeom>
              <a:avLst/>
              <a:gdLst>
                <a:gd name="connsiteX0" fmla="*/ 17650 w 18930"/>
                <a:gd name="connsiteY0" fmla="*/ 390327 h 390326"/>
                <a:gd name="connsiteX1" fmla="*/ 1886 w 18930"/>
                <a:gd name="connsiteY1" fmla="*/ 390327 h 390326"/>
                <a:gd name="connsiteX2" fmla="*/ 0 w 18930"/>
                <a:gd name="connsiteY2" fmla="*/ 388440 h 390326"/>
                <a:gd name="connsiteX3" fmla="*/ 0 w 18930"/>
                <a:gd name="connsiteY3" fmla="*/ 1886 h 390326"/>
                <a:gd name="connsiteX4" fmla="*/ 1886 w 18930"/>
                <a:gd name="connsiteY4" fmla="*/ 0 h 390326"/>
                <a:gd name="connsiteX5" fmla="*/ 17650 w 18930"/>
                <a:gd name="connsiteY5" fmla="*/ 0 h 390326"/>
                <a:gd name="connsiteX6" fmla="*/ 18930 w 18930"/>
                <a:gd name="connsiteY6" fmla="*/ 1280 h 390326"/>
                <a:gd name="connsiteX7" fmla="*/ 18930 w 18930"/>
                <a:gd name="connsiteY7" fmla="*/ 389047 h 390326"/>
                <a:gd name="connsiteX8" fmla="*/ 17650 w 18930"/>
                <a:gd name="connsiteY8" fmla="*/ 390327 h 390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930" h="390326">
                  <a:moveTo>
                    <a:pt x="17650" y="390327"/>
                  </a:moveTo>
                  <a:lnTo>
                    <a:pt x="1886" y="390327"/>
                  </a:lnTo>
                  <a:cubicBezTo>
                    <a:pt x="808" y="390327"/>
                    <a:pt x="0" y="389451"/>
                    <a:pt x="0" y="388440"/>
                  </a:cubicBezTo>
                  <a:lnTo>
                    <a:pt x="0" y="1886"/>
                  </a:lnTo>
                  <a:cubicBezTo>
                    <a:pt x="0" y="808"/>
                    <a:pt x="876" y="0"/>
                    <a:pt x="1886" y="0"/>
                  </a:cubicBezTo>
                  <a:lnTo>
                    <a:pt x="17650" y="0"/>
                  </a:lnTo>
                  <a:cubicBezTo>
                    <a:pt x="18324" y="0"/>
                    <a:pt x="18930" y="539"/>
                    <a:pt x="18930" y="1280"/>
                  </a:cubicBezTo>
                  <a:lnTo>
                    <a:pt x="18930" y="389047"/>
                  </a:lnTo>
                  <a:cubicBezTo>
                    <a:pt x="18930" y="389788"/>
                    <a:pt x="18324" y="390327"/>
                    <a:pt x="17650" y="390327"/>
                  </a:cubicBezTo>
                  <a:close/>
                </a:path>
              </a:pathLst>
            </a:custGeom>
            <a:solidFill>
              <a:srgbClr val="FAFDFF"/>
            </a:solidFill>
            <a:ln w="672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6" name="그룹 135">
            <a:extLst>
              <a:ext uri="{FF2B5EF4-FFF2-40B4-BE49-F238E27FC236}">
                <a16:creationId xmlns:a16="http://schemas.microsoft.com/office/drawing/2014/main" id="{CEDEEF46-B9A9-4098-BF9E-11D6B1623C89}"/>
              </a:ext>
            </a:extLst>
          </p:cNvPr>
          <p:cNvGrpSpPr/>
          <p:nvPr/>
        </p:nvGrpSpPr>
        <p:grpSpPr>
          <a:xfrm>
            <a:off x="4201930" y="2858937"/>
            <a:ext cx="4445304" cy="3117641"/>
            <a:chOff x="729565" y="2027111"/>
            <a:chExt cx="5947278" cy="4171026"/>
          </a:xfrm>
        </p:grpSpPr>
        <p:sp>
          <p:nvSpPr>
            <p:cNvPr id="137" name="Freeform: Shape 3">
              <a:extLst>
                <a:ext uri="{FF2B5EF4-FFF2-40B4-BE49-F238E27FC236}">
                  <a16:creationId xmlns:a16="http://schemas.microsoft.com/office/drawing/2014/main" id="{4B1705FD-EF96-481C-94F1-F929C73EE94E}"/>
                </a:ext>
              </a:extLst>
            </p:cNvPr>
            <p:cNvSpPr/>
            <p:nvPr/>
          </p:nvSpPr>
          <p:spPr>
            <a:xfrm>
              <a:off x="729565" y="2823884"/>
              <a:ext cx="5947278" cy="3374253"/>
            </a:xfrm>
            <a:custGeom>
              <a:avLst/>
              <a:gdLst>
                <a:gd name="connsiteX0" fmla="*/ 11845474 w 11845539"/>
                <a:gd name="connsiteY0" fmla="*/ 4808480 h 6720697"/>
                <a:gd name="connsiteX1" fmla="*/ 11412966 w 11845539"/>
                <a:gd name="connsiteY1" fmla="*/ 3555624 h 6720697"/>
                <a:gd name="connsiteX2" fmla="*/ 11052612 w 11845539"/>
                <a:gd name="connsiteY2" fmla="*/ 3227842 h 6720697"/>
                <a:gd name="connsiteX3" fmla="*/ 10983482 w 11845539"/>
                <a:gd name="connsiteY3" fmla="*/ 2860891 h 6720697"/>
                <a:gd name="connsiteX4" fmla="*/ 11253267 w 11845539"/>
                <a:gd name="connsiteY4" fmla="*/ 2254322 h 6720697"/>
                <a:gd name="connsiteX5" fmla="*/ 11399978 w 11845539"/>
                <a:gd name="connsiteY5" fmla="*/ 1813018 h 6720697"/>
                <a:gd name="connsiteX6" fmla="*/ 11199805 w 11845539"/>
                <a:gd name="connsiteY6" fmla="*/ 976590 h 6720697"/>
                <a:gd name="connsiteX7" fmla="*/ 10262087 w 11845539"/>
                <a:gd name="connsiteY7" fmla="*/ 359370 h 6720697"/>
                <a:gd name="connsiteX8" fmla="*/ 8739652 w 11845539"/>
                <a:gd name="connsiteY8" fmla="*/ 2314 h 6720697"/>
                <a:gd name="connsiteX9" fmla="*/ 8738209 w 11845539"/>
                <a:gd name="connsiteY9" fmla="*/ 2314 h 6720697"/>
                <a:gd name="connsiteX10" fmla="*/ 7897039 w 11845539"/>
                <a:gd name="connsiteY10" fmla="*/ 27258 h 6720697"/>
                <a:gd name="connsiteX11" fmla="*/ 6377834 w 11845539"/>
                <a:gd name="connsiteY11" fmla="*/ 382390 h 6720697"/>
                <a:gd name="connsiteX12" fmla="*/ 5338208 w 11845539"/>
                <a:gd name="connsiteY12" fmla="*/ 777515 h 6720697"/>
                <a:gd name="connsiteX13" fmla="*/ 2418679 w 11845539"/>
                <a:gd name="connsiteY13" fmla="*/ 994388 h 6720697"/>
                <a:gd name="connsiteX14" fmla="*/ 1879522 w 11845539"/>
                <a:gd name="connsiteY14" fmla="*/ 962846 h 6720697"/>
                <a:gd name="connsiteX15" fmla="*/ 1336998 w 11845539"/>
                <a:gd name="connsiteY15" fmla="*/ 929793 h 6720697"/>
                <a:gd name="connsiteX16" fmla="*/ 229753 w 11845539"/>
                <a:gd name="connsiteY16" fmla="*/ 1615937 h 6720697"/>
                <a:gd name="connsiteX17" fmla="*/ 202541 w 11845539"/>
                <a:gd name="connsiteY17" fmla="*/ 3924705 h 6720697"/>
                <a:gd name="connsiteX18" fmla="*/ 495690 w 11845539"/>
                <a:gd name="connsiteY18" fmla="*/ 4626242 h 6720697"/>
                <a:gd name="connsiteX19" fmla="*/ 1447770 w 11845539"/>
                <a:gd name="connsiteY19" fmla="*/ 5741113 h 6720697"/>
                <a:gd name="connsiteX20" fmla="*/ 3634978 w 11845539"/>
                <a:gd name="connsiteY20" fmla="*/ 6356066 h 6720697"/>
                <a:gd name="connsiteX21" fmla="*/ 3641780 w 11845539"/>
                <a:gd name="connsiteY21" fmla="*/ 6355310 h 6720697"/>
                <a:gd name="connsiteX22" fmla="*/ 6362098 w 11845539"/>
                <a:gd name="connsiteY22" fmla="*/ 6419286 h 6720697"/>
                <a:gd name="connsiteX23" fmla="*/ 7762147 w 11845539"/>
                <a:gd name="connsiteY23" fmla="*/ 6644267 h 6720697"/>
                <a:gd name="connsiteX24" fmla="*/ 10242571 w 11845539"/>
                <a:gd name="connsiteY24" fmla="*/ 6623445 h 6720697"/>
                <a:gd name="connsiteX25" fmla="*/ 10965685 w 11845539"/>
                <a:gd name="connsiteY25" fmla="*/ 6400182 h 6720697"/>
                <a:gd name="connsiteX26" fmla="*/ 11845474 w 11845539"/>
                <a:gd name="connsiteY26" fmla="*/ 4808480 h 6720697"/>
                <a:gd name="connsiteX27" fmla="*/ 8836131 w 11845539"/>
                <a:gd name="connsiteY27" fmla="*/ 6627774 h 6720697"/>
                <a:gd name="connsiteX28" fmla="*/ 8817647 w 11845539"/>
                <a:gd name="connsiteY28" fmla="*/ 6621452 h 6720697"/>
                <a:gd name="connsiteX29" fmla="*/ 8900039 w 11845539"/>
                <a:gd name="connsiteY29" fmla="*/ 6630798 h 6720697"/>
                <a:gd name="connsiteX30" fmla="*/ 8836131 w 11845539"/>
                <a:gd name="connsiteY30" fmla="*/ 6627774 h 67206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1845539" h="6720697">
                  <a:moveTo>
                    <a:pt x="11845474" y="4808480"/>
                  </a:moveTo>
                  <a:cubicBezTo>
                    <a:pt x="11849048" y="4357969"/>
                    <a:pt x="11706046" y="3904846"/>
                    <a:pt x="11412966" y="3555624"/>
                  </a:cubicBezTo>
                  <a:cubicBezTo>
                    <a:pt x="11305286" y="3427260"/>
                    <a:pt x="11179258" y="3334766"/>
                    <a:pt x="11052612" y="3227842"/>
                  </a:cubicBezTo>
                  <a:cubicBezTo>
                    <a:pt x="10945276" y="3137203"/>
                    <a:pt x="10945482" y="2986712"/>
                    <a:pt x="10983482" y="2860891"/>
                  </a:cubicBezTo>
                  <a:cubicBezTo>
                    <a:pt x="11047802" y="2648073"/>
                    <a:pt x="11166614" y="2457657"/>
                    <a:pt x="11253267" y="2254322"/>
                  </a:cubicBezTo>
                  <a:cubicBezTo>
                    <a:pt x="11312914" y="2114344"/>
                    <a:pt x="11374897" y="1963647"/>
                    <a:pt x="11399978" y="1813018"/>
                  </a:cubicBezTo>
                  <a:cubicBezTo>
                    <a:pt x="11451380" y="1517533"/>
                    <a:pt x="11401216" y="1209611"/>
                    <a:pt x="11199805" y="976590"/>
                  </a:cubicBezTo>
                  <a:cubicBezTo>
                    <a:pt x="10946375" y="683372"/>
                    <a:pt x="10608079" y="515633"/>
                    <a:pt x="10262087" y="359370"/>
                  </a:cubicBezTo>
                  <a:cubicBezTo>
                    <a:pt x="9794190" y="148064"/>
                    <a:pt x="9254689" y="10629"/>
                    <a:pt x="8739652" y="2314"/>
                  </a:cubicBezTo>
                  <a:cubicBezTo>
                    <a:pt x="8739171" y="2314"/>
                    <a:pt x="8738690" y="2314"/>
                    <a:pt x="8738209" y="2314"/>
                  </a:cubicBezTo>
                  <a:cubicBezTo>
                    <a:pt x="8457636" y="-2015"/>
                    <a:pt x="8177337" y="-3390"/>
                    <a:pt x="7897039" y="27258"/>
                  </a:cubicBezTo>
                  <a:cubicBezTo>
                    <a:pt x="7661819" y="52959"/>
                    <a:pt x="7303321" y="54814"/>
                    <a:pt x="6377834" y="382390"/>
                  </a:cubicBezTo>
                  <a:cubicBezTo>
                    <a:pt x="6028337" y="506150"/>
                    <a:pt x="5686743" y="652518"/>
                    <a:pt x="5338208" y="777515"/>
                  </a:cubicBezTo>
                  <a:cubicBezTo>
                    <a:pt x="4407155" y="1111413"/>
                    <a:pt x="3390275" y="1044414"/>
                    <a:pt x="2418679" y="994388"/>
                  </a:cubicBezTo>
                  <a:cubicBezTo>
                    <a:pt x="2238914" y="985111"/>
                    <a:pt x="2059149" y="974460"/>
                    <a:pt x="1879522" y="962846"/>
                  </a:cubicBezTo>
                  <a:cubicBezTo>
                    <a:pt x="1698795" y="951164"/>
                    <a:pt x="1518274" y="929656"/>
                    <a:pt x="1336998" y="929793"/>
                  </a:cubicBezTo>
                  <a:cubicBezTo>
                    <a:pt x="868276" y="930205"/>
                    <a:pt x="455903" y="1217101"/>
                    <a:pt x="229753" y="1615937"/>
                  </a:cubicBezTo>
                  <a:cubicBezTo>
                    <a:pt x="-144825" y="2276517"/>
                    <a:pt x="7384" y="3230384"/>
                    <a:pt x="202541" y="3924705"/>
                  </a:cubicBezTo>
                  <a:cubicBezTo>
                    <a:pt x="271121" y="4168583"/>
                    <a:pt x="370762" y="4405865"/>
                    <a:pt x="495690" y="4626242"/>
                  </a:cubicBezTo>
                  <a:cubicBezTo>
                    <a:pt x="739224" y="5056207"/>
                    <a:pt x="1054088" y="5440199"/>
                    <a:pt x="1447770" y="5741113"/>
                  </a:cubicBezTo>
                  <a:cubicBezTo>
                    <a:pt x="2086017" y="6229076"/>
                    <a:pt x="2843971" y="6404099"/>
                    <a:pt x="3634978" y="6356066"/>
                  </a:cubicBezTo>
                  <a:cubicBezTo>
                    <a:pt x="3637245" y="6355928"/>
                    <a:pt x="3639513" y="6355653"/>
                    <a:pt x="3641780" y="6355310"/>
                  </a:cubicBezTo>
                  <a:cubicBezTo>
                    <a:pt x="4538680" y="6224747"/>
                    <a:pt x="5467809" y="6298549"/>
                    <a:pt x="6362098" y="6419286"/>
                  </a:cubicBezTo>
                  <a:cubicBezTo>
                    <a:pt x="6829170" y="6482368"/>
                    <a:pt x="7291433" y="6590529"/>
                    <a:pt x="7762147" y="6644267"/>
                  </a:cubicBezTo>
                  <a:cubicBezTo>
                    <a:pt x="8589092" y="6738615"/>
                    <a:pt x="9419336" y="6760674"/>
                    <a:pt x="10242571" y="6623445"/>
                  </a:cubicBezTo>
                  <a:cubicBezTo>
                    <a:pt x="10490916" y="6581253"/>
                    <a:pt x="10744277" y="6525179"/>
                    <a:pt x="10965685" y="6400182"/>
                  </a:cubicBezTo>
                  <a:cubicBezTo>
                    <a:pt x="11544011" y="6073705"/>
                    <a:pt x="11840458" y="5443704"/>
                    <a:pt x="11845474" y="4808480"/>
                  </a:cubicBezTo>
                  <a:close/>
                  <a:moveTo>
                    <a:pt x="8836131" y="6627774"/>
                  </a:moveTo>
                  <a:cubicBezTo>
                    <a:pt x="8829878" y="6625850"/>
                    <a:pt x="8823762" y="6623720"/>
                    <a:pt x="8817647" y="6621452"/>
                  </a:cubicBezTo>
                  <a:lnTo>
                    <a:pt x="8900039" y="6630798"/>
                  </a:lnTo>
                  <a:cubicBezTo>
                    <a:pt x="8883821" y="6636501"/>
                    <a:pt x="8862382" y="6635814"/>
                    <a:pt x="8836131" y="6627774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 w="686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4">
              <a:extLst>
                <a:ext uri="{FF2B5EF4-FFF2-40B4-BE49-F238E27FC236}">
                  <a16:creationId xmlns:a16="http://schemas.microsoft.com/office/drawing/2014/main" id="{C587C14C-0333-417E-8652-40A38CC5B6FF}"/>
                </a:ext>
              </a:extLst>
            </p:cNvPr>
            <p:cNvSpPr/>
            <p:nvPr/>
          </p:nvSpPr>
          <p:spPr>
            <a:xfrm>
              <a:off x="1262427" y="2106059"/>
              <a:ext cx="2229551" cy="3495048"/>
            </a:xfrm>
            <a:prstGeom prst="roundRect">
              <a:avLst>
                <a:gd name="adj" fmla="val 8607"/>
              </a:avLst>
            </a:prstGeom>
            <a:solidFill>
              <a:schemeClr val="accent4">
                <a:lumMod val="50000"/>
              </a:schemeClr>
            </a:solidFill>
            <a:ln w="6868" cap="flat">
              <a:noFill/>
              <a:prstDash val="solid"/>
              <a:miter/>
            </a:ln>
            <a:scene3d>
              <a:camera prst="orthographicFront">
                <a:rot lat="20095645" lon="2673414" rev="57442"/>
              </a:camera>
              <a:lightRig rig="threePt" dir="t"/>
            </a:scene3d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39" name="그룹 138">
              <a:extLst>
                <a:ext uri="{FF2B5EF4-FFF2-40B4-BE49-F238E27FC236}">
                  <a16:creationId xmlns:a16="http://schemas.microsoft.com/office/drawing/2014/main" id="{FB3A0C9D-B21B-4500-8F22-6D4FFE716C6C}"/>
                </a:ext>
              </a:extLst>
            </p:cNvPr>
            <p:cNvGrpSpPr/>
            <p:nvPr/>
          </p:nvGrpSpPr>
          <p:grpSpPr>
            <a:xfrm>
              <a:off x="1332281" y="2127945"/>
              <a:ext cx="2229551" cy="3495048"/>
              <a:chOff x="5696909" y="2085316"/>
              <a:chExt cx="2229551" cy="3495048"/>
            </a:xfrm>
            <a:scene3d>
              <a:camera prst="orthographicFront">
                <a:rot lat="20095645" lon="2673414" rev="57442"/>
              </a:camera>
              <a:lightRig rig="threePt" dir="t"/>
            </a:scene3d>
          </p:grpSpPr>
          <p:sp>
            <p:nvSpPr>
              <p:cNvPr id="157" name="Freeform: Shape 4">
                <a:extLst>
                  <a:ext uri="{FF2B5EF4-FFF2-40B4-BE49-F238E27FC236}">
                    <a16:creationId xmlns:a16="http://schemas.microsoft.com/office/drawing/2014/main" id="{22D49FCA-4D4D-409A-8861-5F85AF3D05FF}"/>
                  </a:ext>
                </a:extLst>
              </p:cNvPr>
              <p:cNvSpPr/>
              <p:nvPr/>
            </p:nvSpPr>
            <p:spPr>
              <a:xfrm>
                <a:off x="5696909" y="2085316"/>
                <a:ext cx="2229551" cy="3495048"/>
              </a:xfrm>
              <a:prstGeom prst="roundRect">
                <a:avLst>
                  <a:gd name="adj" fmla="val 8607"/>
                </a:avLst>
              </a:prstGeom>
              <a:solidFill>
                <a:srgbClr val="2F678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158" name="Group 87">
                <a:extLst>
                  <a:ext uri="{FF2B5EF4-FFF2-40B4-BE49-F238E27FC236}">
                    <a16:creationId xmlns:a16="http://schemas.microsoft.com/office/drawing/2014/main" id="{51FF5E01-326D-45BB-9641-0FD8A2887F4B}"/>
                  </a:ext>
                </a:extLst>
              </p:cNvPr>
              <p:cNvGrpSpPr/>
              <p:nvPr/>
            </p:nvGrpSpPr>
            <p:grpSpPr>
              <a:xfrm>
                <a:off x="5763776" y="2136785"/>
                <a:ext cx="2097973" cy="3376817"/>
                <a:chOff x="4493878" y="512172"/>
                <a:chExt cx="2267105" cy="3649033"/>
              </a:xfrm>
            </p:grpSpPr>
            <p:sp>
              <p:nvSpPr>
                <p:cNvPr id="159" name="Graphic 207">
                  <a:extLst>
                    <a:ext uri="{FF2B5EF4-FFF2-40B4-BE49-F238E27FC236}">
                      <a16:creationId xmlns:a16="http://schemas.microsoft.com/office/drawing/2014/main" id="{F330FF53-A1BB-41C3-B8D3-3DC41355D8F8}"/>
                    </a:ext>
                  </a:extLst>
                </p:cNvPr>
                <p:cNvSpPr/>
                <p:nvPr/>
              </p:nvSpPr>
              <p:spPr>
                <a:xfrm>
                  <a:off x="4493878" y="512172"/>
                  <a:ext cx="2267105" cy="3649033"/>
                </a:xfrm>
                <a:prstGeom prst="roundRect">
                  <a:avLst>
                    <a:gd name="adj" fmla="val 5771"/>
                  </a:avLst>
                </a:prstGeom>
                <a:solidFill>
                  <a:srgbClr val="FFFFFF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60" name="Graphic 207">
                  <a:extLst>
                    <a:ext uri="{FF2B5EF4-FFF2-40B4-BE49-F238E27FC236}">
                      <a16:creationId xmlns:a16="http://schemas.microsoft.com/office/drawing/2014/main" id="{370BAB55-5B67-4790-80E1-B308346F174F}"/>
                    </a:ext>
                  </a:extLst>
                </p:cNvPr>
                <p:cNvSpPr/>
                <p:nvPr/>
              </p:nvSpPr>
              <p:spPr>
                <a:xfrm>
                  <a:off x="4700864" y="1754660"/>
                  <a:ext cx="1846217" cy="1954627"/>
                </a:xfrm>
                <a:custGeom>
                  <a:avLst/>
                  <a:gdLst>
                    <a:gd name="connsiteX0" fmla="*/ 1824475 w 1846210"/>
                    <a:gd name="connsiteY0" fmla="*/ 1954627 h 1954627"/>
                    <a:gd name="connsiteX1" fmla="*/ 21735 w 1846210"/>
                    <a:gd name="connsiteY1" fmla="*/ 1954627 h 1954627"/>
                    <a:gd name="connsiteX2" fmla="*/ 0 w 1846210"/>
                    <a:gd name="connsiteY2" fmla="*/ 1932892 h 1954627"/>
                    <a:gd name="connsiteX3" fmla="*/ 0 w 1846210"/>
                    <a:gd name="connsiteY3" fmla="*/ 21735 h 1954627"/>
                    <a:gd name="connsiteX4" fmla="*/ 21735 w 1846210"/>
                    <a:gd name="connsiteY4" fmla="*/ 0 h 1954627"/>
                    <a:gd name="connsiteX5" fmla="*/ 1824475 w 1846210"/>
                    <a:gd name="connsiteY5" fmla="*/ 0 h 1954627"/>
                    <a:gd name="connsiteX6" fmla="*/ 1846210 w 1846210"/>
                    <a:gd name="connsiteY6" fmla="*/ 21735 h 1954627"/>
                    <a:gd name="connsiteX7" fmla="*/ 1846210 w 1846210"/>
                    <a:gd name="connsiteY7" fmla="*/ 1932827 h 1954627"/>
                    <a:gd name="connsiteX8" fmla="*/ 1824475 w 1846210"/>
                    <a:gd name="connsiteY8" fmla="*/ 1954627 h 195462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846210" h="1954627">
                      <a:moveTo>
                        <a:pt x="1824475" y="1954627"/>
                      </a:moveTo>
                      <a:lnTo>
                        <a:pt x="21735" y="1954627"/>
                      </a:lnTo>
                      <a:cubicBezTo>
                        <a:pt x="9732" y="1954627"/>
                        <a:pt x="0" y="1944895"/>
                        <a:pt x="0" y="1932892"/>
                      </a:cubicBezTo>
                      <a:lnTo>
                        <a:pt x="0" y="21735"/>
                      </a:lnTo>
                      <a:cubicBezTo>
                        <a:pt x="0" y="9732"/>
                        <a:pt x="9732" y="0"/>
                        <a:pt x="21735" y="0"/>
                      </a:cubicBezTo>
                      <a:lnTo>
                        <a:pt x="1824475" y="0"/>
                      </a:lnTo>
                      <a:cubicBezTo>
                        <a:pt x="1836478" y="0"/>
                        <a:pt x="1846210" y="9732"/>
                        <a:pt x="1846210" y="21735"/>
                      </a:cubicBezTo>
                      <a:lnTo>
                        <a:pt x="1846210" y="1932827"/>
                      </a:lnTo>
                      <a:cubicBezTo>
                        <a:pt x="1846210" y="1944895"/>
                        <a:pt x="1836478" y="1954627"/>
                        <a:pt x="1824475" y="1954627"/>
                      </a:cubicBezTo>
                      <a:close/>
                    </a:path>
                  </a:pathLst>
                </a:custGeom>
                <a:solidFill>
                  <a:srgbClr val="2DAABF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1" name="Graphic 207">
                  <a:extLst>
                    <a:ext uri="{FF2B5EF4-FFF2-40B4-BE49-F238E27FC236}">
                      <a16:creationId xmlns:a16="http://schemas.microsoft.com/office/drawing/2014/main" id="{9FF3189E-AAF7-4E9A-92A4-E4F43881D2F7}"/>
                    </a:ext>
                  </a:extLst>
                </p:cNvPr>
                <p:cNvSpPr/>
                <p:nvPr/>
              </p:nvSpPr>
              <p:spPr>
                <a:xfrm>
                  <a:off x="4720715" y="1539513"/>
                  <a:ext cx="166298" cy="164800"/>
                </a:xfrm>
                <a:custGeom>
                  <a:avLst/>
                  <a:gdLst>
                    <a:gd name="connsiteX0" fmla="*/ 82987 w 166298"/>
                    <a:gd name="connsiteY0" fmla="*/ 164800 h 164800"/>
                    <a:gd name="connsiteX1" fmla="*/ 3 w 166298"/>
                    <a:gd name="connsiteY1" fmla="*/ 82854 h 164800"/>
                    <a:gd name="connsiteX2" fmla="*/ 83765 w 166298"/>
                    <a:gd name="connsiteY2" fmla="*/ 0 h 164800"/>
                    <a:gd name="connsiteX3" fmla="*/ 166295 w 166298"/>
                    <a:gd name="connsiteY3" fmla="*/ 83633 h 164800"/>
                    <a:gd name="connsiteX4" fmla="*/ 82987 w 166298"/>
                    <a:gd name="connsiteY4" fmla="*/ 164800 h 164800"/>
                    <a:gd name="connsiteX5" fmla="*/ 82987 w 166298"/>
                    <a:gd name="connsiteY5" fmla="*/ 164800 h 1648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66298" h="164800">
                      <a:moveTo>
                        <a:pt x="82987" y="164800"/>
                      </a:moveTo>
                      <a:cubicBezTo>
                        <a:pt x="37180" y="164670"/>
                        <a:pt x="457" y="128336"/>
                        <a:pt x="3" y="82854"/>
                      </a:cubicBezTo>
                      <a:cubicBezTo>
                        <a:pt x="-386" y="36853"/>
                        <a:pt x="36921" y="-129"/>
                        <a:pt x="83765" y="0"/>
                      </a:cubicBezTo>
                      <a:cubicBezTo>
                        <a:pt x="130870" y="130"/>
                        <a:pt x="166684" y="36399"/>
                        <a:pt x="166295" y="83633"/>
                      </a:cubicBezTo>
                      <a:cubicBezTo>
                        <a:pt x="165841" y="129439"/>
                        <a:pt x="129377" y="164930"/>
                        <a:pt x="82987" y="164800"/>
                      </a:cubicBezTo>
                      <a:lnTo>
                        <a:pt x="82987" y="164800"/>
                      </a:lnTo>
                      <a:close/>
                    </a:path>
                  </a:pathLst>
                </a:custGeom>
                <a:solidFill>
                  <a:srgbClr val="1B8F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2" name="Graphic 207">
                  <a:extLst>
                    <a:ext uri="{FF2B5EF4-FFF2-40B4-BE49-F238E27FC236}">
                      <a16:creationId xmlns:a16="http://schemas.microsoft.com/office/drawing/2014/main" id="{DBE1FC81-744B-417C-BEA4-DC0A10ECC516}"/>
                    </a:ext>
                  </a:extLst>
                </p:cNvPr>
                <p:cNvSpPr/>
                <p:nvPr/>
              </p:nvSpPr>
              <p:spPr>
                <a:xfrm>
                  <a:off x="6292289" y="3768764"/>
                  <a:ext cx="128187" cy="117477"/>
                </a:xfrm>
                <a:custGeom>
                  <a:avLst/>
                  <a:gdLst>
                    <a:gd name="connsiteX0" fmla="*/ 0 w 128187"/>
                    <a:gd name="connsiteY0" fmla="*/ 117067 h 117477"/>
                    <a:gd name="connsiteX1" fmla="*/ 52100 w 128187"/>
                    <a:gd name="connsiteY1" fmla="*/ 66719 h 117477"/>
                    <a:gd name="connsiteX2" fmla="*/ 41070 w 128187"/>
                    <a:gd name="connsiteY2" fmla="*/ 9169 h 117477"/>
                    <a:gd name="connsiteX3" fmla="*/ 88758 w 128187"/>
                    <a:gd name="connsiteY3" fmla="*/ 10467 h 117477"/>
                    <a:gd name="connsiteX4" fmla="*/ 77404 w 128187"/>
                    <a:gd name="connsiteY4" fmla="*/ 64383 h 117477"/>
                    <a:gd name="connsiteX5" fmla="*/ 125611 w 128187"/>
                    <a:gd name="connsiteY5" fmla="*/ 99420 h 117477"/>
                    <a:gd name="connsiteX6" fmla="*/ 113284 w 128187"/>
                    <a:gd name="connsiteY6" fmla="*/ 117457 h 117477"/>
                    <a:gd name="connsiteX7" fmla="*/ 0 w 128187"/>
                    <a:gd name="connsiteY7" fmla="*/ 117067 h 117477"/>
                    <a:gd name="connsiteX8" fmla="*/ 0 w 128187"/>
                    <a:gd name="connsiteY8" fmla="*/ 117067 h 11747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28187" h="117477">
                      <a:moveTo>
                        <a:pt x="0" y="117067"/>
                      </a:moveTo>
                      <a:cubicBezTo>
                        <a:pt x="6748" y="88130"/>
                        <a:pt x="24461" y="72429"/>
                        <a:pt x="52100" y="66719"/>
                      </a:cubicBezTo>
                      <a:cubicBezTo>
                        <a:pt x="28937" y="45568"/>
                        <a:pt x="25109" y="24936"/>
                        <a:pt x="41070" y="9169"/>
                      </a:cubicBezTo>
                      <a:cubicBezTo>
                        <a:pt x="53917" y="-3548"/>
                        <a:pt x="76495" y="-2964"/>
                        <a:pt x="88758" y="10467"/>
                      </a:cubicBezTo>
                      <a:cubicBezTo>
                        <a:pt x="103941" y="27141"/>
                        <a:pt x="100177" y="46866"/>
                        <a:pt x="77404" y="64383"/>
                      </a:cubicBezTo>
                      <a:cubicBezTo>
                        <a:pt x="98750" y="69574"/>
                        <a:pt x="117176" y="77360"/>
                        <a:pt x="125611" y="99420"/>
                      </a:cubicBezTo>
                      <a:cubicBezTo>
                        <a:pt x="130737" y="112785"/>
                        <a:pt x="128985" y="117846"/>
                        <a:pt x="113284" y="117457"/>
                      </a:cubicBezTo>
                      <a:cubicBezTo>
                        <a:pt x="75977" y="116484"/>
                        <a:pt x="38540" y="117067"/>
                        <a:pt x="0" y="117067"/>
                      </a:cubicBezTo>
                      <a:lnTo>
                        <a:pt x="0" y="117067"/>
                      </a:lnTo>
                      <a:close/>
                    </a:path>
                  </a:pathLst>
                </a:custGeom>
                <a:solidFill>
                  <a:srgbClr val="02020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3" name="Graphic 207">
                  <a:extLst>
                    <a:ext uri="{FF2B5EF4-FFF2-40B4-BE49-F238E27FC236}">
                      <a16:creationId xmlns:a16="http://schemas.microsoft.com/office/drawing/2014/main" id="{CCB6DF70-0F15-4D7E-8C90-3618EF747659}"/>
                    </a:ext>
                  </a:extLst>
                </p:cNvPr>
                <p:cNvSpPr/>
                <p:nvPr/>
              </p:nvSpPr>
              <p:spPr>
                <a:xfrm>
                  <a:off x="5962704" y="3889302"/>
                  <a:ext cx="39699" cy="38119"/>
                </a:xfrm>
                <a:custGeom>
                  <a:avLst/>
                  <a:gdLst>
                    <a:gd name="connsiteX0" fmla="*/ 19190 w 39699"/>
                    <a:gd name="connsiteY0" fmla="*/ 38120 h 38119"/>
                    <a:gd name="connsiteX1" fmla="*/ 50 w 39699"/>
                    <a:gd name="connsiteY1" fmla="*/ 17812 h 38119"/>
                    <a:gd name="connsiteX2" fmla="*/ 21590 w 39699"/>
                    <a:gd name="connsiteY2" fmla="*/ 99 h 38119"/>
                    <a:gd name="connsiteX3" fmla="*/ 39692 w 39699"/>
                    <a:gd name="connsiteY3" fmla="*/ 19239 h 38119"/>
                    <a:gd name="connsiteX4" fmla="*/ 19190 w 39699"/>
                    <a:gd name="connsiteY4" fmla="*/ 38120 h 38119"/>
                    <a:gd name="connsiteX5" fmla="*/ 19190 w 39699"/>
                    <a:gd name="connsiteY5" fmla="*/ 38120 h 381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9699" h="38119">
                      <a:moveTo>
                        <a:pt x="19190" y="38120"/>
                      </a:moveTo>
                      <a:cubicBezTo>
                        <a:pt x="6343" y="37017"/>
                        <a:pt x="-664" y="29296"/>
                        <a:pt x="50" y="17812"/>
                      </a:cubicBezTo>
                      <a:cubicBezTo>
                        <a:pt x="763" y="6263"/>
                        <a:pt x="8614" y="-939"/>
                        <a:pt x="21590" y="99"/>
                      </a:cubicBezTo>
                      <a:cubicBezTo>
                        <a:pt x="33399" y="943"/>
                        <a:pt x="39952" y="7950"/>
                        <a:pt x="39692" y="19239"/>
                      </a:cubicBezTo>
                      <a:cubicBezTo>
                        <a:pt x="39303" y="31242"/>
                        <a:pt x="31777" y="37666"/>
                        <a:pt x="19190" y="38120"/>
                      </a:cubicBezTo>
                      <a:lnTo>
                        <a:pt x="19190" y="38120"/>
                      </a:lnTo>
                      <a:close/>
                    </a:path>
                  </a:pathLst>
                </a:custGeom>
                <a:solidFill>
                  <a:srgbClr val="F04A51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4" name="Graphic 207">
                  <a:extLst>
                    <a:ext uri="{FF2B5EF4-FFF2-40B4-BE49-F238E27FC236}">
                      <a16:creationId xmlns:a16="http://schemas.microsoft.com/office/drawing/2014/main" id="{0A25E1A3-2730-4F60-8155-2D31D26699C9}"/>
                    </a:ext>
                  </a:extLst>
                </p:cNvPr>
                <p:cNvSpPr/>
                <p:nvPr/>
              </p:nvSpPr>
              <p:spPr>
                <a:xfrm>
                  <a:off x="5379794" y="677490"/>
                  <a:ext cx="448633" cy="103749"/>
                </a:xfrm>
                <a:custGeom>
                  <a:avLst/>
                  <a:gdLst>
                    <a:gd name="connsiteX0" fmla="*/ 430615 w 448632"/>
                    <a:gd name="connsiteY0" fmla="*/ 3 h 103749"/>
                    <a:gd name="connsiteX1" fmla="*/ 448587 w 448632"/>
                    <a:gd name="connsiteY1" fmla="*/ 17522 h 103749"/>
                    <a:gd name="connsiteX2" fmla="*/ 448522 w 448632"/>
                    <a:gd name="connsiteY2" fmla="*/ 87464 h 103749"/>
                    <a:gd name="connsiteX3" fmla="*/ 433210 w 448632"/>
                    <a:gd name="connsiteY3" fmla="*/ 103749 h 103749"/>
                    <a:gd name="connsiteX4" fmla="*/ 15307 w 448632"/>
                    <a:gd name="connsiteY4" fmla="*/ 103684 h 103749"/>
                    <a:gd name="connsiteX5" fmla="*/ 190 w 448632"/>
                    <a:gd name="connsiteY5" fmla="*/ 89086 h 103749"/>
                    <a:gd name="connsiteX6" fmla="*/ 60 w 448632"/>
                    <a:gd name="connsiteY6" fmla="*/ 17327 h 103749"/>
                    <a:gd name="connsiteX7" fmla="*/ 18292 w 448632"/>
                    <a:gd name="connsiteY7" fmla="*/ 68 h 103749"/>
                    <a:gd name="connsiteX8" fmla="*/ 430615 w 448632"/>
                    <a:gd name="connsiteY8" fmla="*/ 3 h 1037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48632" h="103749">
                      <a:moveTo>
                        <a:pt x="430615" y="3"/>
                      </a:moveTo>
                      <a:cubicBezTo>
                        <a:pt x="444175" y="-126"/>
                        <a:pt x="449171" y="3377"/>
                        <a:pt x="448587" y="17522"/>
                      </a:cubicBezTo>
                      <a:cubicBezTo>
                        <a:pt x="447484" y="40814"/>
                        <a:pt x="447809" y="64171"/>
                        <a:pt x="448522" y="87464"/>
                      </a:cubicBezTo>
                      <a:cubicBezTo>
                        <a:pt x="448847" y="99013"/>
                        <a:pt x="445927" y="103749"/>
                        <a:pt x="433210" y="103749"/>
                      </a:cubicBezTo>
                      <a:cubicBezTo>
                        <a:pt x="293909" y="103360"/>
                        <a:pt x="154673" y="103425"/>
                        <a:pt x="15307" y="103684"/>
                      </a:cubicBezTo>
                      <a:cubicBezTo>
                        <a:pt x="4277" y="103684"/>
                        <a:pt x="-135" y="100505"/>
                        <a:pt x="190" y="89086"/>
                      </a:cubicBezTo>
                      <a:cubicBezTo>
                        <a:pt x="903" y="65145"/>
                        <a:pt x="1228" y="41203"/>
                        <a:pt x="60" y="17327"/>
                      </a:cubicBezTo>
                      <a:cubicBezTo>
                        <a:pt x="-654" y="2923"/>
                        <a:pt x="4991" y="3"/>
                        <a:pt x="18292" y="68"/>
                      </a:cubicBezTo>
                      <a:cubicBezTo>
                        <a:pt x="87326" y="523"/>
                        <a:pt x="362230" y="587"/>
                        <a:pt x="430615" y="3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5" name="Graphic 207">
                  <a:extLst>
                    <a:ext uri="{FF2B5EF4-FFF2-40B4-BE49-F238E27FC236}">
                      <a16:creationId xmlns:a16="http://schemas.microsoft.com/office/drawing/2014/main" id="{F47B693E-9288-4AF1-B1AF-F19F7E79EC85}"/>
                    </a:ext>
                  </a:extLst>
                </p:cNvPr>
                <p:cNvSpPr/>
                <p:nvPr/>
              </p:nvSpPr>
              <p:spPr>
                <a:xfrm>
                  <a:off x="5773475" y="3480329"/>
                  <a:ext cx="421138" cy="215168"/>
                </a:xfrm>
                <a:custGeom>
                  <a:avLst/>
                  <a:gdLst>
                    <a:gd name="connsiteX0" fmla="*/ 253122 w 421136"/>
                    <a:gd name="connsiteY0" fmla="*/ 175498 h 215168"/>
                    <a:gd name="connsiteX1" fmla="*/ 210624 w 421136"/>
                    <a:gd name="connsiteY1" fmla="*/ 210274 h 215168"/>
                    <a:gd name="connsiteX2" fmla="*/ 191938 w 421136"/>
                    <a:gd name="connsiteY2" fmla="*/ 208523 h 215168"/>
                    <a:gd name="connsiteX3" fmla="*/ 161250 w 421136"/>
                    <a:gd name="connsiteY3" fmla="*/ 172318 h 215168"/>
                    <a:gd name="connsiteX4" fmla="*/ 158460 w 421136"/>
                    <a:gd name="connsiteY4" fmla="*/ 171345 h 215168"/>
                    <a:gd name="connsiteX5" fmla="*/ 152620 w 421136"/>
                    <a:gd name="connsiteY5" fmla="*/ 170113 h 215168"/>
                    <a:gd name="connsiteX6" fmla="*/ 23635 w 421136"/>
                    <a:gd name="connsiteY6" fmla="*/ 169464 h 215168"/>
                    <a:gd name="connsiteX7" fmla="*/ 20521 w 421136"/>
                    <a:gd name="connsiteY7" fmla="*/ 168945 h 215168"/>
                    <a:gd name="connsiteX8" fmla="*/ 2289 w 421136"/>
                    <a:gd name="connsiteY8" fmla="*/ 145976 h 215168"/>
                    <a:gd name="connsiteX9" fmla="*/ 2679 w 421136"/>
                    <a:gd name="connsiteY9" fmla="*/ 20690 h 215168"/>
                    <a:gd name="connsiteX10" fmla="*/ 20521 w 421136"/>
                    <a:gd name="connsiteY10" fmla="*/ 2004 h 215168"/>
                    <a:gd name="connsiteX11" fmla="*/ 34925 w 421136"/>
                    <a:gd name="connsiteY11" fmla="*/ 252 h 215168"/>
                    <a:gd name="connsiteX12" fmla="*/ 384053 w 421136"/>
                    <a:gd name="connsiteY12" fmla="*/ 252 h 215168"/>
                    <a:gd name="connsiteX13" fmla="*/ 398392 w 421136"/>
                    <a:gd name="connsiteY13" fmla="*/ 2134 h 215168"/>
                    <a:gd name="connsiteX14" fmla="*/ 421101 w 421136"/>
                    <a:gd name="connsiteY14" fmla="*/ 39830 h 215168"/>
                    <a:gd name="connsiteX15" fmla="*/ 420841 w 421136"/>
                    <a:gd name="connsiteY15" fmla="*/ 129886 h 215168"/>
                    <a:gd name="connsiteX16" fmla="*/ 391190 w 421136"/>
                    <a:gd name="connsiteY16" fmla="*/ 169139 h 215168"/>
                    <a:gd name="connsiteX17" fmla="*/ 388076 w 421136"/>
                    <a:gd name="connsiteY17" fmla="*/ 169529 h 215168"/>
                    <a:gd name="connsiteX18" fmla="*/ 266228 w 421136"/>
                    <a:gd name="connsiteY18" fmla="*/ 170307 h 215168"/>
                    <a:gd name="connsiteX19" fmla="*/ 260778 w 421136"/>
                    <a:gd name="connsiteY19" fmla="*/ 171994 h 215168"/>
                    <a:gd name="connsiteX20" fmla="*/ 253122 w 421136"/>
                    <a:gd name="connsiteY20" fmla="*/ 175498 h 215168"/>
                    <a:gd name="connsiteX21" fmla="*/ 253122 w 421136"/>
                    <a:gd name="connsiteY21" fmla="*/ 175498 h 2151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421136" h="215168">
                      <a:moveTo>
                        <a:pt x="253122" y="175498"/>
                      </a:moveTo>
                      <a:cubicBezTo>
                        <a:pt x="238848" y="187047"/>
                        <a:pt x="224120" y="197947"/>
                        <a:pt x="210624" y="210274"/>
                      </a:cubicBezTo>
                      <a:cubicBezTo>
                        <a:pt x="202579" y="217606"/>
                        <a:pt x="198167" y="216438"/>
                        <a:pt x="191938" y="208523"/>
                      </a:cubicBezTo>
                      <a:cubicBezTo>
                        <a:pt x="182271" y="196000"/>
                        <a:pt x="171501" y="184322"/>
                        <a:pt x="161250" y="172318"/>
                      </a:cubicBezTo>
                      <a:cubicBezTo>
                        <a:pt x="160341" y="171994"/>
                        <a:pt x="159433" y="171670"/>
                        <a:pt x="158460" y="171345"/>
                      </a:cubicBezTo>
                      <a:cubicBezTo>
                        <a:pt x="156578" y="170696"/>
                        <a:pt x="154631" y="170243"/>
                        <a:pt x="152620" y="170113"/>
                      </a:cubicBezTo>
                      <a:cubicBezTo>
                        <a:pt x="109604" y="169139"/>
                        <a:pt x="66587" y="170502"/>
                        <a:pt x="23635" y="169464"/>
                      </a:cubicBezTo>
                      <a:cubicBezTo>
                        <a:pt x="22597" y="169334"/>
                        <a:pt x="21559" y="169139"/>
                        <a:pt x="20521" y="168945"/>
                      </a:cubicBezTo>
                      <a:cubicBezTo>
                        <a:pt x="11437" y="163624"/>
                        <a:pt x="3198" y="157720"/>
                        <a:pt x="2289" y="145976"/>
                      </a:cubicBezTo>
                      <a:cubicBezTo>
                        <a:pt x="-825" y="104258"/>
                        <a:pt x="-825" y="62474"/>
                        <a:pt x="2679" y="20690"/>
                      </a:cubicBezTo>
                      <a:cubicBezTo>
                        <a:pt x="4885" y="10893"/>
                        <a:pt x="13708" y="7389"/>
                        <a:pt x="20521" y="2004"/>
                      </a:cubicBezTo>
                      <a:cubicBezTo>
                        <a:pt x="24998" y="-980"/>
                        <a:pt x="30059" y="252"/>
                        <a:pt x="34925" y="252"/>
                      </a:cubicBezTo>
                      <a:cubicBezTo>
                        <a:pt x="151258" y="187"/>
                        <a:pt x="267655" y="187"/>
                        <a:pt x="384053" y="252"/>
                      </a:cubicBezTo>
                      <a:cubicBezTo>
                        <a:pt x="388854" y="252"/>
                        <a:pt x="393915" y="-980"/>
                        <a:pt x="398392" y="2134"/>
                      </a:cubicBezTo>
                      <a:cubicBezTo>
                        <a:pt x="415132" y="9206"/>
                        <a:pt x="421685" y="21663"/>
                        <a:pt x="421101" y="39830"/>
                      </a:cubicBezTo>
                      <a:cubicBezTo>
                        <a:pt x="420127" y="69805"/>
                        <a:pt x="420841" y="99846"/>
                        <a:pt x="420841" y="129886"/>
                      </a:cubicBezTo>
                      <a:cubicBezTo>
                        <a:pt x="420841" y="153957"/>
                        <a:pt x="415456" y="161094"/>
                        <a:pt x="391190" y="169139"/>
                      </a:cubicBezTo>
                      <a:cubicBezTo>
                        <a:pt x="390152" y="169269"/>
                        <a:pt x="389114" y="169399"/>
                        <a:pt x="388076" y="169529"/>
                      </a:cubicBezTo>
                      <a:cubicBezTo>
                        <a:pt x="347460" y="170437"/>
                        <a:pt x="306779" y="169010"/>
                        <a:pt x="266228" y="170307"/>
                      </a:cubicBezTo>
                      <a:cubicBezTo>
                        <a:pt x="264347" y="170567"/>
                        <a:pt x="262465" y="171151"/>
                        <a:pt x="260778" y="171994"/>
                      </a:cubicBezTo>
                      <a:cubicBezTo>
                        <a:pt x="258312" y="173422"/>
                        <a:pt x="255717" y="174460"/>
                        <a:pt x="253122" y="175498"/>
                      </a:cubicBezTo>
                      <a:lnTo>
                        <a:pt x="253122" y="175498"/>
                      </a:lnTo>
                      <a:close/>
                    </a:path>
                  </a:pathLst>
                </a:custGeom>
                <a:solidFill>
                  <a:srgbClr val="EC4A55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6" name="Graphic 207">
                  <a:extLst>
                    <a:ext uri="{FF2B5EF4-FFF2-40B4-BE49-F238E27FC236}">
                      <a16:creationId xmlns:a16="http://schemas.microsoft.com/office/drawing/2014/main" id="{9422DCFD-0584-4E89-B8E3-1C6593AB4BD1}"/>
                    </a:ext>
                  </a:extLst>
                </p:cNvPr>
                <p:cNvSpPr/>
                <p:nvPr/>
              </p:nvSpPr>
              <p:spPr>
                <a:xfrm>
                  <a:off x="5794870" y="3477289"/>
                  <a:ext cx="381475" cy="4590"/>
                </a:xfrm>
                <a:custGeom>
                  <a:avLst/>
                  <a:gdLst>
                    <a:gd name="connsiteX0" fmla="*/ 377646 w 381474"/>
                    <a:gd name="connsiteY0" fmla="*/ 4590 h 4590"/>
                    <a:gd name="connsiteX1" fmla="*/ 34 w 381474"/>
                    <a:gd name="connsiteY1" fmla="*/ 4461 h 4590"/>
                    <a:gd name="connsiteX2" fmla="*/ 7431 w 381474"/>
                    <a:gd name="connsiteY2" fmla="*/ 892 h 4590"/>
                    <a:gd name="connsiteX3" fmla="*/ 372975 w 381474"/>
                    <a:gd name="connsiteY3" fmla="*/ 697 h 4590"/>
                    <a:gd name="connsiteX4" fmla="*/ 380371 w 381474"/>
                    <a:gd name="connsiteY4" fmla="*/ 827 h 4590"/>
                    <a:gd name="connsiteX5" fmla="*/ 381474 w 381474"/>
                    <a:gd name="connsiteY5" fmla="*/ 1930 h 4590"/>
                    <a:gd name="connsiteX6" fmla="*/ 377646 w 381474"/>
                    <a:gd name="connsiteY6" fmla="*/ 4590 h 4590"/>
                    <a:gd name="connsiteX7" fmla="*/ 377646 w 381474"/>
                    <a:gd name="connsiteY7" fmla="*/ 4590 h 4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381474" h="4590">
                      <a:moveTo>
                        <a:pt x="377646" y="4590"/>
                      </a:moveTo>
                      <a:cubicBezTo>
                        <a:pt x="251776" y="4525"/>
                        <a:pt x="125905" y="4525"/>
                        <a:pt x="34" y="4461"/>
                      </a:cubicBezTo>
                      <a:cubicBezTo>
                        <a:pt x="-485" y="-2676"/>
                        <a:pt x="5030" y="892"/>
                        <a:pt x="7431" y="892"/>
                      </a:cubicBezTo>
                      <a:cubicBezTo>
                        <a:pt x="129279" y="697"/>
                        <a:pt x="251126" y="697"/>
                        <a:pt x="372975" y="697"/>
                      </a:cubicBezTo>
                      <a:cubicBezTo>
                        <a:pt x="375440" y="697"/>
                        <a:pt x="377906" y="697"/>
                        <a:pt x="380371" y="827"/>
                      </a:cubicBezTo>
                      <a:cubicBezTo>
                        <a:pt x="380760" y="827"/>
                        <a:pt x="381085" y="1541"/>
                        <a:pt x="381474" y="1930"/>
                      </a:cubicBezTo>
                      <a:cubicBezTo>
                        <a:pt x="380111" y="2838"/>
                        <a:pt x="378944" y="3747"/>
                        <a:pt x="377646" y="4590"/>
                      </a:cubicBezTo>
                      <a:lnTo>
                        <a:pt x="377646" y="4590"/>
                      </a:lnTo>
                      <a:close/>
                    </a:path>
                  </a:pathLst>
                </a:custGeom>
                <a:solidFill>
                  <a:srgbClr val="15B3C9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7" name="Graphic 207">
                  <a:extLst>
                    <a:ext uri="{FF2B5EF4-FFF2-40B4-BE49-F238E27FC236}">
                      <a16:creationId xmlns:a16="http://schemas.microsoft.com/office/drawing/2014/main" id="{7E25FC8B-FB58-4F98-A5E5-93A8C9D77D8B}"/>
                    </a:ext>
                  </a:extLst>
                </p:cNvPr>
                <p:cNvSpPr/>
                <p:nvPr/>
              </p:nvSpPr>
              <p:spPr>
                <a:xfrm>
                  <a:off x="5794840" y="3648203"/>
                  <a:ext cx="140403" cy="7623"/>
                </a:xfrm>
                <a:custGeom>
                  <a:avLst/>
                  <a:gdLst>
                    <a:gd name="connsiteX0" fmla="*/ 140210 w 140403"/>
                    <a:gd name="connsiteY0" fmla="*/ 3990 h 7623"/>
                    <a:gd name="connsiteX1" fmla="*/ 132164 w 140403"/>
                    <a:gd name="connsiteY1" fmla="*/ 7429 h 7623"/>
                    <a:gd name="connsiteX2" fmla="*/ 9668 w 140403"/>
                    <a:gd name="connsiteY2" fmla="*/ 7624 h 7623"/>
                    <a:gd name="connsiteX3" fmla="*/ 0 w 140403"/>
                    <a:gd name="connsiteY3" fmla="*/ 3536 h 7623"/>
                    <a:gd name="connsiteX4" fmla="*/ 12198 w 140403"/>
                    <a:gd name="connsiteY4" fmla="*/ 97 h 7623"/>
                    <a:gd name="connsiteX5" fmla="*/ 128271 w 140403"/>
                    <a:gd name="connsiteY5" fmla="*/ 97 h 7623"/>
                    <a:gd name="connsiteX6" fmla="*/ 140404 w 140403"/>
                    <a:gd name="connsiteY6" fmla="*/ 3795 h 7623"/>
                    <a:gd name="connsiteX7" fmla="*/ 140210 w 140403"/>
                    <a:gd name="connsiteY7" fmla="*/ 3990 h 7623"/>
                    <a:gd name="connsiteX8" fmla="*/ 140210 w 140403"/>
                    <a:gd name="connsiteY8" fmla="*/ 3990 h 7623"/>
                    <a:gd name="connsiteX9" fmla="*/ 140210 w 140403"/>
                    <a:gd name="connsiteY9" fmla="*/ 3990 h 76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40403" h="7623">
                      <a:moveTo>
                        <a:pt x="140210" y="3990"/>
                      </a:moveTo>
                      <a:cubicBezTo>
                        <a:pt x="137550" y="5158"/>
                        <a:pt x="134824" y="7429"/>
                        <a:pt x="132164" y="7429"/>
                      </a:cubicBezTo>
                      <a:cubicBezTo>
                        <a:pt x="91353" y="7624"/>
                        <a:pt x="50478" y="7624"/>
                        <a:pt x="9668" y="7624"/>
                      </a:cubicBezTo>
                      <a:cubicBezTo>
                        <a:pt x="5969" y="7624"/>
                        <a:pt x="2336" y="7169"/>
                        <a:pt x="0" y="3536"/>
                      </a:cubicBezTo>
                      <a:cubicBezTo>
                        <a:pt x="3569" y="616"/>
                        <a:pt x="7851" y="97"/>
                        <a:pt x="12198" y="97"/>
                      </a:cubicBezTo>
                      <a:cubicBezTo>
                        <a:pt x="50932" y="-32"/>
                        <a:pt x="89602" y="-32"/>
                        <a:pt x="128271" y="97"/>
                      </a:cubicBezTo>
                      <a:cubicBezTo>
                        <a:pt x="132683" y="97"/>
                        <a:pt x="136836" y="811"/>
                        <a:pt x="140404" y="3795"/>
                      </a:cubicBezTo>
                      <a:lnTo>
                        <a:pt x="140210" y="3990"/>
                      </a:lnTo>
                      <a:lnTo>
                        <a:pt x="140210" y="3990"/>
                      </a:lnTo>
                      <a:lnTo>
                        <a:pt x="140210" y="3990"/>
                      </a:lnTo>
                      <a:close/>
                    </a:path>
                  </a:pathLst>
                </a:custGeom>
                <a:solidFill>
                  <a:srgbClr val="14B4CB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8" name="Graphic 207">
                  <a:extLst>
                    <a:ext uri="{FF2B5EF4-FFF2-40B4-BE49-F238E27FC236}">
                      <a16:creationId xmlns:a16="http://schemas.microsoft.com/office/drawing/2014/main" id="{C886C4D5-5138-4DEF-B329-69FC59B32AFE}"/>
                    </a:ext>
                  </a:extLst>
                </p:cNvPr>
                <p:cNvSpPr/>
                <p:nvPr/>
              </p:nvSpPr>
              <p:spPr>
                <a:xfrm>
                  <a:off x="6026792" y="3648228"/>
                  <a:ext cx="138867" cy="9180"/>
                </a:xfrm>
                <a:custGeom>
                  <a:avLst/>
                  <a:gdLst>
                    <a:gd name="connsiteX0" fmla="*/ 0 w 138866"/>
                    <a:gd name="connsiteY0" fmla="*/ 7988 h 9180"/>
                    <a:gd name="connsiteX1" fmla="*/ 3893 w 138866"/>
                    <a:gd name="connsiteY1" fmla="*/ 3771 h 9180"/>
                    <a:gd name="connsiteX2" fmla="*/ 23552 w 138866"/>
                    <a:gd name="connsiteY2" fmla="*/ 137 h 9180"/>
                    <a:gd name="connsiteX3" fmla="*/ 119382 w 138866"/>
                    <a:gd name="connsiteY3" fmla="*/ 137 h 9180"/>
                    <a:gd name="connsiteX4" fmla="*/ 138847 w 138866"/>
                    <a:gd name="connsiteY4" fmla="*/ 4225 h 9180"/>
                    <a:gd name="connsiteX5" fmla="*/ 131321 w 138866"/>
                    <a:gd name="connsiteY5" fmla="*/ 8247 h 9180"/>
                    <a:gd name="connsiteX6" fmla="*/ 0 w 138866"/>
                    <a:gd name="connsiteY6" fmla="*/ 7988 h 9180"/>
                    <a:gd name="connsiteX7" fmla="*/ 0 w 138866"/>
                    <a:gd name="connsiteY7" fmla="*/ 7988 h 91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138866" h="9180">
                      <a:moveTo>
                        <a:pt x="0" y="7988"/>
                      </a:moveTo>
                      <a:cubicBezTo>
                        <a:pt x="1298" y="6560"/>
                        <a:pt x="2595" y="5198"/>
                        <a:pt x="3893" y="3771"/>
                      </a:cubicBezTo>
                      <a:cubicBezTo>
                        <a:pt x="9927" y="-836"/>
                        <a:pt x="16869" y="137"/>
                        <a:pt x="23552" y="137"/>
                      </a:cubicBezTo>
                      <a:cubicBezTo>
                        <a:pt x="55474" y="72"/>
                        <a:pt x="87396" y="72"/>
                        <a:pt x="119382" y="137"/>
                      </a:cubicBezTo>
                      <a:cubicBezTo>
                        <a:pt x="126065" y="137"/>
                        <a:pt x="133008" y="-1160"/>
                        <a:pt x="138847" y="4225"/>
                      </a:cubicBezTo>
                      <a:cubicBezTo>
                        <a:pt x="139236" y="12076"/>
                        <a:pt x="133851" y="8247"/>
                        <a:pt x="131321" y="8247"/>
                      </a:cubicBezTo>
                      <a:cubicBezTo>
                        <a:pt x="87525" y="8377"/>
                        <a:pt x="43730" y="8118"/>
                        <a:pt x="0" y="7988"/>
                      </a:cubicBezTo>
                      <a:lnTo>
                        <a:pt x="0" y="7988"/>
                      </a:lnTo>
                      <a:close/>
                    </a:path>
                  </a:pathLst>
                </a:custGeom>
                <a:solidFill>
                  <a:srgbClr val="15B3C9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69" name="Graphic 207">
                  <a:extLst>
                    <a:ext uri="{FF2B5EF4-FFF2-40B4-BE49-F238E27FC236}">
                      <a16:creationId xmlns:a16="http://schemas.microsoft.com/office/drawing/2014/main" id="{79E06249-4F10-44A7-8B4C-B5DCA0ADBD25}"/>
                    </a:ext>
                  </a:extLst>
                </p:cNvPr>
                <p:cNvSpPr/>
                <p:nvPr/>
              </p:nvSpPr>
              <p:spPr>
                <a:xfrm>
                  <a:off x="5794840" y="3646732"/>
                  <a:ext cx="140403" cy="6044"/>
                </a:xfrm>
                <a:custGeom>
                  <a:avLst/>
                  <a:gdLst>
                    <a:gd name="connsiteX0" fmla="*/ 140404 w 140403"/>
                    <a:gd name="connsiteY0" fmla="*/ 6044 h 6044"/>
                    <a:gd name="connsiteX1" fmla="*/ 65 w 140403"/>
                    <a:gd name="connsiteY1" fmla="*/ 5850 h 6044"/>
                    <a:gd name="connsiteX2" fmla="*/ 130 w 140403"/>
                    <a:gd name="connsiteY2" fmla="*/ 2865 h 6044"/>
                    <a:gd name="connsiteX3" fmla="*/ 0 w 140403"/>
                    <a:gd name="connsiteY3" fmla="*/ 1373 h 6044"/>
                    <a:gd name="connsiteX4" fmla="*/ 140210 w 140403"/>
                    <a:gd name="connsiteY4" fmla="*/ 2865 h 6044"/>
                    <a:gd name="connsiteX5" fmla="*/ 140404 w 140403"/>
                    <a:gd name="connsiteY5" fmla="*/ 6044 h 6044"/>
                    <a:gd name="connsiteX6" fmla="*/ 140404 w 140403"/>
                    <a:gd name="connsiteY6" fmla="*/ 6044 h 60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0403" h="6044">
                      <a:moveTo>
                        <a:pt x="140404" y="6044"/>
                      </a:moveTo>
                      <a:cubicBezTo>
                        <a:pt x="93625" y="5979"/>
                        <a:pt x="46845" y="5914"/>
                        <a:pt x="65" y="5850"/>
                      </a:cubicBezTo>
                      <a:cubicBezTo>
                        <a:pt x="130" y="4877"/>
                        <a:pt x="130" y="3839"/>
                        <a:pt x="130" y="2865"/>
                      </a:cubicBezTo>
                      <a:lnTo>
                        <a:pt x="0" y="1373"/>
                      </a:lnTo>
                      <a:cubicBezTo>
                        <a:pt x="46715" y="724"/>
                        <a:pt x="93495" y="-2066"/>
                        <a:pt x="140210" y="2865"/>
                      </a:cubicBezTo>
                      <a:cubicBezTo>
                        <a:pt x="140274" y="3968"/>
                        <a:pt x="140339" y="5006"/>
                        <a:pt x="140404" y="6044"/>
                      </a:cubicBezTo>
                      <a:lnTo>
                        <a:pt x="140404" y="6044"/>
                      </a:lnTo>
                      <a:close/>
                    </a:path>
                  </a:pathLst>
                </a:custGeom>
                <a:solidFill>
                  <a:srgbClr val="6192A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0" name="Graphic 207">
                  <a:extLst>
                    <a:ext uri="{FF2B5EF4-FFF2-40B4-BE49-F238E27FC236}">
                      <a16:creationId xmlns:a16="http://schemas.microsoft.com/office/drawing/2014/main" id="{D8BB2A5B-C7C9-4BD2-8A79-6991F68E9DB8}"/>
                    </a:ext>
                  </a:extLst>
                </p:cNvPr>
                <p:cNvSpPr/>
                <p:nvPr/>
              </p:nvSpPr>
              <p:spPr>
                <a:xfrm>
                  <a:off x="6031334" y="3646706"/>
                  <a:ext cx="134304" cy="6070"/>
                </a:xfrm>
                <a:custGeom>
                  <a:avLst/>
                  <a:gdLst>
                    <a:gd name="connsiteX0" fmla="*/ 134240 w 134304"/>
                    <a:gd name="connsiteY0" fmla="*/ 6071 h 6070"/>
                    <a:gd name="connsiteX1" fmla="*/ 0 w 134304"/>
                    <a:gd name="connsiteY1" fmla="*/ 5616 h 6070"/>
                    <a:gd name="connsiteX2" fmla="*/ 843 w 134304"/>
                    <a:gd name="connsiteY2" fmla="*/ 2372 h 6070"/>
                    <a:gd name="connsiteX3" fmla="*/ 134305 w 134304"/>
                    <a:gd name="connsiteY3" fmla="*/ 1594 h 6070"/>
                    <a:gd name="connsiteX4" fmla="*/ 134175 w 134304"/>
                    <a:gd name="connsiteY4" fmla="*/ 3021 h 6070"/>
                    <a:gd name="connsiteX5" fmla="*/ 134240 w 134304"/>
                    <a:gd name="connsiteY5" fmla="*/ 6071 h 6070"/>
                    <a:gd name="connsiteX6" fmla="*/ 134240 w 134304"/>
                    <a:gd name="connsiteY6" fmla="*/ 6071 h 607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34304" h="6070">
                      <a:moveTo>
                        <a:pt x="134240" y="6071"/>
                      </a:moveTo>
                      <a:cubicBezTo>
                        <a:pt x="89472" y="5941"/>
                        <a:pt x="44768" y="5811"/>
                        <a:pt x="0" y="5616"/>
                      </a:cubicBezTo>
                      <a:cubicBezTo>
                        <a:pt x="259" y="4513"/>
                        <a:pt x="519" y="3476"/>
                        <a:pt x="843" y="2372"/>
                      </a:cubicBezTo>
                      <a:cubicBezTo>
                        <a:pt x="45287" y="-1456"/>
                        <a:pt x="89796" y="166"/>
                        <a:pt x="134305" y="1594"/>
                      </a:cubicBezTo>
                      <a:lnTo>
                        <a:pt x="134175" y="3021"/>
                      </a:lnTo>
                      <a:cubicBezTo>
                        <a:pt x="134240" y="4059"/>
                        <a:pt x="134305" y="5033"/>
                        <a:pt x="134240" y="6071"/>
                      </a:cubicBezTo>
                      <a:lnTo>
                        <a:pt x="134240" y="6071"/>
                      </a:lnTo>
                      <a:close/>
                    </a:path>
                  </a:pathLst>
                </a:custGeom>
                <a:solidFill>
                  <a:srgbClr val="6192A2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1" name="Graphic 207">
                  <a:extLst>
                    <a:ext uri="{FF2B5EF4-FFF2-40B4-BE49-F238E27FC236}">
                      <a16:creationId xmlns:a16="http://schemas.microsoft.com/office/drawing/2014/main" id="{1CDA7325-99A4-4204-8D29-7848C085CF8D}"/>
                    </a:ext>
                  </a:extLst>
                </p:cNvPr>
                <p:cNvSpPr/>
                <p:nvPr/>
              </p:nvSpPr>
              <p:spPr>
                <a:xfrm>
                  <a:off x="5768897" y="3503282"/>
                  <a:ext cx="7590" cy="123606"/>
                </a:xfrm>
                <a:custGeom>
                  <a:avLst/>
                  <a:gdLst>
                    <a:gd name="connsiteX0" fmla="*/ 4660 w 7590"/>
                    <a:gd name="connsiteY0" fmla="*/ 123607 h 123606"/>
                    <a:gd name="connsiteX1" fmla="*/ 54 w 7590"/>
                    <a:gd name="connsiteY1" fmla="*/ 117962 h 123606"/>
                    <a:gd name="connsiteX2" fmla="*/ 183 w 7590"/>
                    <a:gd name="connsiteY2" fmla="*/ 916 h 123606"/>
                    <a:gd name="connsiteX3" fmla="*/ 1611 w 7590"/>
                    <a:gd name="connsiteY3" fmla="*/ 7 h 123606"/>
                    <a:gd name="connsiteX4" fmla="*/ 3492 w 7590"/>
                    <a:gd name="connsiteY4" fmla="*/ 591 h 123606"/>
                    <a:gd name="connsiteX5" fmla="*/ 7515 w 7590"/>
                    <a:gd name="connsiteY5" fmla="*/ 14671 h 123606"/>
                    <a:gd name="connsiteX6" fmla="*/ 7515 w 7590"/>
                    <a:gd name="connsiteY6" fmla="*/ 111150 h 123606"/>
                    <a:gd name="connsiteX7" fmla="*/ 4660 w 7590"/>
                    <a:gd name="connsiteY7" fmla="*/ 123607 h 123606"/>
                    <a:gd name="connsiteX8" fmla="*/ 4660 w 7590"/>
                    <a:gd name="connsiteY8" fmla="*/ 123607 h 1236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590" h="123606">
                      <a:moveTo>
                        <a:pt x="4660" y="123607"/>
                      </a:moveTo>
                      <a:cubicBezTo>
                        <a:pt x="3038" y="121725"/>
                        <a:pt x="54" y="119909"/>
                        <a:pt x="54" y="117962"/>
                      </a:cubicBezTo>
                      <a:cubicBezTo>
                        <a:pt x="-76" y="78968"/>
                        <a:pt x="54" y="39909"/>
                        <a:pt x="183" y="916"/>
                      </a:cubicBezTo>
                      <a:cubicBezTo>
                        <a:pt x="183" y="591"/>
                        <a:pt x="1092" y="72"/>
                        <a:pt x="1611" y="7"/>
                      </a:cubicBezTo>
                      <a:cubicBezTo>
                        <a:pt x="2260" y="-58"/>
                        <a:pt x="2909" y="332"/>
                        <a:pt x="3492" y="591"/>
                      </a:cubicBezTo>
                      <a:cubicBezTo>
                        <a:pt x="7385" y="4678"/>
                        <a:pt x="7515" y="9675"/>
                        <a:pt x="7515" y="14671"/>
                      </a:cubicBezTo>
                      <a:cubicBezTo>
                        <a:pt x="7580" y="46852"/>
                        <a:pt x="7645" y="78968"/>
                        <a:pt x="7515" y="111150"/>
                      </a:cubicBezTo>
                      <a:cubicBezTo>
                        <a:pt x="7645" y="115432"/>
                        <a:pt x="7450" y="119779"/>
                        <a:pt x="4660" y="123607"/>
                      </a:cubicBezTo>
                      <a:lnTo>
                        <a:pt x="4660" y="123607"/>
                      </a:lnTo>
                      <a:close/>
                    </a:path>
                  </a:pathLst>
                </a:custGeom>
                <a:solidFill>
                  <a:srgbClr val="18B6CC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2" name="Graphic 207">
                  <a:extLst>
                    <a:ext uri="{FF2B5EF4-FFF2-40B4-BE49-F238E27FC236}">
                      <a16:creationId xmlns:a16="http://schemas.microsoft.com/office/drawing/2014/main" id="{474B678E-B1B9-4013-8592-EF8A36582854}"/>
                    </a:ext>
                  </a:extLst>
                </p:cNvPr>
                <p:cNvSpPr/>
                <p:nvPr/>
              </p:nvSpPr>
              <p:spPr>
                <a:xfrm>
                  <a:off x="5773522" y="3500240"/>
                  <a:ext cx="7610" cy="126649"/>
                </a:xfrm>
                <a:custGeom>
                  <a:avLst/>
                  <a:gdLst>
                    <a:gd name="connsiteX0" fmla="*/ 3279 w 7610"/>
                    <a:gd name="connsiteY0" fmla="*/ 0 h 126649"/>
                    <a:gd name="connsiteX1" fmla="*/ 6199 w 7610"/>
                    <a:gd name="connsiteY1" fmla="*/ 86358 h 126649"/>
                    <a:gd name="connsiteX2" fmla="*/ 2825 w 7610"/>
                    <a:gd name="connsiteY2" fmla="*/ 126195 h 126649"/>
                    <a:gd name="connsiteX3" fmla="*/ 1982 w 7610"/>
                    <a:gd name="connsiteY3" fmla="*/ 126649 h 126649"/>
                    <a:gd name="connsiteX4" fmla="*/ 1528 w 7610"/>
                    <a:gd name="connsiteY4" fmla="*/ 3050 h 126649"/>
                    <a:gd name="connsiteX5" fmla="*/ 3279 w 7610"/>
                    <a:gd name="connsiteY5" fmla="*/ 0 h 126649"/>
                    <a:gd name="connsiteX6" fmla="*/ 3279 w 7610"/>
                    <a:gd name="connsiteY6" fmla="*/ 0 h 12664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610" h="126649">
                      <a:moveTo>
                        <a:pt x="3279" y="0"/>
                      </a:moveTo>
                      <a:cubicBezTo>
                        <a:pt x="10676" y="28613"/>
                        <a:pt x="5486" y="57550"/>
                        <a:pt x="6199" y="86358"/>
                      </a:cubicBezTo>
                      <a:cubicBezTo>
                        <a:pt x="6524" y="99529"/>
                        <a:pt x="10741" y="113414"/>
                        <a:pt x="2825" y="126195"/>
                      </a:cubicBezTo>
                      <a:lnTo>
                        <a:pt x="1982" y="126649"/>
                      </a:lnTo>
                      <a:cubicBezTo>
                        <a:pt x="-1003" y="85450"/>
                        <a:pt x="-159" y="44184"/>
                        <a:pt x="1528" y="3050"/>
                      </a:cubicBezTo>
                      <a:cubicBezTo>
                        <a:pt x="1917" y="1817"/>
                        <a:pt x="2501" y="843"/>
                        <a:pt x="3279" y="0"/>
                      </a:cubicBezTo>
                      <a:lnTo>
                        <a:pt x="3279" y="0"/>
                      </a:lnTo>
                      <a:close/>
                    </a:path>
                  </a:pathLst>
                </a:custGeom>
                <a:solidFill>
                  <a:srgbClr val="EF434B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3" name="Graphic 207">
                  <a:extLst>
                    <a:ext uri="{FF2B5EF4-FFF2-40B4-BE49-F238E27FC236}">
                      <a16:creationId xmlns:a16="http://schemas.microsoft.com/office/drawing/2014/main" id="{D04175D2-D714-4A52-AF53-0BD8B323AD5C}"/>
                    </a:ext>
                  </a:extLst>
                </p:cNvPr>
                <p:cNvSpPr/>
                <p:nvPr/>
              </p:nvSpPr>
              <p:spPr>
                <a:xfrm>
                  <a:off x="5772001" y="3503289"/>
                  <a:ext cx="3050" cy="123599"/>
                </a:xfrm>
                <a:custGeom>
                  <a:avLst/>
                  <a:gdLst>
                    <a:gd name="connsiteX0" fmla="*/ 2725 w 3049"/>
                    <a:gd name="connsiteY0" fmla="*/ 0 h 123599"/>
                    <a:gd name="connsiteX1" fmla="*/ 3049 w 3049"/>
                    <a:gd name="connsiteY1" fmla="*/ 123600 h 123599"/>
                    <a:gd name="connsiteX2" fmla="*/ 843 w 3049"/>
                    <a:gd name="connsiteY2" fmla="*/ 123080 h 123599"/>
                    <a:gd name="connsiteX3" fmla="*/ 0 w 3049"/>
                    <a:gd name="connsiteY3" fmla="*/ 649 h 123599"/>
                    <a:gd name="connsiteX4" fmla="*/ 2725 w 3049"/>
                    <a:gd name="connsiteY4" fmla="*/ 0 h 123599"/>
                    <a:gd name="connsiteX5" fmla="*/ 2725 w 3049"/>
                    <a:gd name="connsiteY5" fmla="*/ 0 h 123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049" h="123599">
                      <a:moveTo>
                        <a:pt x="2725" y="0"/>
                      </a:moveTo>
                      <a:cubicBezTo>
                        <a:pt x="2855" y="41200"/>
                        <a:pt x="2985" y="82400"/>
                        <a:pt x="3049" y="123600"/>
                      </a:cubicBezTo>
                      <a:cubicBezTo>
                        <a:pt x="2271" y="123340"/>
                        <a:pt x="1622" y="123145"/>
                        <a:pt x="843" y="123080"/>
                      </a:cubicBezTo>
                      <a:cubicBezTo>
                        <a:pt x="584" y="82270"/>
                        <a:pt x="260" y="41460"/>
                        <a:pt x="0" y="649"/>
                      </a:cubicBezTo>
                      <a:cubicBezTo>
                        <a:pt x="843" y="324"/>
                        <a:pt x="1752" y="129"/>
                        <a:pt x="2725" y="0"/>
                      </a:cubicBezTo>
                      <a:lnTo>
                        <a:pt x="2725" y="0"/>
                      </a:lnTo>
                      <a:close/>
                    </a:path>
                  </a:pathLst>
                </a:custGeom>
                <a:solidFill>
                  <a:srgbClr val="8D7B8B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4" name="Graphic 207">
                  <a:extLst>
                    <a:ext uri="{FF2B5EF4-FFF2-40B4-BE49-F238E27FC236}">
                      <a16:creationId xmlns:a16="http://schemas.microsoft.com/office/drawing/2014/main" id="{CDE94F30-6657-4856-886E-AEA0417E6FBB}"/>
                    </a:ext>
                  </a:extLst>
                </p:cNvPr>
                <p:cNvSpPr/>
                <p:nvPr/>
              </p:nvSpPr>
              <p:spPr>
                <a:xfrm>
                  <a:off x="5179949" y="3767226"/>
                  <a:ext cx="94603" cy="94601"/>
                </a:xfrm>
                <a:custGeom>
                  <a:avLst/>
                  <a:gdLst>
                    <a:gd name="connsiteX0" fmla="*/ 47043 w 94602"/>
                    <a:gd name="connsiteY0" fmla="*/ 94600 h 94601"/>
                    <a:gd name="connsiteX1" fmla="*/ 4 w 94602"/>
                    <a:gd name="connsiteY1" fmla="*/ 47171 h 94601"/>
                    <a:gd name="connsiteX2" fmla="*/ 47627 w 94602"/>
                    <a:gd name="connsiteY2" fmla="*/ 2 h 94601"/>
                    <a:gd name="connsiteX3" fmla="*/ 94601 w 94602"/>
                    <a:gd name="connsiteY3" fmla="*/ 47820 h 94601"/>
                    <a:gd name="connsiteX4" fmla="*/ 47043 w 94602"/>
                    <a:gd name="connsiteY4" fmla="*/ 94600 h 94601"/>
                    <a:gd name="connsiteX5" fmla="*/ 47043 w 94602"/>
                    <a:gd name="connsiteY5" fmla="*/ 94600 h 9460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94602" h="94601">
                      <a:moveTo>
                        <a:pt x="47043" y="94600"/>
                      </a:moveTo>
                      <a:cubicBezTo>
                        <a:pt x="21414" y="94470"/>
                        <a:pt x="-321" y="72540"/>
                        <a:pt x="4" y="47171"/>
                      </a:cubicBezTo>
                      <a:cubicBezTo>
                        <a:pt x="393" y="21932"/>
                        <a:pt x="22842" y="-257"/>
                        <a:pt x="47627" y="2"/>
                      </a:cubicBezTo>
                      <a:cubicBezTo>
                        <a:pt x="72736" y="262"/>
                        <a:pt x="94796" y="22776"/>
                        <a:pt x="94601" y="47820"/>
                      </a:cubicBezTo>
                      <a:cubicBezTo>
                        <a:pt x="94406" y="73059"/>
                        <a:pt x="72347" y="94794"/>
                        <a:pt x="47043" y="94600"/>
                      </a:cubicBezTo>
                      <a:lnTo>
                        <a:pt x="47043" y="9460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5" name="Graphic 207">
                  <a:extLst>
                    <a:ext uri="{FF2B5EF4-FFF2-40B4-BE49-F238E27FC236}">
                      <a16:creationId xmlns:a16="http://schemas.microsoft.com/office/drawing/2014/main" id="{7CA9F7A5-22BF-4979-A5A7-4D475A1E12D3}"/>
                    </a:ext>
                  </a:extLst>
                </p:cNvPr>
                <p:cNvSpPr/>
                <p:nvPr/>
              </p:nvSpPr>
              <p:spPr>
                <a:xfrm>
                  <a:off x="5924629" y="3774832"/>
                  <a:ext cx="114431" cy="91516"/>
                </a:xfrm>
                <a:custGeom>
                  <a:avLst/>
                  <a:gdLst>
                    <a:gd name="connsiteX0" fmla="*/ 56810 w 114430"/>
                    <a:gd name="connsiteY0" fmla="*/ 17830 h 91516"/>
                    <a:gd name="connsiteX1" fmla="*/ 104498 w 114430"/>
                    <a:gd name="connsiteY1" fmla="*/ 7449 h 91516"/>
                    <a:gd name="connsiteX2" fmla="*/ 99567 w 114430"/>
                    <a:gd name="connsiteY2" fmla="*/ 56759 h 91516"/>
                    <a:gd name="connsiteX3" fmla="*/ 64595 w 114430"/>
                    <a:gd name="connsiteY3" fmla="*/ 86929 h 91516"/>
                    <a:gd name="connsiteX4" fmla="*/ 46688 w 114430"/>
                    <a:gd name="connsiteY4" fmla="*/ 86021 h 91516"/>
                    <a:gd name="connsiteX5" fmla="*/ 18205 w 114430"/>
                    <a:gd name="connsiteY5" fmla="*/ 59614 h 91516"/>
                    <a:gd name="connsiteX6" fmla="*/ 7564 w 114430"/>
                    <a:gd name="connsiteY6" fmla="*/ 10563 h 91516"/>
                    <a:gd name="connsiteX7" fmla="*/ 56810 w 114430"/>
                    <a:gd name="connsiteY7" fmla="*/ 17830 h 91516"/>
                    <a:gd name="connsiteX8" fmla="*/ 56810 w 114430"/>
                    <a:gd name="connsiteY8" fmla="*/ 17830 h 915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14430" h="91516">
                      <a:moveTo>
                        <a:pt x="56810" y="17830"/>
                      </a:moveTo>
                      <a:cubicBezTo>
                        <a:pt x="72511" y="-1635"/>
                        <a:pt x="90419" y="-5268"/>
                        <a:pt x="104498" y="7449"/>
                      </a:cubicBezTo>
                      <a:cubicBezTo>
                        <a:pt x="119356" y="20815"/>
                        <a:pt x="117409" y="41188"/>
                        <a:pt x="99567" y="56759"/>
                      </a:cubicBezTo>
                      <a:cubicBezTo>
                        <a:pt x="88018" y="66881"/>
                        <a:pt x="75560" y="76224"/>
                        <a:pt x="64595" y="86929"/>
                      </a:cubicBezTo>
                      <a:cubicBezTo>
                        <a:pt x="57329" y="94066"/>
                        <a:pt x="52852" y="92185"/>
                        <a:pt x="46688" y="86021"/>
                      </a:cubicBezTo>
                      <a:cubicBezTo>
                        <a:pt x="37605" y="76808"/>
                        <a:pt x="27872" y="68243"/>
                        <a:pt x="18205" y="59614"/>
                      </a:cubicBezTo>
                      <a:cubicBezTo>
                        <a:pt x="-1584" y="42031"/>
                        <a:pt x="-5412" y="24513"/>
                        <a:pt x="7564" y="10563"/>
                      </a:cubicBezTo>
                      <a:cubicBezTo>
                        <a:pt x="19373" y="-2154"/>
                        <a:pt x="37021" y="247"/>
                        <a:pt x="56810" y="17830"/>
                      </a:cubicBezTo>
                      <a:lnTo>
                        <a:pt x="56810" y="1783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6" name="Graphic 207">
                  <a:extLst>
                    <a:ext uri="{FF2B5EF4-FFF2-40B4-BE49-F238E27FC236}">
                      <a16:creationId xmlns:a16="http://schemas.microsoft.com/office/drawing/2014/main" id="{B5C60393-F521-4960-899B-68AEC8D5D4C4}"/>
                    </a:ext>
                  </a:extLst>
                </p:cNvPr>
                <p:cNvSpPr/>
                <p:nvPr/>
              </p:nvSpPr>
              <p:spPr>
                <a:xfrm>
                  <a:off x="5823837" y="3533762"/>
                  <a:ext cx="82394" cy="67052"/>
                </a:xfrm>
                <a:custGeom>
                  <a:avLst/>
                  <a:gdLst>
                    <a:gd name="connsiteX0" fmla="*/ 4 w 82393"/>
                    <a:gd name="connsiteY0" fmla="*/ 23185 h 67052"/>
                    <a:gd name="connsiteX1" fmla="*/ 27643 w 82393"/>
                    <a:gd name="connsiteY1" fmla="*/ 3591 h 67052"/>
                    <a:gd name="connsiteX2" fmla="*/ 50741 w 82393"/>
                    <a:gd name="connsiteY2" fmla="*/ 3137 h 67052"/>
                    <a:gd name="connsiteX3" fmla="*/ 77083 w 82393"/>
                    <a:gd name="connsiteY3" fmla="*/ 9041 h 67052"/>
                    <a:gd name="connsiteX4" fmla="*/ 76110 w 82393"/>
                    <a:gd name="connsiteY4" fmla="*/ 37524 h 67052"/>
                    <a:gd name="connsiteX5" fmla="*/ 45551 w 82393"/>
                    <a:gd name="connsiteY5" fmla="*/ 64126 h 67052"/>
                    <a:gd name="connsiteX6" fmla="*/ 39193 w 82393"/>
                    <a:gd name="connsiteY6" fmla="*/ 67046 h 67052"/>
                    <a:gd name="connsiteX7" fmla="*/ 4 w 82393"/>
                    <a:gd name="connsiteY7" fmla="*/ 23185 h 67052"/>
                    <a:gd name="connsiteX8" fmla="*/ 4 w 82393"/>
                    <a:gd name="connsiteY8" fmla="*/ 23185 h 670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82393" h="67052">
                      <a:moveTo>
                        <a:pt x="4" y="23185"/>
                      </a:moveTo>
                      <a:cubicBezTo>
                        <a:pt x="-256" y="8263"/>
                        <a:pt x="13240" y="-2118"/>
                        <a:pt x="27643" y="3591"/>
                      </a:cubicBezTo>
                      <a:cubicBezTo>
                        <a:pt x="36143" y="6900"/>
                        <a:pt x="42047" y="8912"/>
                        <a:pt x="50741" y="3137"/>
                      </a:cubicBezTo>
                      <a:cubicBezTo>
                        <a:pt x="59825" y="-2897"/>
                        <a:pt x="70141" y="152"/>
                        <a:pt x="77083" y="9041"/>
                      </a:cubicBezTo>
                      <a:cubicBezTo>
                        <a:pt x="84350" y="18449"/>
                        <a:pt x="84285" y="29090"/>
                        <a:pt x="76110" y="37524"/>
                      </a:cubicBezTo>
                      <a:cubicBezTo>
                        <a:pt x="66832" y="47192"/>
                        <a:pt x="55867" y="55497"/>
                        <a:pt x="45551" y="64126"/>
                      </a:cubicBezTo>
                      <a:cubicBezTo>
                        <a:pt x="43799" y="65553"/>
                        <a:pt x="41204" y="67175"/>
                        <a:pt x="39193" y="67046"/>
                      </a:cubicBezTo>
                      <a:cubicBezTo>
                        <a:pt x="31212" y="66656"/>
                        <a:pt x="198" y="31555"/>
                        <a:pt x="4" y="23185"/>
                      </a:cubicBezTo>
                      <a:lnTo>
                        <a:pt x="4" y="23185"/>
                      </a:lnTo>
                      <a:close/>
                    </a:path>
                  </a:pathLst>
                </a:custGeom>
                <a:solidFill>
                  <a:srgbClr val="FFFEFF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7" name="Graphic 207">
                  <a:extLst>
                    <a:ext uri="{FF2B5EF4-FFF2-40B4-BE49-F238E27FC236}">
                      <a16:creationId xmlns:a16="http://schemas.microsoft.com/office/drawing/2014/main" id="{5ED87F10-3F17-4329-ACCF-00FEEC6E9768}"/>
                    </a:ext>
                  </a:extLst>
                </p:cNvPr>
                <p:cNvSpPr/>
                <p:nvPr/>
              </p:nvSpPr>
              <p:spPr>
                <a:xfrm>
                  <a:off x="6013064" y="3530712"/>
                  <a:ext cx="80845" cy="74769"/>
                </a:xfrm>
                <a:custGeom>
                  <a:avLst/>
                  <a:gdLst>
                    <a:gd name="connsiteX0" fmla="*/ 48764 w 80845"/>
                    <a:gd name="connsiteY0" fmla="*/ 42065 h 74769"/>
                    <a:gd name="connsiteX1" fmla="*/ 79324 w 80845"/>
                    <a:gd name="connsiteY1" fmla="*/ 63606 h 74769"/>
                    <a:gd name="connsiteX2" fmla="*/ 72057 w 80845"/>
                    <a:gd name="connsiteY2" fmla="*/ 74766 h 74769"/>
                    <a:gd name="connsiteX3" fmla="*/ 8797 w 80845"/>
                    <a:gd name="connsiteY3" fmla="*/ 74766 h 74769"/>
                    <a:gd name="connsiteX4" fmla="*/ 2309 w 80845"/>
                    <a:gd name="connsiteY4" fmla="*/ 63477 h 74769"/>
                    <a:gd name="connsiteX5" fmla="*/ 31441 w 80845"/>
                    <a:gd name="connsiteY5" fmla="*/ 43298 h 74769"/>
                    <a:gd name="connsiteX6" fmla="*/ 25991 w 80845"/>
                    <a:gd name="connsiteY6" fmla="*/ 6056 h 74769"/>
                    <a:gd name="connsiteX7" fmla="*/ 54215 w 80845"/>
                    <a:gd name="connsiteY7" fmla="*/ 6899 h 74769"/>
                    <a:gd name="connsiteX8" fmla="*/ 48764 w 80845"/>
                    <a:gd name="connsiteY8" fmla="*/ 42065 h 74769"/>
                    <a:gd name="connsiteX9" fmla="*/ 48764 w 80845"/>
                    <a:gd name="connsiteY9" fmla="*/ 42065 h 7476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80845" h="74769">
                      <a:moveTo>
                        <a:pt x="48764" y="42065"/>
                      </a:moveTo>
                      <a:cubicBezTo>
                        <a:pt x="64336" y="44920"/>
                        <a:pt x="74263" y="50890"/>
                        <a:pt x="79324" y="63606"/>
                      </a:cubicBezTo>
                      <a:cubicBezTo>
                        <a:pt x="82373" y="71392"/>
                        <a:pt x="81270" y="74895"/>
                        <a:pt x="72057" y="74766"/>
                      </a:cubicBezTo>
                      <a:cubicBezTo>
                        <a:pt x="50971" y="74506"/>
                        <a:pt x="29819" y="74506"/>
                        <a:pt x="8797" y="74766"/>
                      </a:cubicBezTo>
                      <a:cubicBezTo>
                        <a:pt x="-805" y="74831"/>
                        <a:pt x="-1843" y="70613"/>
                        <a:pt x="2309" y="63477"/>
                      </a:cubicBezTo>
                      <a:cubicBezTo>
                        <a:pt x="8408" y="53030"/>
                        <a:pt x="17167" y="45699"/>
                        <a:pt x="31441" y="43298"/>
                      </a:cubicBezTo>
                      <a:cubicBezTo>
                        <a:pt x="18984" y="31554"/>
                        <a:pt x="11652" y="19292"/>
                        <a:pt x="25991" y="6056"/>
                      </a:cubicBezTo>
                      <a:cubicBezTo>
                        <a:pt x="35009" y="-2249"/>
                        <a:pt x="45780" y="-2054"/>
                        <a:pt x="54215" y="6899"/>
                      </a:cubicBezTo>
                      <a:cubicBezTo>
                        <a:pt x="65374" y="18449"/>
                        <a:pt x="62519" y="29997"/>
                        <a:pt x="48764" y="42065"/>
                      </a:cubicBezTo>
                      <a:lnTo>
                        <a:pt x="48764" y="42065"/>
                      </a:lnTo>
                      <a:close/>
                    </a:path>
                  </a:pathLst>
                </a:custGeom>
                <a:solidFill>
                  <a:srgbClr val="FFF9F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8" name="Graphic 207">
                  <a:extLst>
                    <a:ext uri="{FF2B5EF4-FFF2-40B4-BE49-F238E27FC236}">
                      <a16:creationId xmlns:a16="http://schemas.microsoft.com/office/drawing/2014/main" id="{40A4C04E-C3A0-46A1-9AB0-27D3793D320E}"/>
                    </a:ext>
                  </a:extLst>
                </p:cNvPr>
                <p:cNvSpPr/>
                <p:nvPr/>
              </p:nvSpPr>
              <p:spPr>
                <a:xfrm>
                  <a:off x="5794840" y="3645137"/>
                  <a:ext cx="140403" cy="4590"/>
                </a:xfrm>
                <a:custGeom>
                  <a:avLst/>
                  <a:gdLst>
                    <a:gd name="connsiteX0" fmla="*/ 140404 w 140403"/>
                    <a:gd name="connsiteY0" fmla="*/ 4591 h 4590"/>
                    <a:gd name="connsiteX1" fmla="*/ 0 w 140403"/>
                    <a:gd name="connsiteY1" fmla="*/ 3228 h 4590"/>
                    <a:gd name="connsiteX2" fmla="*/ 50478 w 140403"/>
                    <a:gd name="connsiteY2" fmla="*/ 827 h 4590"/>
                    <a:gd name="connsiteX3" fmla="*/ 123600 w 140403"/>
                    <a:gd name="connsiteY3" fmla="*/ 697 h 4590"/>
                    <a:gd name="connsiteX4" fmla="*/ 140404 w 140403"/>
                    <a:gd name="connsiteY4" fmla="*/ 4591 h 4590"/>
                    <a:gd name="connsiteX5" fmla="*/ 140404 w 140403"/>
                    <a:gd name="connsiteY5" fmla="*/ 4591 h 45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0403" h="4590">
                      <a:moveTo>
                        <a:pt x="140404" y="4591"/>
                      </a:moveTo>
                      <a:cubicBezTo>
                        <a:pt x="93625" y="4136"/>
                        <a:pt x="46780" y="3682"/>
                        <a:pt x="0" y="3228"/>
                      </a:cubicBezTo>
                      <a:cubicBezTo>
                        <a:pt x="16545" y="-2547"/>
                        <a:pt x="33674" y="1282"/>
                        <a:pt x="50478" y="827"/>
                      </a:cubicBezTo>
                      <a:cubicBezTo>
                        <a:pt x="74874" y="49"/>
                        <a:pt x="99204" y="503"/>
                        <a:pt x="123600" y="697"/>
                      </a:cubicBezTo>
                      <a:cubicBezTo>
                        <a:pt x="129504" y="762"/>
                        <a:pt x="136122" y="-1379"/>
                        <a:pt x="140404" y="4591"/>
                      </a:cubicBezTo>
                      <a:lnTo>
                        <a:pt x="140404" y="4591"/>
                      </a:lnTo>
                      <a:close/>
                    </a:path>
                  </a:pathLst>
                </a:custGeom>
                <a:solidFill>
                  <a:srgbClr val="EF4047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79" name="Graphic 207">
                  <a:extLst>
                    <a:ext uri="{FF2B5EF4-FFF2-40B4-BE49-F238E27FC236}">
                      <a16:creationId xmlns:a16="http://schemas.microsoft.com/office/drawing/2014/main" id="{3356EA91-6066-4EDB-B993-F6B126D26D07}"/>
                    </a:ext>
                  </a:extLst>
                </p:cNvPr>
                <p:cNvSpPr/>
                <p:nvPr/>
              </p:nvSpPr>
              <p:spPr>
                <a:xfrm>
                  <a:off x="6031399" y="3645175"/>
                  <a:ext cx="134241" cy="3059"/>
                </a:xfrm>
                <a:custGeom>
                  <a:avLst/>
                  <a:gdLst>
                    <a:gd name="connsiteX0" fmla="*/ 134240 w 134240"/>
                    <a:gd name="connsiteY0" fmla="*/ 2476 h 3059"/>
                    <a:gd name="connsiteX1" fmla="*/ 0 w 134240"/>
                    <a:gd name="connsiteY1" fmla="*/ 3060 h 3059"/>
                    <a:gd name="connsiteX2" fmla="*/ 9797 w 134240"/>
                    <a:gd name="connsiteY2" fmla="*/ 10 h 3059"/>
                    <a:gd name="connsiteX3" fmla="*/ 125871 w 134240"/>
                    <a:gd name="connsiteY3" fmla="*/ 140 h 3059"/>
                    <a:gd name="connsiteX4" fmla="*/ 134240 w 134240"/>
                    <a:gd name="connsiteY4" fmla="*/ 2476 h 3059"/>
                    <a:gd name="connsiteX5" fmla="*/ 134240 w 134240"/>
                    <a:gd name="connsiteY5" fmla="*/ 2476 h 30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4240" h="3059">
                      <a:moveTo>
                        <a:pt x="134240" y="2476"/>
                      </a:moveTo>
                      <a:cubicBezTo>
                        <a:pt x="89472" y="2670"/>
                        <a:pt x="44704" y="2865"/>
                        <a:pt x="0" y="3060"/>
                      </a:cubicBezTo>
                      <a:cubicBezTo>
                        <a:pt x="2401" y="335"/>
                        <a:pt x="6034" y="10"/>
                        <a:pt x="9797" y="10"/>
                      </a:cubicBezTo>
                      <a:cubicBezTo>
                        <a:pt x="48467" y="10"/>
                        <a:pt x="87201" y="-55"/>
                        <a:pt x="125871" y="140"/>
                      </a:cubicBezTo>
                      <a:cubicBezTo>
                        <a:pt x="128661" y="140"/>
                        <a:pt x="131450" y="1632"/>
                        <a:pt x="134240" y="2476"/>
                      </a:cubicBezTo>
                      <a:lnTo>
                        <a:pt x="134240" y="2476"/>
                      </a:lnTo>
                      <a:close/>
                    </a:path>
                  </a:pathLst>
                </a:custGeom>
                <a:solidFill>
                  <a:srgbClr val="EF4047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0" name="Graphic 207">
                  <a:extLst>
                    <a:ext uri="{FF2B5EF4-FFF2-40B4-BE49-F238E27FC236}">
                      <a16:creationId xmlns:a16="http://schemas.microsoft.com/office/drawing/2014/main" id="{A5524E2D-4C84-480D-A437-14B985C072F6}"/>
                    </a:ext>
                  </a:extLst>
                </p:cNvPr>
                <p:cNvSpPr/>
                <p:nvPr/>
              </p:nvSpPr>
              <p:spPr>
                <a:xfrm>
                  <a:off x="5924603" y="3544474"/>
                  <a:ext cx="28966" cy="29018"/>
                </a:xfrm>
                <a:custGeom>
                  <a:avLst/>
                  <a:gdLst>
                    <a:gd name="connsiteX0" fmla="*/ 21800 w 28966"/>
                    <a:gd name="connsiteY0" fmla="*/ 29018 h 29018"/>
                    <a:gd name="connsiteX1" fmla="*/ 6748 w 28966"/>
                    <a:gd name="connsiteY1" fmla="*/ 23828 h 29018"/>
                    <a:gd name="connsiteX2" fmla="*/ 20827 w 28966"/>
                    <a:gd name="connsiteY2" fmla="*/ 10657 h 29018"/>
                    <a:gd name="connsiteX3" fmla="*/ 0 w 28966"/>
                    <a:gd name="connsiteY3" fmla="*/ 6050 h 29018"/>
                    <a:gd name="connsiteX4" fmla="*/ 23876 w 28966"/>
                    <a:gd name="connsiteY4" fmla="*/ 2676 h 29018"/>
                    <a:gd name="connsiteX5" fmla="*/ 25434 w 28966"/>
                    <a:gd name="connsiteY5" fmla="*/ 25969 h 29018"/>
                    <a:gd name="connsiteX6" fmla="*/ 21800 w 28966"/>
                    <a:gd name="connsiteY6" fmla="*/ 29018 h 29018"/>
                    <a:gd name="connsiteX7" fmla="*/ 21800 w 28966"/>
                    <a:gd name="connsiteY7" fmla="*/ 29018 h 290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8966" h="29018">
                      <a:moveTo>
                        <a:pt x="21800" y="29018"/>
                      </a:moveTo>
                      <a:cubicBezTo>
                        <a:pt x="16869" y="27331"/>
                        <a:pt x="11873" y="25579"/>
                        <a:pt x="6748" y="23828"/>
                      </a:cubicBezTo>
                      <a:cubicBezTo>
                        <a:pt x="9602" y="17080"/>
                        <a:pt x="23747" y="21103"/>
                        <a:pt x="20827" y="10657"/>
                      </a:cubicBezTo>
                      <a:cubicBezTo>
                        <a:pt x="18297" y="1768"/>
                        <a:pt x="8824" y="7348"/>
                        <a:pt x="0" y="6050"/>
                      </a:cubicBezTo>
                      <a:cubicBezTo>
                        <a:pt x="9278" y="-1476"/>
                        <a:pt x="16999" y="-1217"/>
                        <a:pt x="23876" y="2676"/>
                      </a:cubicBezTo>
                      <a:cubicBezTo>
                        <a:pt x="35555" y="9294"/>
                        <a:pt x="23163" y="18248"/>
                        <a:pt x="25434" y="25969"/>
                      </a:cubicBezTo>
                      <a:cubicBezTo>
                        <a:pt x="24655" y="27461"/>
                        <a:pt x="23422" y="28434"/>
                        <a:pt x="21800" y="29018"/>
                      </a:cubicBezTo>
                      <a:lnTo>
                        <a:pt x="21800" y="29018"/>
                      </a:lnTo>
                      <a:close/>
                    </a:path>
                  </a:pathLst>
                </a:custGeom>
                <a:solidFill>
                  <a:srgbClr val="FDE3E1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1" name="Graphic 207">
                  <a:extLst>
                    <a:ext uri="{FF2B5EF4-FFF2-40B4-BE49-F238E27FC236}">
                      <a16:creationId xmlns:a16="http://schemas.microsoft.com/office/drawing/2014/main" id="{F6FC0252-C3BF-418F-B53B-50CEB6234F25}"/>
                    </a:ext>
                  </a:extLst>
                </p:cNvPr>
                <p:cNvSpPr/>
                <p:nvPr/>
              </p:nvSpPr>
              <p:spPr>
                <a:xfrm>
                  <a:off x="6017643" y="3610021"/>
                  <a:ext cx="73252" cy="1557"/>
                </a:xfrm>
                <a:custGeom>
                  <a:avLst/>
                  <a:gdLst>
                    <a:gd name="connsiteX0" fmla="*/ 73252 w 73251"/>
                    <a:gd name="connsiteY0" fmla="*/ 1557 h 1557"/>
                    <a:gd name="connsiteX1" fmla="*/ 0 w 73251"/>
                    <a:gd name="connsiteY1" fmla="*/ 1557 h 1557"/>
                    <a:gd name="connsiteX2" fmla="*/ 0 w 73251"/>
                    <a:gd name="connsiteY2" fmla="*/ 0 h 1557"/>
                    <a:gd name="connsiteX3" fmla="*/ 73252 w 73251"/>
                    <a:gd name="connsiteY3" fmla="*/ 0 h 1557"/>
                    <a:gd name="connsiteX4" fmla="*/ 73252 w 73251"/>
                    <a:gd name="connsiteY4" fmla="*/ 1557 h 1557"/>
                    <a:gd name="connsiteX5" fmla="*/ 73252 w 73251"/>
                    <a:gd name="connsiteY5" fmla="*/ 1557 h 15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73251" h="1557">
                      <a:moveTo>
                        <a:pt x="73252" y="1557"/>
                      </a:moveTo>
                      <a:cubicBezTo>
                        <a:pt x="48856" y="1557"/>
                        <a:pt x="24396" y="1557"/>
                        <a:pt x="0" y="1557"/>
                      </a:cubicBezTo>
                      <a:cubicBezTo>
                        <a:pt x="0" y="1038"/>
                        <a:pt x="0" y="584"/>
                        <a:pt x="0" y="0"/>
                      </a:cubicBezTo>
                      <a:cubicBezTo>
                        <a:pt x="24396" y="0"/>
                        <a:pt x="48856" y="0"/>
                        <a:pt x="73252" y="0"/>
                      </a:cubicBezTo>
                      <a:cubicBezTo>
                        <a:pt x="73252" y="519"/>
                        <a:pt x="73252" y="1038"/>
                        <a:pt x="73252" y="1557"/>
                      </a:cubicBezTo>
                      <a:lnTo>
                        <a:pt x="73252" y="1557"/>
                      </a:lnTo>
                      <a:close/>
                    </a:path>
                  </a:pathLst>
                </a:custGeom>
                <a:solidFill>
                  <a:srgbClr val="E9374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2" name="Graphic 207">
                  <a:extLst>
                    <a:ext uri="{FF2B5EF4-FFF2-40B4-BE49-F238E27FC236}">
                      <a16:creationId xmlns:a16="http://schemas.microsoft.com/office/drawing/2014/main" id="{08025BA9-B797-4037-BBE0-CD287C7FC9EF}"/>
                    </a:ext>
                  </a:extLst>
                </p:cNvPr>
                <p:cNvSpPr/>
                <p:nvPr/>
              </p:nvSpPr>
              <p:spPr>
                <a:xfrm>
                  <a:off x="5924539" y="3570377"/>
                  <a:ext cx="32075" cy="24373"/>
                </a:xfrm>
                <a:custGeom>
                  <a:avLst/>
                  <a:gdLst>
                    <a:gd name="connsiteX0" fmla="*/ 22189 w 32075"/>
                    <a:gd name="connsiteY0" fmla="*/ 3309 h 24373"/>
                    <a:gd name="connsiteX1" fmla="*/ 25758 w 32075"/>
                    <a:gd name="connsiteY1" fmla="*/ 0 h 24373"/>
                    <a:gd name="connsiteX2" fmla="*/ 27250 w 32075"/>
                    <a:gd name="connsiteY2" fmla="*/ 19140 h 24373"/>
                    <a:gd name="connsiteX3" fmla="*/ 0 w 32075"/>
                    <a:gd name="connsiteY3" fmla="*/ 19724 h 24373"/>
                    <a:gd name="connsiteX4" fmla="*/ 22189 w 32075"/>
                    <a:gd name="connsiteY4" fmla="*/ 3309 h 24373"/>
                    <a:gd name="connsiteX5" fmla="*/ 22189 w 32075"/>
                    <a:gd name="connsiteY5" fmla="*/ 3309 h 243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075" h="24373">
                      <a:moveTo>
                        <a:pt x="22189" y="3309"/>
                      </a:moveTo>
                      <a:cubicBezTo>
                        <a:pt x="23357" y="2206"/>
                        <a:pt x="24590" y="1168"/>
                        <a:pt x="25758" y="0"/>
                      </a:cubicBezTo>
                      <a:cubicBezTo>
                        <a:pt x="34647" y="5710"/>
                        <a:pt x="33219" y="13236"/>
                        <a:pt x="27250" y="19140"/>
                      </a:cubicBezTo>
                      <a:cubicBezTo>
                        <a:pt x="19010" y="27250"/>
                        <a:pt x="9537" y="24720"/>
                        <a:pt x="0" y="19724"/>
                      </a:cubicBezTo>
                      <a:cubicBezTo>
                        <a:pt x="8629" y="15183"/>
                        <a:pt x="27964" y="26537"/>
                        <a:pt x="22189" y="3309"/>
                      </a:cubicBezTo>
                      <a:lnTo>
                        <a:pt x="22189" y="3309"/>
                      </a:lnTo>
                      <a:close/>
                    </a:path>
                  </a:pathLst>
                </a:custGeom>
                <a:solidFill>
                  <a:srgbClr val="FDE6E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3" name="Graphic 207">
                  <a:extLst>
                    <a:ext uri="{FF2B5EF4-FFF2-40B4-BE49-F238E27FC236}">
                      <a16:creationId xmlns:a16="http://schemas.microsoft.com/office/drawing/2014/main" id="{A0815E47-97B4-4D72-BAF8-2514038AB630}"/>
                    </a:ext>
                  </a:extLst>
                </p:cNvPr>
                <p:cNvSpPr/>
                <p:nvPr/>
              </p:nvSpPr>
              <p:spPr>
                <a:xfrm>
                  <a:off x="6113758" y="3544471"/>
                  <a:ext cx="15262" cy="48809"/>
                </a:xfrm>
                <a:custGeom>
                  <a:avLst/>
                  <a:gdLst>
                    <a:gd name="connsiteX0" fmla="*/ 2702 w 15262"/>
                    <a:gd name="connsiteY0" fmla="*/ 9881 h 48809"/>
                    <a:gd name="connsiteX1" fmla="*/ 7309 w 15262"/>
                    <a:gd name="connsiteY1" fmla="*/ 732 h 48809"/>
                    <a:gd name="connsiteX2" fmla="*/ 14057 w 15262"/>
                    <a:gd name="connsiteY2" fmla="*/ 3587 h 48809"/>
                    <a:gd name="connsiteX3" fmla="*/ 10618 w 15262"/>
                    <a:gd name="connsiteY3" fmla="*/ 48810 h 48809"/>
                    <a:gd name="connsiteX4" fmla="*/ 6919 w 15262"/>
                    <a:gd name="connsiteY4" fmla="*/ 13514 h 48809"/>
                    <a:gd name="connsiteX5" fmla="*/ 2702 w 15262"/>
                    <a:gd name="connsiteY5" fmla="*/ 9881 h 48809"/>
                    <a:gd name="connsiteX6" fmla="*/ 2702 w 15262"/>
                    <a:gd name="connsiteY6" fmla="*/ 9881 h 488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5262" h="48809">
                      <a:moveTo>
                        <a:pt x="2702" y="9881"/>
                      </a:moveTo>
                      <a:cubicBezTo>
                        <a:pt x="-4240" y="2549"/>
                        <a:pt x="4000" y="2419"/>
                        <a:pt x="7309" y="732"/>
                      </a:cubicBezTo>
                      <a:cubicBezTo>
                        <a:pt x="9839" y="-565"/>
                        <a:pt x="14446" y="-436"/>
                        <a:pt x="14057" y="3587"/>
                      </a:cubicBezTo>
                      <a:cubicBezTo>
                        <a:pt x="12824" y="18640"/>
                        <a:pt x="19377" y="34341"/>
                        <a:pt x="10618" y="48810"/>
                      </a:cubicBezTo>
                      <a:cubicBezTo>
                        <a:pt x="3805" y="37585"/>
                        <a:pt x="8671" y="25193"/>
                        <a:pt x="6919" y="13514"/>
                      </a:cubicBezTo>
                      <a:cubicBezTo>
                        <a:pt x="6271" y="11438"/>
                        <a:pt x="4714" y="10464"/>
                        <a:pt x="2702" y="9881"/>
                      </a:cubicBezTo>
                      <a:lnTo>
                        <a:pt x="2702" y="9881"/>
                      </a:lnTo>
                      <a:close/>
                    </a:path>
                  </a:pathLst>
                </a:custGeom>
                <a:solidFill>
                  <a:srgbClr val="FEF4F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4" name="Graphic 207">
                  <a:extLst>
                    <a:ext uri="{FF2B5EF4-FFF2-40B4-BE49-F238E27FC236}">
                      <a16:creationId xmlns:a16="http://schemas.microsoft.com/office/drawing/2014/main" id="{8AD653A9-9691-496D-84FB-144871C830E2}"/>
                    </a:ext>
                  </a:extLst>
                </p:cNvPr>
                <p:cNvSpPr/>
                <p:nvPr/>
              </p:nvSpPr>
              <p:spPr>
                <a:xfrm>
                  <a:off x="6118348" y="3552080"/>
                  <a:ext cx="6101" cy="41201"/>
                </a:xfrm>
                <a:custGeom>
                  <a:avLst/>
                  <a:gdLst>
                    <a:gd name="connsiteX0" fmla="*/ 2004 w 6101"/>
                    <a:gd name="connsiteY0" fmla="*/ 0 h 41200"/>
                    <a:gd name="connsiteX1" fmla="*/ 5443 w 6101"/>
                    <a:gd name="connsiteY1" fmla="*/ 41200 h 41200"/>
                    <a:gd name="connsiteX2" fmla="*/ 1939 w 6101"/>
                    <a:gd name="connsiteY2" fmla="*/ 40681 h 41200"/>
                    <a:gd name="connsiteX3" fmla="*/ 2004 w 6101"/>
                    <a:gd name="connsiteY3" fmla="*/ 0 h 41200"/>
                    <a:gd name="connsiteX4" fmla="*/ 2004 w 6101"/>
                    <a:gd name="connsiteY4" fmla="*/ 0 h 4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101" h="41200">
                      <a:moveTo>
                        <a:pt x="2004" y="0"/>
                      </a:moveTo>
                      <a:cubicBezTo>
                        <a:pt x="10114" y="13041"/>
                        <a:pt x="3302" y="27575"/>
                        <a:pt x="5443" y="41200"/>
                      </a:cubicBezTo>
                      <a:cubicBezTo>
                        <a:pt x="4275" y="41005"/>
                        <a:pt x="3042" y="40876"/>
                        <a:pt x="1939" y="40681"/>
                      </a:cubicBezTo>
                      <a:cubicBezTo>
                        <a:pt x="-527" y="27121"/>
                        <a:pt x="-786" y="13560"/>
                        <a:pt x="2004" y="0"/>
                      </a:cubicBezTo>
                      <a:lnTo>
                        <a:pt x="2004" y="0"/>
                      </a:lnTo>
                      <a:close/>
                    </a:path>
                  </a:pathLst>
                </a:custGeom>
                <a:solidFill>
                  <a:srgbClr val="F8C6C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5" name="Graphic 207">
                  <a:extLst>
                    <a:ext uri="{FF2B5EF4-FFF2-40B4-BE49-F238E27FC236}">
                      <a16:creationId xmlns:a16="http://schemas.microsoft.com/office/drawing/2014/main" id="{9AE4DAB8-E9E6-445E-9CD7-32C153715181}"/>
                    </a:ext>
                  </a:extLst>
                </p:cNvPr>
                <p:cNvSpPr/>
                <p:nvPr/>
              </p:nvSpPr>
              <p:spPr>
                <a:xfrm>
                  <a:off x="6116848" y="3552080"/>
                  <a:ext cx="3050" cy="41201"/>
                </a:xfrm>
                <a:custGeom>
                  <a:avLst/>
                  <a:gdLst>
                    <a:gd name="connsiteX0" fmla="*/ 3049 w 3049"/>
                    <a:gd name="connsiteY0" fmla="*/ 0 h 41200"/>
                    <a:gd name="connsiteX1" fmla="*/ 2919 w 3049"/>
                    <a:gd name="connsiteY1" fmla="*/ 41200 h 41200"/>
                    <a:gd name="connsiteX2" fmla="*/ 0 w 3049"/>
                    <a:gd name="connsiteY2" fmla="*/ 2012 h 41200"/>
                    <a:gd name="connsiteX3" fmla="*/ 3049 w 3049"/>
                    <a:gd name="connsiteY3" fmla="*/ 0 h 41200"/>
                    <a:gd name="connsiteX4" fmla="*/ 3049 w 3049"/>
                    <a:gd name="connsiteY4" fmla="*/ 0 h 412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3049" h="41200">
                      <a:moveTo>
                        <a:pt x="3049" y="0"/>
                      </a:moveTo>
                      <a:cubicBezTo>
                        <a:pt x="2984" y="13755"/>
                        <a:pt x="2984" y="27445"/>
                        <a:pt x="2919" y="41200"/>
                      </a:cubicBezTo>
                      <a:cubicBezTo>
                        <a:pt x="-2206" y="28808"/>
                        <a:pt x="2206" y="14858"/>
                        <a:pt x="0" y="2012"/>
                      </a:cubicBezTo>
                      <a:cubicBezTo>
                        <a:pt x="1038" y="1363"/>
                        <a:pt x="2011" y="649"/>
                        <a:pt x="3049" y="0"/>
                      </a:cubicBezTo>
                      <a:lnTo>
                        <a:pt x="3049" y="0"/>
                      </a:lnTo>
                      <a:close/>
                    </a:path>
                  </a:pathLst>
                </a:custGeom>
                <a:solidFill>
                  <a:srgbClr val="E7323B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grpSp>
              <p:nvGrpSpPr>
                <p:cNvPr id="186" name="Graphic 207">
                  <a:extLst>
                    <a:ext uri="{FF2B5EF4-FFF2-40B4-BE49-F238E27FC236}">
                      <a16:creationId xmlns:a16="http://schemas.microsoft.com/office/drawing/2014/main" id="{9BB4F549-07DD-4C9A-8A76-CC2AD4D3BAEE}"/>
                    </a:ext>
                  </a:extLst>
                </p:cNvPr>
                <p:cNvGrpSpPr/>
                <p:nvPr/>
              </p:nvGrpSpPr>
              <p:grpSpPr>
                <a:xfrm>
                  <a:off x="5419477" y="2570954"/>
                  <a:ext cx="375393" cy="321967"/>
                  <a:chOff x="5419457" y="2570954"/>
                  <a:chExt cx="375392" cy="321966"/>
                </a:xfrm>
                <a:solidFill>
                  <a:srgbClr val="1E8EA8"/>
                </a:solidFill>
              </p:grpSpPr>
              <p:sp>
                <p:nvSpPr>
                  <p:cNvPr id="222" name="Freeform: Shape 198">
                    <a:extLst>
                      <a:ext uri="{FF2B5EF4-FFF2-40B4-BE49-F238E27FC236}">
                        <a16:creationId xmlns:a16="http://schemas.microsoft.com/office/drawing/2014/main" id="{59258164-A6C6-4A3E-8B0A-FD7E39DC2AD5}"/>
                      </a:ext>
                    </a:extLst>
                  </p:cNvPr>
                  <p:cNvSpPr/>
                  <p:nvPr/>
                </p:nvSpPr>
                <p:spPr>
                  <a:xfrm>
                    <a:off x="5419457" y="2570954"/>
                    <a:ext cx="375392" cy="321966"/>
                  </a:xfrm>
                  <a:custGeom>
                    <a:avLst/>
                    <a:gdLst>
                      <a:gd name="connsiteX0" fmla="*/ 374323 w 375392"/>
                      <a:gd name="connsiteY0" fmla="*/ 136626 h 321966"/>
                      <a:gd name="connsiteX1" fmla="*/ 291533 w 375392"/>
                      <a:gd name="connsiteY1" fmla="*/ 48387 h 321966"/>
                      <a:gd name="connsiteX2" fmla="*/ 277000 w 375392"/>
                      <a:gd name="connsiteY2" fmla="*/ 36124 h 321966"/>
                      <a:gd name="connsiteX3" fmla="*/ 229117 w 375392"/>
                      <a:gd name="connsiteY3" fmla="*/ 504 h 321966"/>
                      <a:gd name="connsiteX4" fmla="*/ 149442 w 375392"/>
                      <a:gd name="connsiteY4" fmla="*/ 569 h 321966"/>
                      <a:gd name="connsiteX5" fmla="*/ 108632 w 375392"/>
                      <a:gd name="connsiteY5" fmla="*/ 29506 h 321966"/>
                      <a:gd name="connsiteX6" fmla="*/ 81381 w 375392"/>
                      <a:gd name="connsiteY6" fmla="*/ 48257 h 321966"/>
                      <a:gd name="connsiteX7" fmla="*/ 20 w 375392"/>
                      <a:gd name="connsiteY7" fmla="*/ 130138 h 321966"/>
                      <a:gd name="connsiteX8" fmla="*/ 149 w 375392"/>
                      <a:gd name="connsiteY8" fmla="*/ 237322 h 321966"/>
                      <a:gd name="connsiteX9" fmla="*/ 84561 w 375392"/>
                      <a:gd name="connsiteY9" fmla="*/ 321798 h 321966"/>
                      <a:gd name="connsiteX10" fmla="*/ 186490 w 375392"/>
                      <a:gd name="connsiteY10" fmla="*/ 321798 h 321966"/>
                      <a:gd name="connsiteX11" fmla="*/ 294064 w 375392"/>
                      <a:gd name="connsiteY11" fmla="*/ 321669 h 321966"/>
                      <a:gd name="connsiteX12" fmla="*/ 371403 w 375392"/>
                      <a:gd name="connsiteY12" fmla="*/ 256268 h 321966"/>
                      <a:gd name="connsiteX13" fmla="*/ 374323 w 375392"/>
                      <a:gd name="connsiteY13" fmla="*/ 136626 h 321966"/>
                      <a:gd name="connsiteX14" fmla="*/ 190902 w 375392"/>
                      <a:gd name="connsiteY14" fmla="*/ 262432 h 321966"/>
                      <a:gd name="connsiteX15" fmla="*/ 111941 w 375392"/>
                      <a:gd name="connsiteY15" fmla="*/ 181459 h 321966"/>
                      <a:gd name="connsiteX16" fmla="*/ 192135 w 375392"/>
                      <a:gd name="connsiteY16" fmla="*/ 102303 h 321966"/>
                      <a:gd name="connsiteX17" fmla="*/ 271550 w 375392"/>
                      <a:gd name="connsiteY17" fmla="*/ 182303 h 321966"/>
                      <a:gd name="connsiteX18" fmla="*/ 190902 w 375392"/>
                      <a:gd name="connsiteY18" fmla="*/ 262432 h 3219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</a:cxnLst>
                    <a:rect l="l" t="t" r="r" b="b"/>
                    <a:pathLst>
                      <a:path w="375392" h="321966">
                        <a:moveTo>
                          <a:pt x="374323" y="136626"/>
                        </a:moveTo>
                        <a:cubicBezTo>
                          <a:pt x="375166" y="80438"/>
                          <a:pt x="347072" y="50852"/>
                          <a:pt x="291533" y="48387"/>
                        </a:cubicBezTo>
                        <a:cubicBezTo>
                          <a:pt x="282255" y="47933"/>
                          <a:pt x="279465" y="44689"/>
                          <a:pt x="277000" y="36124"/>
                        </a:cubicBezTo>
                        <a:cubicBezTo>
                          <a:pt x="270447" y="13091"/>
                          <a:pt x="253902" y="1023"/>
                          <a:pt x="229117" y="504"/>
                        </a:cubicBezTo>
                        <a:cubicBezTo>
                          <a:pt x="202581" y="-80"/>
                          <a:pt x="175979" y="-275"/>
                          <a:pt x="149442" y="569"/>
                        </a:cubicBezTo>
                        <a:cubicBezTo>
                          <a:pt x="129913" y="1153"/>
                          <a:pt x="113952" y="10431"/>
                          <a:pt x="108632" y="29506"/>
                        </a:cubicBezTo>
                        <a:cubicBezTo>
                          <a:pt x="104350" y="45143"/>
                          <a:pt x="96629" y="49944"/>
                          <a:pt x="81381" y="48257"/>
                        </a:cubicBezTo>
                        <a:cubicBezTo>
                          <a:pt x="34083" y="42807"/>
                          <a:pt x="-954" y="84720"/>
                          <a:pt x="20" y="130138"/>
                        </a:cubicBezTo>
                        <a:cubicBezTo>
                          <a:pt x="733" y="165823"/>
                          <a:pt x="149" y="201573"/>
                          <a:pt x="149" y="237322"/>
                        </a:cubicBezTo>
                        <a:cubicBezTo>
                          <a:pt x="149" y="288514"/>
                          <a:pt x="33174" y="321604"/>
                          <a:pt x="84561" y="321798"/>
                        </a:cubicBezTo>
                        <a:cubicBezTo>
                          <a:pt x="118494" y="321928"/>
                          <a:pt x="152492" y="321798"/>
                          <a:pt x="186490" y="321798"/>
                        </a:cubicBezTo>
                        <a:cubicBezTo>
                          <a:pt x="222369" y="321798"/>
                          <a:pt x="258184" y="322253"/>
                          <a:pt x="294064" y="321669"/>
                        </a:cubicBezTo>
                        <a:cubicBezTo>
                          <a:pt x="334355" y="321085"/>
                          <a:pt x="364201" y="295781"/>
                          <a:pt x="371403" y="256268"/>
                        </a:cubicBezTo>
                        <a:cubicBezTo>
                          <a:pt x="378605" y="216690"/>
                          <a:pt x="373738" y="176593"/>
                          <a:pt x="374323" y="136626"/>
                        </a:cubicBezTo>
                        <a:close/>
                        <a:moveTo>
                          <a:pt x="190902" y="262432"/>
                        </a:moveTo>
                        <a:cubicBezTo>
                          <a:pt x="151519" y="264183"/>
                          <a:pt x="105907" y="223048"/>
                          <a:pt x="111941" y="181459"/>
                        </a:cubicBezTo>
                        <a:cubicBezTo>
                          <a:pt x="106231" y="142725"/>
                          <a:pt x="149507" y="101655"/>
                          <a:pt x="192135" y="102303"/>
                        </a:cubicBezTo>
                        <a:cubicBezTo>
                          <a:pt x="229636" y="102887"/>
                          <a:pt x="273302" y="141103"/>
                          <a:pt x="271550" y="182303"/>
                        </a:cubicBezTo>
                        <a:cubicBezTo>
                          <a:pt x="269603" y="227395"/>
                          <a:pt x="236319" y="260485"/>
                          <a:pt x="190902" y="262432"/>
                        </a:cubicBezTo>
                        <a:close/>
                      </a:path>
                    </a:pathLst>
                  </a:custGeom>
                  <a:solidFill>
                    <a:srgbClr val="1E8EA8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223" name="Freeform: Shape 199">
                    <a:extLst>
                      <a:ext uri="{FF2B5EF4-FFF2-40B4-BE49-F238E27FC236}">
                        <a16:creationId xmlns:a16="http://schemas.microsoft.com/office/drawing/2014/main" id="{56BE835C-8145-457E-B616-20D5D7CDADB2}"/>
                      </a:ext>
                    </a:extLst>
                  </p:cNvPr>
                  <p:cNvSpPr/>
                  <p:nvPr/>
                </p:nvSpPr>
                <p:spPr>
                  <a:xfrm>
                    <a:off x="5549171" y="2693044"/>
                    <a:ext cx="123541" cy="122113"/>
                  </a:xfrm>
                  <a:custGeom>
                    <a:avLst/>
                    <a:gdLst>
                      <a:gd name="connsiteX0" fmla="*/ 61707 w 123541"/>
                      <a:gd name="connsiteY0" fmla="*/ 2 h 122113"/>
                      <a:gd name="connsiteX1" fmla="*/ 4 w 123541"/>
                      <a:gd name="connsiteY1" fmla="*/ 57487 h 122113"/>
                      <a:gd name="connsiteX2" fmla="*/ 59177 w 123541"/>
                      <a:gd name="connsiteY2" fmla="*/ 122109 h 122113"/>
                      <a:gd name="connsiteX3" fmla="*/ 123539 w 123541"/>
                      <a:gd name="connsiteY3" fmla="*/ 59758 h 122113"/>
                      <a:gd name="connsiteX4" fmla="*/ 61707 w 123541"/>
                      <a:gd name="connsiteY4" fmla="*/ 2 h 122113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23541" h="122113">
                        <a:moveTo>
                          <a:pt x="61707" y="2"/>
                        </a:moveTo>
                        <a:cubicBezTo>
                          <a:pt x="27255" y="-258"/>
                          <a:pt x="394" y="24787"/>
                          <a:pt x="4" y="57487"/>
                        </a:cubicBezTo>
                        <a:cubicBezTo>
                          <a:pt x="-385" y="93821"/>
                          <a:pt x="25179" y="121720"/>
                          <a:pt x="59177" y="122109"/>
                        </a:cubicBezTo>
                        <a:cubicBezTo>
                          <a:pt x="94213" y="122499"/>
                          <a:pt x="123345" y="94275"/>
                          <a:pt x="123539" y="59758"/>
                        </a:cubicBezTo>
                        <a:cubicBezTo>
                          <a:pt x="123799" y="26279"/>
                          <a:pt x="96808" y="261"/>
                          <a:pt x="61707" y="2"/>
                        </a:cubicBezTo>
                        <a:close/>
                      </a:path>
                    </a:pathLst>
                  </a:custGeom>
                  <a:solidFill>
                    <a:srgbClr val="1E8EA8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87" name="Graphic 207">
                  <a:extLst>
                    <a:ext uri="{FF2B5EF4-FFF2-40B4-BE49-F238E27FC236}">
                      <a16:creationId xmlns:a16="http://schemas.microsoft.com/office/drawing/2014/main" id="{2ED278B7-6671-467C-B97C-49F3A1FBAB00}"/>
                    </a:ext>
                  </a:extLst>
                </p:cNvPr>
                <p:cNvSpPr/>
                <p:nvPr/>
              </p:nvSpPr>
              <p:spPr>
                <a:xfrm>
                  <a:off x="4496420" y="842100"/>
                  <a:ext cx="2257827" cy="14598"/>
                </a:xfrm>
                <a:custGeom>
                  <a:avLst/>
                  <a:gdLst>
                    <a:gd name="connsiteX0" fmla="*/ 0 w 2257819"/>
                    <a:gd name="connsiteY0" fmla="*/ 0 h 14598"/>
                    <a:gd name="connsiteX1" fmla="*/ 2257820 w 2257819"/>
                    <a:gd name="connsiteY1" fmla="*/ 0 h 14598"/>
                    <a:gd name="connsiteX2" fmla="*/ 2257820 w 2257819"/>
                    <a:gd name="connsiteY2" fmla="*/ 14598 h 14598"/>
                    <a:gd name="connsiteX3" fmla="*/ 0 w 2257819"/>
                    <a:gd name="connsiteY3" fmla="*/ 14598 h 145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57819" h="14598">
                      <a:moveTo>
                        <a:pt x="0" y="0"/>
                      </a:moveTo>
                      <a:lnTo>
                        <a:pt x="2257820" y="0"/>
                      </a:lnTo>
                      <a:lnTo>
                        <a:pt x="2257820" y="14598"/>
                      </a:lnTo>
                      <a:lnTo>
                        <a:pt x="0" y="14598"/>
                      </a:ln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8" name="Graphic 207">
                  <a:extLst>
                    <a:ext uri="{FF2B5EF4-FFF2-40B4-BE49-F238E27FC236}">
                      <a16:creationId xmlns:a16="http://schemas.microsoft.com/office/drawing/2014/main" id="{8E15BC52-E4B6-4AF1-8192-8D27564E4C29}"/>
                    </a:ext>
                  </a:extLst>
                </p:cNvPr>
                <p:cNvSpPr/>
                <p:nvPr/>
              </p:nvSpPr>
              <p:spPr>
                <a:xfrm>
                  <a:off x="6409789" y="1587980"/>
                  <a:ext cx="25952" cy="2595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89" name="Graphic 207">
                  <a:extLst>
                    <a:ext uri="{FF2B5EF4-FFF2-40B4-BE49-F238E27FC236}">
                      <a16:creationId xmlns:a16="http://schemas.microsoft.com/office/drawing/2014/main" id="{9BBA5F33-4AC3-4F4D-A4BA-F186A5B483FC}"/>
                    </a:ext>
                  </a:extLst>
                </p:cNvPr>
                <p:cNvSpPr/>
                <p:nvPr/>
              </p:nvSpPr>
              <p:spPr>
                <a:xfrm>
                  <a:off x="6409789" y="1619253"/>
                  <a:ext cx="25952" cy="2595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0" name="Graphic 207">
                  <a:extLst>
                    <a:ext uri="{FF2B5EF4-FFF2-40B4-BE49-F238E27FC236}">
                      <a16:creationId xmlns:a16="http://schemas.microsoft.com/office/drawing/2014/main" id="{F84B73BD-C457-478F-AC6B-065D815E4427}"/>
                    </a:ext>
                  </a:extLst>
                </p:cNvPr>
                <p:cNvSpPr/>
                <p:nvPr/>
              </p:nvSpPr>
              <p:spPr>
                <a:xfrm>
                  <a:off x="6409789" y="1651305"/>
                  <a:ext cx="25952" cy="25952"/>
                </a:xfrm>
                <a:custGeom>
                  <a:avLst/>
                  <a:gdLst>
                    <a:gd name="connsiteX0" fmla="*/ 25953 w 25952"/>
                    <a:gd name="connsiteY0" fmla="*/ 12976 h 25952"/>
                    <a:gd name="connsiteX1" fmla="*/ 12976 w 25952"/>
                    <a:gd name="connsiteY1" fmla="*/ 25953 h 25952"/>
                    <a:gd name="connsiteX2" fmla="*/ 0 w 25952"/>
                    <a:gd name="connsiteY2" fmla="*/ 12976 h 25952"/>
                    <a:gd name="connsiteX3" fmla="*/ 12976 w 25952"/>
                    <a:gd name="connsiteY3" fmla="*/ 0 h 25952"/>
                    <a:gd name="connsiteX4" fmla="*/ 25953 w 25952"/>
                    <a:gd name="connsiteY4" fmla="*/ 12976 h 259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5952" h="25952">
                      <a:moveTo>
                        <a:pt x="25953" y="12976"/>
                      </a:moveTo>
                      <a:cubicBezTo>
                        <a:pt x="25953" y="20143"/>
                        <a:pt x="20143" y="25953"/>
                        <a:pt x="12976" y="25953"/>
                      </a:cubicBezTo>
                      <a:cubicBezTo>
                        <a:pt x="5810" y="25953"/>
                        <a:pt x="0" y="20143"/>
                        <a:pt x="0" y="12976"/>
                      </a:cubicBezTo>
                      <a:cubicBezTo>
                        <a:pt x="0" y="5810"/>
                        <a:pt x="5810" y="0"/>
                        <a:pt x="12976" y="0"/>
                      </a:cubicBezTo>
                      <a:cubicBezTo>
                        <a:pt x="20143" y="0"/>
                        <a:pt x="25953" y="5810"/>
                        <a:pt x="25953" y="12976"/>
                      </a:cubicBezTo>
                      <a:close/>
                    </a:path>
                  </a:pathLst>
                </a:cu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191" name="Rectangle: Rounded Corners 135">
                  <a:extLst>
                    <a:ext uri="{FF2B5EF4-FFF2-40B4-BE49-F238E27FC236}">
                      <a16:creationId xmlns:a16="http://schemas.microsoft.com/office/drawing/2014/main" id="{E78D1F9F-B42F-4EE7-B3D8-59B316338625}"/>
                    </a:ext>
                  </a:extLst>
                </p:cNvPr>
                <p:cNvSpPr/>
                <p:nvPr/>
              </p:nvSpPr>
              <p:spPr>
                <a:xfrm>
                  <a:off x="4920685" y="1609947"/>
                  <a:ext cx="364636" cy="48687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2" name="Rectangle: Rounded Corners 136">
                  <a:extLst>
                    <a:ext uri="{FF2B5EF4-FFF2-40B4-BE49-F238E27FC236}">
                      <a16:creationId xmlns:a16="http://schemas.microsoft.com/office/drawing/2014/main" id="{BA5E27E6-CD19-4920-88B5-5C23709148A5}"/>
                    </a:ext>
                  </a:extLst>
                </p:cNvPr>
                <p:cNvSpPr/>
                <p:nvPr/>
              </p:nvSpPr>
              <p:spPr>
                <a:xfrm>
                  <a:off x="4631150" y="1388880"/>
                  <a:ext cx="276146" cy="36576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3" name="Rectangle: Rounded Corners 137">
                  <a:extLst>
                    <a:ext uri="{FF2B5EF4-FFF2-40B4-BE49-F238E27FC236}">
                      <a16:creationId xmlns:a16="http://schemas.microsoft.com/office/drawing/2014/main" id="{3166A7FF-8808-419A-B977-21A5A060CB5F}"/>
                    </a:ext>
                  </a:extLst>
                </p:cNvPr>
                <p:cNvSpPr/>
                <p:nvPr/>
              </p:nvSpPr>
              <p:spPr>
                <a:xfrm>
                  <a:off x="5053737" y="1388880"/>
                  <a:ext cx="276146" cy="36576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4" name="Rectangle: Rounded Corners 138">
                  <a:extLst>
                    <a:ext uri="{FF2B5EF4-FFF2-40B4-BE49-F238E27FC236}">
                      <a16:creationId xmlns:a16="http://schemas.microsoft.com/office/drawing/2014/main" id="{B95992A3-9645-429D-9A42-72DA24ADA97C}"/>
                    </a:ext>
                  </a:extLst>
                </p:cNvPr>
                <p:cNvSpPr/>
                <p:nvPr/>
              </p:nvSpPr>
              <p:spPr>
                <a:xfrm>
                  <a:off x="5476324" y="1388880"/>
                  <a:ext cx="276146" cy="36576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5" name="Rectangle: Rounded Corners 139">
                  <a:extLst>
                    <a:ext uri="{FF2B5EF4-FFF2-40B4-BE49-F238E27FC236}">
                      <a16:creationId xmlns:a16="http://schemas.microsoft.com/office/drawing/2014/main" id="{226C59BF-912E-48F6-92DA-90AA0ED78C5B}"/>
                    </a:ext>
                  </a:extLst>
                </p:cNvPr>
                <p:cNvSpPr/>
                <p:nvPr/>
              </p:nvSpPr>
              <p:spPr>
                <a:xfrm>
                  <a:off x="5898912" y="1388880"/>
                  <a:ext cx="276146" cy="36576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6" name="Rectangle: Rounded Corners 149">
                  <a:extLst>
                    <a:ext uri="{FF2B5EF4-FFF2-40B4-BE49-F238E27FC236}">
                      <a16:creationId xmlns:a16="http://schemas.microsoft.com/office/drawing/2014/main" id="{F1257D46-D0DE-44BE-9121-DF0D3BEC9BE4}"/>
                    </a:ext>
                  </a:extLst>
                </p:cNvPr>
                <p:cNvSpPr/>
                <p:nvPr/>
              </p:nvSpPr>
              <p:spPr>
                <a:xfrm>
                  <a:off x="6321499" y="1388880"/>
                  <a:ext cx="276146" cy="36576"/>
                </a:xfrm>
                <a:prstGeom prst="roundRect">
                  <a:avLst/>
                </a:prstGeom>
                <a:solidFill>
                  <a:srgbClr val="D3D3D3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7" name="Oval 150">
                  <a:extLst>
                    <a:ext uri="{FF2B5EF4-FFF2-40B4-BE49-F238E27FC236}">
                      <a16:creationId xmlns:a16="http://schemas.microsoft.com/office/drawing/2014/main" id="{B1B5EA2B-9424-47F5-9225-4D7D7E5B508B}"/>
                    </a:ext>
                  </a:extLst>
                </p:cNvPr>
                <p:cNvSpPr/>
                <p:nvPr/>
              </p:nvSpPr>
              <p:spPr>
                <a:xfrm>
                  <a:off x="4627971" y="1035140"/>
                  <a:ext cx="289874" cy="289873"/>
                </a:xfrm>
                <a:prstGeom prst="ellipse">
                  <a:avLst/>
                </a:prstGeom>
                <a:solidFill>
                  <a:srgbClr val="1B8FA8"/>
                </a:solidFill>
                <a:ln w="6486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dirty="0">
                    <a:solidFill>
                      <a:schemeClr val="tx1"/>
                    </a:solidFill>
                  </a:endParaRPr>
                </a:p>
              </p:txBody>
            </p:sp>
            <p:grpSp>
              <p:nvGrpSpPr>
                <p:cNvPr id="198" name="Group 151">
                  <a:extLst>
                    <a:ext uri="{FF2B5EF4-FFF2-40B4-BE49-F238E27FC236}">
                      <a16:creationId xmlns:a16="http://schemas.microsoft.com/office/drawing/2014/main" id="{58921F2D-2A17-40D5-899E-5021759D95FB}"/>
                    </a:ext>
                  </a:extLst>
                </p:cNvPr>
                <p:cNvGrpSpPr/>
                <p:nvPr/>
              </p:nvGrpSpPr>
              <p:grpSpPr>
                <a:xfrm>
                  <a:off x="5027674" y="1010440"/>
                  <a:ext cx="339274" cy="339273"/>
                  <a:chOff x="5027657" y="1010440"/>
                  <a:chExt cx="339273" cy="339273"/>
                </a:xfrm>
              </p:grpSpPr>
              <p:sp>
                <p:nvSpPr>
                  <p:cNvPr id="220" name="Oval 193">
                    <a:extLst>
                      <a:ext uri="{FF2B5EF4-FFF2-40B4-BE49-F238E27FC236}">
                        <a16:creationId xmlns:a16="http://schemas.microsoft.com/office/drawing/2014/main" id="{E905520E-E9FA-499B-A4D8-9437F8B1E44F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21" name="Oval 196">
                    <a:extLst>
                      <a:ext uri="{FF2B5EF4-FFF2-40B4-BE49-F238E27FC236}">
                        <a16:creationId xmlns:a16="http://schemas.microsoft.com/office/drawing/2014/main" id="{F506C6ED-79A1-4B19-AD78-E549DBE6B048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99" name="Group 158">
                  <a:extLst>
                    <a:ext uri="{FF2B5EF4-FFF2-40B4-BE49-F238E27FC236}">
                      <a16:creationId xmlns:a16="http://schemas.microsoft.com/office/drawing/2014/main" id="{6973F7A7-FE2F-474C-90D4-451B334E96F1}"/>
                    </a:ext>
                  </a:extLst>
                </p:cNvPr>
                <p:cNvGrpSpPr/>
                <p:nvPr/>
              </p:nvGrpSpPr>
              <p:grpSpPr>
                <a:xfrm>
                  <a:off x="5450209" y="1010440"/>
                  <a:ext cx="339274" cy="339273"/>
                  <a:chOff x="5027657" y="1010440"/>
                  <a:chExt cx="339273" cy="339273"/>
                </a:xfrm>
              </p:grpSpPr>
              <p:sp>
                <p:nvSpPr>
                  <p:cNvPr id="218" name="Oval 191">
                    <a:extLst>
                      <a:ext uri="{FF2B5EF4-FFF2-40B4-BE49-F238E27FC236}">
                        <a16:creationId xmlns:a16="http://schemas.microsoft.com/office/drawing/2014/main" id="{8F54F85C-ABA2-4594-928A-ED37783D927E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9" name="Oval 192">
                    <a:extLst>
                      <a:ext uri="{FF2B5EF4-FFF2-40B4-BE49-F238E27FC236}">
                        <a16:creationId xmlns:a16="http://schemas.microsoft.com/office/drawing/2014/main" id="{D71A7B85-9A89-43C8-9F25-19816F6ECB95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0" name="Group 162">
                  <a:extLst>
                    <a:ext uri="{FF2B5EF4-FFF2-40B4-BE49-F238E27FC236}">
                      <a16:creationId xmlns:a16="http://schemas.microsoft.com/office/drawing/2014/main" id="{709C7204-44AC-4633-97AD-E8F011AEF966}"/>
                    </a:ext>
                  </a:extLst>
                </p:cNvPr>
                <p:cNvGrpSpPr/>
                <p:nvPr/>
              </p:nvGrpSpPr>
              <p:grpSpPr>
                <a:xfrm>
                  <a:off x="5872745" y="1010440"/>
                  <a:ext cx="339274" cy="339273"/>
                  <a:chOff x="5027657" y="1010440"/>
                  <a:chExt cx="339273" cy="339273"/>
                </a:xfrm>
              </p:grpSpPr>
              <p:sp>
                <p:nvSpPr>
                  <p:cNvPr id="216" name="Oval 188">
                    <a:extLst>
                      <a:ext uri="{FF2B5EF4-FFF2-40B4-BE49-F238E27FC236}">
                        <a16:creationId xmlns:a16="http://schemas.microsoft.com/office/drawing/2014/main" id="{91C618C6-B02B-481B-A9F1-B7CB8C3D7B0F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7" name="Oval 189">
                    <a:extLst>
                      <a:ext uri="{FF2B5EF4-FFF2-40B4-BE49-F238E27FC236}">
                        <a16:creationId xmlns:a16="http://schemas.microsoft.com/office/drawing/2014/main" id="{A5CF40C1-14A4-4FC1-8212-D11AF6378A64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01" name="Group 164">
                  <a:extLst>
                    <a:ext uri="{FF2B5EF4-FFF2-40B4-BE49-F238E27FC236}">
                      <a16:creationId xmlns:a16="http://schemas.microsoft.com/office/drawing/2014/main" id="{7D5FD846-CE4A-4FB8-ACAA-C912426478AE}"/>
                    </a:ext>
                  </a:extLst>
                </p:cNvPr>
                <p:cNvGrpSpPr/>
                <p:nvPr/>
              </p:nvGrpSpPr>
              <p:grpSpPr>
                <a:xfrm>
                  <a:off x="6295279" y="1010440"/>
                  <a:ext cx="339274" cy="339273"/>
                  <a:chOff x="5027657" y="1010440"/>
                  <a:chExt cx="339273" cy="339273"/>
                </a:xfrm>
              </p:grpSpPr>
              <p:sp>
                <p:nvSpPr>
                  <p:cNvPr id="214" name="Oval 185">
                    <a:extLst>
                      <a:ext uri="{FF2B5EF4-FFF2-40B4-BE49-F238E27FC236}">
                        <a16:creationId xmlns:a16="http://schemas.microsoft.com/office/drawing/2014/main" id="{9B9E6C51-AADB-4ABC-A90E-4AB4E896B28E}"/>
                      </a:ext>
                    </a:extLst>
                  </p:cNvPr>
                  <p:cNvSpPr/>
                  <p:nvPr/>
                </p:nvSpPr>
                <p:spPr>
                  <a:xfrm>
                    <a:off x="5027657" y="1010440"/>
                    <a:ext cx="339273" cy="339273"/>
                  </a:xfrm>
                  <a:prstGeom prst="ellipse">
                    <a:avLst/>
                  </a:prstGeom>
                  <a:solidFill>
                    <a:srgbClr val="F16432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15" name="Oval 187">
                    <a:extLst>
                      <a:ext uri="{FF2B5EF4-FFF2-40B4-BE49-F238E27FC236}">
                        <a16:creationId xmlns:a16="http://schemas.microsoft.com/office/drawing/2014/main" id="{A57F2594-D6E9-4F49-AF36-3B9A757062E1}"/>
                      </a:ext>
                    </a:extLst>
                  </p:cNvPr>
                  <p:cNvSpPr/>
                  <p:nvPr/>
                </p:nvSpPr>
                <p:spPr>
                  <a:xfrm>
                    <a:off x="5034840" y="1017623"/>
                    <a:ext cx="324907" cy="324907"/>
                  </a:xfrm>
                  <a:prstGeom prst="ellipse">
                    <a:avLst/>
                  </a:prstGeom>
                  <a:solidFill>
                    <a:srgbClr val="C8DFCE"/>
                  </a:solidFill>
                  <a:ln w="6486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02" name="Freeform: Shape 165">
                  <a:extLst>
                    <a:ext uri="{FF2B5EF4-FFF2-40B4-BE49-F238E27FC236}">
                      <a16:creationId xmlns:a16="http://schemas.microsoft.com/office/drawing/2014/main" id="{65EA9884-BB9E-4A33-8F96-A5BF07401548}"/>
                    </a:ext>
                  </a:extLst>
                </p:cNvPr>
                <p:cNvSpPr/>
                <p:nvPr/>
              </p:nvSpPr>
              <p:spPr>
                <a:xfrm>
                  <a:off x="5121496" y="1122360"/>
                  <a:ext cx="151630" cy="115430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Freeform: Shape 167">
                  <a:extLst>
                    <a:ext uri="{FF2B5EF4-FFF2-40B4-BE49-F238E27FC236}">
                      <a16:creationId xmlns:a16="http://schemas.microsoft.com/office/drawing/2014/main" id="{E1D6761F-61FC-4B67-81BE-45334ECD1548}"/>
                    </a:ext>
                  </a:extLst>
                </p:cNvPr>
                <p:cNvSpPr/>
                <p:nvPr/>
              </p:nvSpPr>
              <p:spPr>
                <a:xfrm>
                  <a:off x="5544031" y="1122360"/>
                  <a:ext cx="151630" cy="115430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Freeform: Shape 168">
                  <a:extLst>
                    <a:ext uri="{FF2B5EF4-FFF2-40B4-BE49-F238E27FC236}">
                      <a16:creationId xmlns:a16="http://schemas.microsoft.com/office/drawing/2014/main" id="{14E733C4-0AFA-4D07-9D32-1716676832A1}"/>
                    </a:ext>
                  </a:extLst>
                </p:cNvPr>
                <p:cNvSpPr/>
                <p:nvPr/>
              </p:nvSpPr>
              <p:spPr>
                <a:xfrm>
                  <a:off x="5966568" y="1122360"/>
                  <a:ext cx="151630" cy="115430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Freeform: Shape 175">
                  <a:extLst>
                    <a:ext uri="{FF2B5EF4-FFF2-40B4-BE49-F238E27FC236}">
                      <a16:creationId xmlns:a16="http://schemas.microsoft.com/office/drawing/2014/main" id="{1FEBAB31-9B72-4301-BD15-A424304BCF45}"/>
                    </a:ext>
                  </a:extLst>
                </p:cNvPr>
                <p:cNvSpPr/>
                <p:nvPr/>
              </p:nvSpPr>
              <p:spPr>
                <a:xfrm>
                  <a:off x="6389102" y="1122360"/>
                  <a:ext cx="151630" cy="115430"/>
                </a:xfrm>
                <a:custGeom>
                  <a:avLst/>
                  <a:gdLst>
                    <a:gd name="connsiteX0" fmla="*/ 75813 w 151629"/>
                    <a:gd name="connsiteY0" fmla="*/ 0 h 115430"/>
                    <a:gd name="connsiteX1" fmla="*/ 112332 w 151629"/>
                    <a:gd name="connsiteY1" fmla="*/ 36519 h 115430"/>
                    <a:gd name="connsiteX2" fmla="*/ 101636 w 151629"/>
                    <a:gd name="connsiteY2" fmla="*/ 62342 h 115430"/>
                    <a:gd name="connsiteX3" fmla="*/ 92112 w 151629"/>
                    <a:gd name="connsiteY3" fmla="*/ 66287 h 115430"/>
                    <a:gd name="connsiteX4" fmla="*/ 100180 w 151629"/>
                    <a:gd name="connsiteY4" fmla="*/ 67507 h 115430"/>
                    <a:gd name="connsiteX5" fmla="*/ 151313 w 151629"/>
                    <a:gd name="connsiteY5" fmla="*/ 113867 h 115430"/>
                    <a:gd name="connsiteX6" fmla="*/ 151629 w 151629"/>
                    <a:gd name="connsiteY6" fmla="*/ 115430 h 115430"/>
                    <a:gd name="connsiteX7" fmla="*/ 0 w 151629"/>
                    <a:gd name="connsiteY7" fmla="*/ 115430 h 115430"/>
                    <a:gd name="connsiteX8" fmla="*/ 315 w 151629"/>
                    <a:gd name="connsiteY8" fmla="*/ 113867 h 115430"/>
                    <a:gd name="connsiteX9" fmla="*/ 51448 w 151629"/>
                    <a:gd name="connsiteY9" fmla="*/ 67507 h 115430"/>
                    <a:gd name="connsiteX10" fmla="*/ 59515 w 151629"/>
                    <a:gd name="connsiteY10" fmla="*/ 66287 h 115430"/>
                    <a:gd name="connsiteX11" fmla="*/ 49990 w 151629"/>
                    <a:gd name="connsiteY11" fmla="*/ 62342 h 115430"/>
                    <a:gd name="connsiteX12" fmla="*/ 39294 w 151629"/>
                    <a:gd name="connsiteY12" fmla="*/ 36519 h 115430"/>
                    <a:gd name="connsiteX13" fmla="*/ 75813 w 151629"/>
                    <a:gd name="connsiteY13" fmla="*/ 0 h 11543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51629" h="115430">
                      <a:moveTo>
                        <a:pt x="75813" y="0"/>
                      </a:moveTo>
                      <a:cubicBezTo>
                        <a:pt x="95982" y="0"/>
                        <a:pt x="112332" y="16350"/>
                        <a:pt x="112332" y="36519"/>
                      </a:cubicBezTo>
                      <a:cubicBezTo>
                        <a:pt x="112332" y="46603"/>
                        <a:pt x="108245" y="55733"/>
                        <a:pt x="101636" y="62342"/>
                      </a:cubicBezTo>
                      <a:lnTo>
                        <a:pt x="92112" y="66287"/>
                      </a:lnTo>
                      <a:lnTo>
                        <a:pt x="100180" y="67507"/>
                      </a:lnTo>
                      <a:cubicBezTo>
                        <a:pt x="123272" y="74689"/>
                        <a:pt x="141984" y="91810"/>
                        <a:pt x="151313" y="113867"/>
                      </a:cubicBezTo>
                      <a:lnTo>
                        <a:pt x="151629" y="115430"/>
                      </a:lnTo>
                      <a:lnTo>
                        <a:pt x="0" y="115430"/>
                      </a:lnTo>
                      <a:lnTo>
                        <a:pt x="315" y="113867"/>
                      </a:lnTo>
                      <a:cubicBezTo>
                        <a:pt x="9644" y="91810"/>
                        <a:pt x="28357" y="74689"/>
                        <a:pt x="51448" y="67507"/>
                      </a:cubicBezTo>
                      <a:lnTo>
                        <a:pt x="59515" y="66287"/>
                      </a:lnTo>
                      <a:lnTo>
                        <a:pt x="49990" y="62342"/>
                      </a:lnTo>
                      <a:cubicBezTo>
                        <a:pt x="43382" y="55733"/>
                        <a:pt x="39294" y="46603"/>
                        <a:pt x="39294" y="36519"/>
                      </a:cubicBezTo>
                      <a:cubicBezTo>
                        <a:pt x="39294" y="16350"/>
                        <a:pt x="55644" y="0"/>
                        <a:pt x="75813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Oval 177">
                  <a:extLst>
                    <a:ext uri="{FF2B5EF4-FFF2-40B4-BE49-F238E27FC236}">
                      <a16:creationId xmlns:a16="http://schemas.microsoft.com/office/drawing/2014/main" id="{88AB2DE9-6725-4E4D-B2B7-EFFFFD61FCE4}"/>
                    </a:ext>
                  </a:extLst>
                </p:cNvPr>
                <p:cNvSpPr/>
                <p:nvPr/>
              </p:nvSpPr>
              <p:spPr>
                <a:xfrm>
                  <a:off x="4843935" y="1247092"/>
                  <a:ext cx="82047" cy="82047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Plus Sign 178">
                  <a:extLst>
                    <a:ext uri="{FF2B5EF4-FFF2-40B4-BE49-F238E27FC236}">
                      <a16:creationId xmlns:a16="http://schemas.microsoft.com/office/drawing/2014/main" id="{1B7C4677-1C52-4466-9E19-EDF26B36EF53}"/>
                    </a:ext>
                  </a:extLst>
                </p:cNvPr>
                <p:cNvSpPr/>
                <p:nvPr/>
              </p:nvSpPr>
              <p:spPr>
                <a:xfrm>
                  <a:off x="4846028" y="1249183"/>
                  <a:ext cx="77863" cy="77863"/>
                </a:xfrm>
                <a:prstGeom prst="mathPlus">
                  <a:avLst>
                    <a:gd name="adj1" fmla="val 17308"/>
                  </a:avLst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08" name="Graphic 411">
                  <a:extLst>
                    <a:ext uri="{FF2B5EF4-FFF2-40B4-BE49-F238E27FC236}">
                      <a16:creationId xmlns:a16="http://schemas.microsoft.com/office/drawing/2014/main" id="{3E2787C5-6AE9-4E29-ADA8-AF7F0F199B06}"/>
                    </a:ext>
                  </a:extLst>
                </p:cNvPr>
                <p:cNvSpPr/>
                <p:nvPr/>
              </p:nvSpPr>
              <p:spPr>
                <a:xfrm>
                  <a:off x="5920026" y="3755666"/>
                  <a:ext cx="125049" cy="100135"/>
                </a:xfrm>
                <a:custGeom>
                  <a:avLst/>
                  <a:gdLst>
                    <a:gd name="connsiteX0" fmla="*/ 170401 w 186562"/>
                    <a:gd name="connsiteY0" fmla="*/ 12144 h 149392"/>
                    <a:gd name="connsiteX1" fmla="*/ 92677 w 186562"/>
                    <a:gd name="connsiteY1" fmla="*/ 29098 h 149392"/>
                    <a:gd name="connsiteX2" fmla="*/ 12381 w 186562"/>
                    <a:gd name="connsiteY2" fmla="*/ 17382 h 149392"/>
                    <a:gd name="connsiteX3" fmla="*/ 29717 w 186562"/>
                    <a:gd name="connsiteY3" fmla="*/ 97392 h 149392"/>
                    <a:gd name="connsiteX4" fmla="*/ 76199 w 186562"/>
                    <a:gd name="connsiteY4" fmla="*/ 140445 h 149392"/>
                    <a:gd name="connsiteX5" fmla="*/ 105441 w 186562"/>
                    <a:gd name="connsiteY5" fmla="*/ 141874 h 149392"/>
                    <a:gd name="connsiteX6" fmla="*/ 162495 w 186562"/>
                    <a:gd name="connsiteY6" fmla="*/ 92630 h 149392"/>
                    <a:gd name="connsiteX7" fmla="*/ 170401 w 186562"/>
                    <a:gd name="connsiteY7" fmla="*/ 12144 h 149392"/>
                    <a:gd name="connsiteX8" fmla="*/ 148303 w 186562"/>
                    <a:gd name="connsiteY8" fmla="*/ 90249 h 149392"/>
                    <a:gd name="connsiteX9" fmla="*/ 102583 w 186562"/>
                    <a:gd name="connsiteY9" fmla="*/ 129682 h 149392"/>
                    <a:gd name="connsiteX10" fmla="*/ 79152 w 186562"/>
                    <a:gd name="connsiteY10" fmla="*/ 128539 h 149392"/>
                    <a:gd name="connsiteX11" fmla="*/ 41909 w 186562"/>
                    <a:gd name="connsiteY11" fmla="*/ 94059 h 149392"/>
                    <a:gd name="connsiteX12" fmla="*/ 22573 w 186562"/>
                    <a:gd name="connsiteY12" fmla="*/ 24621 h 149392"/>
                    <a:gd name="connsiteX13" fmla="*/ 92582 w 186562"/>
                    <a:gd name="connsiteY13" fmla="*/ 41862 h 149392"/>
                    <a:gd name="connsiteX14" fmla="*/ 161829 w 186562"/>
                    <a:gd name="connsiteY14" fmla="*/ 22050 h 149392"/>
                    <a:gd name="connsiteX15" fmla="*/ 148303 w 186562"/>
                    <a:gd name="connsiteY15" fmla="*/ 90249 h 1493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6562" h="149392">
                      <a:moveTo>
                        <a:pt x="170401" y="12144"/>
                      </a:moveTo>
                      <a:cubicBezTo>
                        <a:pt x="147446" y="-8621"/>
                        <a:pt x="118299" y="-2620"/>
                        <a:pt x="92677" y="29098"/>
                      </a:cubicBezTo>
                      <a:cubicBezTo>
                        <a:pt x="60483" y="428"/>
                        <a:pt x="31717" y="-3477"/>
                        <a:pt x="12381" y="17382"/>
                      </a:cubicBezTo>
                      <a:cubicBezTo>
                        <a:pt x="-8859" y="40147"/>
                        <a:pt x="-2573" y="68722"/>
                        <a:pt x="29717" y="97392"/>
                      </a:cubicBezTo>
                      <a:cubicBezTo>
                        <a:pt x="45433" y="111394"/>
                        <a:pt x="61340" y="125491"/>
                        <a:pt x="76199" y="140445"/>
                      </a:cubicBezTo>
                      <a:cubicBezTo>
                        <a:pt x="86295" y="150447"/>
                        <a:pt x="93630" y="153590"/>
                        <a:pt x="105441" y="141874"/>
                      </a:cubicBezTo>
                      <a:cubicBezTo>
                        <a:pt x="123348" y="124348"/>
                        <a:pt x="143636" y="109203"/>
                        <a:pt x="162495" y="92630"/>
                      </a:cubicBezTo>
                      <a:cubicBezTo>
                        <a:pt x="191356" y="67103"/>
                        <a:pt x="194595" y="33861"/>
                        <a:pt x="170401" y="12144"/>
                      </a:cubicBezTo>
                      <a:close/>
                      <a:moveTo>
                        <a:pt x="148303" y="90249"/>
                      </a:moveTo>
                      <a:cubicBezTo>
                        <a:pt x="133158" y="103488"/>
                        <a:pt x="116966" y="115680"/>
                        <a:pt x="102583" y="129682"/>
                      </a:cubicBezTo>
                      <a:cubicBezTo>
                        <a:pt x="93058" y="139017"/>
                        <a:pt x="87248" y="136540"/>
                        <a:pt x="79152" y="128539"/>
                      </a:cubicBezTo>
                      <a:cubicBezTo>
                        <a:pt x="67245" y="116538"/>
                        <a:pt x="54577" y="105298"/>
                        <a:pt x="41909" y="94059"/>
                      </a:cubicBezTo>
                      <a:cubicBezTo>
                        <a:pt x="16096" y="71008"/>
                        <a:pt x="5619" y="42909"/>
                        <a:pt x="22573" y="24621"/>
                      </a:cubicBezTo>
                      <a:cubicBezTo>
                        <a:pt x="38099" y="7857"/>
                        <a:pt x="66769" y="18811"/>
                        <a:pt x="92582" y="41862"/>
                      </a:cubicBezTo>
                      <a:cubicBezTo>
                        <a:pt x="113156" y="16430"/>
                        <a:pt x="143445" y="5381"/>
                        <a:pt x="161829" y="22050"/>
                      </a:cubicBezTo>
                      <a:cubicBezTo>
                        <a:pt x="181260" y="39480"/>
                        <a:pt x="171544" y="69865"/>
                        <a:pt x="148303" y="902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09" name="Graphic 411">
                  <a:extLst>
                    <a:ext uri="{FF2B5EF4-FFF2-40B4-BE49-F238E27FC236}">
                      <a16:creationId xmlns:a16="http://schemas.microsoft.com/office/drawing/2014/main" id="{669EE1F7-44C4-4F86-B63F-0C9B0B83ADE6}"/>
                    </a:ext>
                  </a:extLst>
                </p:cNvPr>
                <p:cNvSpPr/>
                <p:nvPr/>
              </p:nvSpPr>
              <p:spPr>
                <a:xfrm>
                  <a:off x="4816356" y="3761792"/>
                  <a:ext cx="125997" cy="127071"/>
                </a:xfrm>
                <a:custGeom>
                  <a:avLst/>
                  <a:gdLst>
                    <a:gd name="connsiteX0" fmla="*/ 182389 w 182468"/>
                    <a:gd name="connsiteY0" fmla="*/ 168023 h 184025"/>
                    <a:gd name="connsiteX1" fmla="*/ 182293 w 182468"/>
                    <a:gd name="connsiteY1" fmla="*/ 89728 h 184025"/>
                    <a:gd name="connsiteX2" fmla="*/ 173721 w 182468"/>
                    <a:gd name="connsiteY2" fmla="*/ 71725 h 184025"/>
                    <a:gd name="connsiteX3" fmla="*/ 101521 w 182468"/>
                    <a:gd name="connsiteY3" fmla="*/ 6574 h 184025"/>
                    <a:gd name="connsiteX4" fmla="*/ 91234 w 182468"/>
                    <a:gd name="connsiteY4" fmla="*/ 2 h 184025"/>
                    <a:gd name="connsiteX5" fmla="*/ 80947 w 182468"/>
                    <a:gd name="connsiteY5" fmla="*/ 6574 h 184025"/>
                    <a:gd name="connsiteX6" fmla="*/ 8748 w 182468"/>
                    <a:gd name="connsiteY6" fmla="*/ 71821 h 184025"/>
                    <a:gd name="connsiteX7" fmla="*/ 175 w 182468"/>
                    <a:gd name="connsiteY7" fmla="*/ 89728 h 184025"/>
                    <a:gd name="connsiteX8" fmla="*/ 80 w 182468"/>
                    <a:gd name="connsiteY8" fmla="*/ 168023 h 184025"/>
                    <a:gd name="connsiteX9" fmla="*/ 15225 w 182468"/>
                    <a:gd name="connsiteY9" fmla="*/ 183073 h 184025"/>
                    <a:gd name="connsiteX10" fmla="*/ 59802 w 182468"/>
                    <a:gd name="connsiteY10" fmla="*/ 184025 h 184025"/>
                    <a:gd name="connsiteX11" fmla="*/ 72946 w 182468"/>
                    <a:gd name="connsiteY11" fmla="*/ 176310 h 184025"/>
                    <a:gd name="connsiteX12" fmla="*/ 73518 w 182468"/>
                    <a:gd name="connsiteY12" fmla="*/ 138115 h 184025"/>
                    <a:gd name="connsiteX13" fmla="*/ 89806 w 182468"/>
                    <a:gd name="connsiteY13" fmla="*/ 104491 h 184025"/>
                    <a:gd name="connsiteX14" fmla="*/ 91330 w 182468"/>
                    <a:gd name="connsiteY14" fmla="*/ 103158 h 184025"/>
                    <a:gd name="connsiteX15" fmla="*/ 92854 w 182468"/>
                    <a:gd name="connsiteY15" fmla="*/ 104491 h 184025"/>
                    <a:gd name="connsiteX16" fmla="*/ 109141 w 182468"/>
                    <a:gd name="connsiteY16" fmla="*/ 138115 h 184025"/>
                    <a:gd name="connsiteX17" fmla="*/ 109713 w 182468"/>
                    <a:gd name="connsiteY17" fmla="*/ 176310 h 184025"/>
                    <a:gd name="connsiteX18" fmla="*/ 122857 w 182468"/>
                    <a:gd name="connsiteY18" fmla="*/ 184025 h 184025"/>
                    <a:gd name="connsiteX19" fmla="*/ 167434 w 182468"/>
                    <a:gd name="connsiteY19" fmla="*/ 183073 h 184025"/>
                    <a:gd name="connsiteX20" fmla="*/ 182389 w 182468"/>
                    <a:gd name="connsiteY20" fmla="*/ 168023 h 184025"/>
                    <a:gd name="connsiteX21" fmla="*/ 163529 w 182468"/>
                    <a:gd name="connsiteY21" fmla="*/ 174786 h 184025"/>
                    <a:gd name="connsiteX22" fmla="*/ 124000 w 182468"/>
                    <a:gd name="connsiteY22" fmla="*/ 175643 h 184025"/>
                    <a:gd name="connsiteX23" fmla="*/ 117333 w 182468"/>
                    <a:gd name="connsiteY23" fmla="*/ 166594 h 184025"/>
                    <a:gd name="connsiteX24" fmla="*/ 117047 w 182468"/>
                    <a:gd name="connsiteY24" fmla="*/ 139448 h 184025"/>
                    <a:gd name="connsiteX25" fmla="*/ 92473 w 182468"/>
                    <a:gd name="connsiteY25" fmla="*/ 91823 h 184025"/>
                    <a:gd name="connsiteX26" fmla="*/ 91234 w 182468"/>
                    <a:gd name="connsiteY26" fmla="*/ 91156 h 184025"/>
                    <a:gd name="connsiteX27" fmla="*/ 89996 w 182468"/>
                    <a:gd name="connsiteY27" fmla="*/ 91823 h 184025"/>
                    <a:gd name="connsiteX28" fmla="*/ 65422 w 182468"/>
                    <a:gd name="connsiteY28" fmla="*/ 139448 h 184025"/>
                    <a:gd name="connsiteX29" fmla="*/ 65136 w 182468"/>
                    <a:gd name="connsiteY29" fmla="*/ 166594 h 184025"/>
                    <a:gd name="connsiteX30" fmla="*/ 58468 w 182468"/>
                    <a:gd name="connsiteY30" fmla="*/ 175643 h 184025"/>
                    <a:gd name="connsiteX31" fmla="*/ 18940 w 182468"/>
                    <a:gd name="connsiteY31" fmla="*/ 174786 h 184025"/>
                    <a:gd name="connsiteX32" fmla="*/ 8843 w 182468"/>
                    <a:gd name="connsiteY32" fmla="*/ 165547 h 184025"/>
                    <a:gd name="connsiteX33" fmla="*/ 8843 w 182468"/>
                    <a:gd name="connsiteY33" fmla="*/ 94490 h 184025"/>
                    <a:gd name="connsiteX34" fmla="*/ 14558 w 182468"/>
                    <a:gd name="connsiteY34" fmla="*/ 78679 h 184025"/>
                    <a:gd name="connsiteX35" fmla="*/ 82376 w 182468"/>
                    <a:gd name="connsiteY35" fmla="*/ 19338 h 184025"/>
                    <a:gd name="connsiteX36" fmla="*/ 91425 w 182468"/>
                    <a:gd name="connsiteY36" fmla="*/ 14194 h 184025"/>
                    <a:gd name="connsiteX37" fmla="*/ 100474 w 182468"/>
                    <a:gd name="connsiteY37" fmla="*/ 19338 h 184025"/>
                    <a:gd name="connsiteX38" fmla="*/ 168006 w 182468"/>
                    <a:gd name="connsiteY38" fmla="*/ 78679 h 184025"/>
                    <a:gd name="connsiteX39" fmla="*/ 173721 w 182468"/>
                    <a:gd name="connsiteY39" fmla="*/ 94490 h 184025"/>
                    <a:gd name="connsiteX40" fmla="*/ 173721 w 182468"/>
                    <a:gd name="connsiteY40" fmla="*/ 165547 h 184025"/>
                    <a:gd name="connsiteX41" fmla="*/ 163529 w 182468"/>
                    <a:gd name="connsiteY41" fmla="*/ 174786 h 1840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</a:cxnLst>
                  <a:rect l="l" t="t" r="r" b="b"/>
                  <a:pathLst>
                    <a:path w="182468" h="184025">
                      <a:moveTo>
                        <a:pt x="182389" y="168023"/>
                      </a:moveTo>
                      <a:cubicBezTo>
                        <a:pt x="181627" y="142020"/>
                        <a:pt x="181817" y="115921"/>
                        <a:pt x="182293" y="89728"/>
                      </a:cubicBezTo>
                      <a:cubicBezTo>
                        <a:pt x="182484" y="80488"/>
                        <a:pt x="182103" y="79726"/>
                        <a:pt x="173721" y="71725"/>
                      </a:cubicBezTo>
                      <a:cubicBezTo>
                        <a:pt x="150099" y="49246"/>
                        <a:pt x="126382" y="27720"/>
                        <a:pt x="101521" y="6574"/>
                      </a:cubicBezTo>
                      <a:cubicBezTo>
                        <a:pt x="97045" y="2860"/>
                        <a:pt x="94663" y="-93"/>
                        <a:pt x="91234" y="2"/>
                      </a:cubicBezTo>
                      <a:cubicBezTo>
                        <a:pt x="87234" y="-93"/>
                        <a:pt x="85329" y="2860"/>
                        <a:pt x="80947" y="6574"/>
                      </a:cubicBezTo>
                      <a:cubicBezTo>
                        <a:pt x="56087" y="27815"/>
                        <a:pt x="32370" y="49246"/>
                        <a:pt x="8748" y="71821"/>
                      </a:cubicBezTo>
                      <a:cubicBezTo>
                        <a:pt x="366" y="79822"/>
                        <a:pt x="-15" y="80584"/>
                        <a:pt x="175" y="89728"/>
                      </a:cubicBezTo>
                      <a:cubicBezTo>
                        <a:pt x="652" y="115826"/>
                        <a:pt x="842" y="141925"/>
                        <a:pt x="80" y="168023"/>
                      </a:cubicBezTo>
                      <a:cubicBezTo>
                        <a:pt x="-301" y="179549"/>
                        <a:pt x="80" y="184025"/>
                        <a:pt x="15225" y="183073"/>
                      </a:cubicBezTo>
                      <a:cubicBezTo>
                        <a:pt x="17035" y="182977"/>
                        <a:pt x="57992" y="184025"/>
                        <a:pt x="59802" y="184025"/>
                      </a:cubicBezTo>
                      <a:cubicBezTo>
                        <a:pt x="69898" y="184025"/>
                        <a:pt x="72756" y="184216"/>
                        <a:pt x="72946" y="176310"/>
                      </a:cubicBezTo>
                      <a:cubicBezTo>
                        <a:pt x="73137" y="167928"/>
                        <a:pt x="73518" y="155069"/>
                        <a:pt x="73518" y="138115"/>
                      </a:cubicBezTo>
                      <a:cubicBezTo>
                        <a:pt x="73518" y="125161"/>
                        <a:pt x="76090" y="118112"/>
                        <a:pt x="89806" y="104491"/>
                      </a:cubicBezTo>
                      <a:cubicBezTo>
                        <a:pt x="89806" y="104491"/>
                        <a:pt x="90472" y="103920"/>
                        <a:pt x="91330" y="103158"/>
                      </a:cubicBezTo>
                      <a:cubicBezTo>
                        <a:pt x="92187" y="103920"/>
                        <a:pt x="92854" y="104491"/>
                        <a:pt x="92854" y="104491"/>
                      </a:cubicBezTo>
                      <a:cubicBezTo>
                        <a:pt x="106570" y="118112"/>
                        <a:pt x="109141" y="125161"/>
                        <a:pt x="109141" y="138115"/>
                      </a:cubicBezTo>
                      <a:cubicBezTo>
                        <a:pt x="109141" y="155069"/>
                        <a:pt x="109522" y="167928"/>
                        <a:pt x="109713" y="176310"/>
                      </a:cubicBezTo>
                      <a:cubicBezTo>
                        <a:pt x="109903" y="184120"/>
                        <a:pt x="112666" y="184025"/>
                        <a:pt x="122857" y="184025"/>
                      </a:cubicBezTo>
                      <a:cubicBezTo>
                        <a:pt x="124667" y="184025"/>
                        <a:pt x="165625" y="182977"/>
                        <a:pt x="167434" y="183073"/>
                      </a:cubicBezTo>
                      <a:cubicBezTo>
                        <a:pt x="182389" y="184025"/>
                        <a:pt x="182770" y="179549"/>
                        <a:pt x="182389" y="168023"/>
                      </a:cubicBezTo>
                      <a:close/>
                      <a:moveTo>
                        <a:pt x="163529" y="174786"/>
                      </a:moveTo>
                      <a:cubicBezTo>
                        <a:pt x="146670" y="174786"/>
                        <a:pt x="131335" y="175739"/>
                        <a:pt x="124000" y="175643"/>
                      </a:cubicBezTo>
                      <a:cubicBezTo>
                        <a:pt x="117047" y="175548"/>
                        <a:pt x="117428" y="174119"/>
                        <a:pt x="117333" y="166594"/>
                      </a:cubicBezTo>
                      <a:cubicBezTo>
                        <a:pt x="117142" y="158403"/>
                        <a:pt x="117238" y="145354"/>
                        <a:pt x="117047" y="139448"/>
                      </a:cubicBezTo>
                      <a:cubicBezTo>
                        <a:pt x="116190" y="117350"/>
                        <a:pt x="115714" y="115445"/>
                        <a:pt x="92473" y="91823"/>
                      </a:cubicBezTo>
                      <a:cubicBezTo>
                        <a:pt x="92473" y="91823"/>
                        <a:pt x="91806" y="91156"/>
                        <a:pt x="91234" y="91156"/>
                      </a:cubicBezTo>
                      <a:cubicBezTo>
                        <a:pt x="90758" y="91156"/>
                        <a:pt x="89996" y="91823"/>
                        <a:pt x="89996" y="91823"/>
                      </a:cubicBezTo>
                      <a:cubicBezTo>
                        <a:pt x="66755" y="115350"/>
                        <a:pt x="66279" y="117255"/>
                        <a:pt x="65422" y="139448"/>
                      </a:cubicBezTo>
                      <a:cubicBezTo>
                        <a:pt x="65231" y="145354"/>
                        <a:pt x="65326" y="158403"/>
                        <a:pt x="65136" y="166594"/>
                      </a:cubicBezTo>
                      <a:cubicBezTo>
                        <a:pt x="64945" y="174119"/>
                        <a:pt x="65422" y="175453"/>
                        <a:pt x="58468" y="175643"/>
                      </a:cubicBezTo>
                      <a:cubicBezTo>
                        <a:pt x="51134" y="175834"/>
                        <a:pt x="35799" y="174786"/>
                        <a:pt x="18940" y="174786"/>
                      </a:cubicBezTo>
                      <a:cubicBezTo>
                        <a:pt x="7795" y="174786"/>
                        <a:pt x="8748" y="174595"/>
                        <a:pt x="8843" y="165547"/>
                      </a:cubicBezTo>
                      <a:cubicBezTo>
                        <a:pt x="9129" y="134686"/>
                        <a:pt x="8843" y="109159"/>
                        <a:pt x="8843" y="94490"/>
                      </a:cubicBezTo>
                      <a:cubicBezTo>
                        <a:pt x="8843" y="82584"/>
                        <a:pt x="8843" y="83536"/>
                        <a:pt x="14558" y="78679"/>
                      </a:cubicBezTo>
                      <a:cubicBezTo>
                        <a:pt x="20559" y="73535"/>
                        <a:pt x="76852" y="25243"/>
                        <a:pt x="82376" y="19338"/>
                      </a:cubicBezTo>
                      <a:cubicBezTo>
                        <a:pt x="86091" y="15337"/>
                        <a:pt x="88186" y="14004"/>
                        <a:pt x="91425" y="14194"/>
                      </a:cubicBezTo>
                      <a:cubicBezTo>
                        <a:pt x="94282" y="14385"/>
                        <a:pt x="96759" y="15337"/>
                        <a:pt x="100474" y="19338"/>
                      </a:cubicBezTo>
                      <a:cubicBezTo>
                        <a:pt x="105712" y="25243"/>
                        <a:pt x="161910" y="73535"/>
                        <a:pt x="168006" y="78679"/>
                      </a:cubicBezTo>
                      <a:cubicBezTo>
                        <a:pt x="173721" y="83536"/>
                        <a:pt x="173721" y="82584"/>
                        <a:pt x="173721" y="94490"/>
                      </a:cubicBezTo>
                      <a:cubicBezTo>
                        <a:pt x="173721" y="109063"/>
                        <a:pt x="173435" y="134591"/>
                        <a:pt x="173721" y="165547"/>
                      </a:cubicBezTo>
                      <a:cubicBezTo>
                        <a:pt x="173721" y="174595"/>
                        <a:pt x="174673" y="174786"/>
                        <a:pt x="163529" y="174786"/>
                      </a:cubicBezTo>
                      <a:close/>
                    </a:path>
                  </a:pathLst>
                </a:custGeom>
                <a:solidFill>
                  <a:srgbClr val="141515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10" name="Freeform: Shape 181">
                  <a:extLst>
                    <a:ext uri="{FF2B5EF4-FFF2-40B4-BE49-F238E27FC236}">
                      <a16:creationId xmlns:a16="http://schemas.microsoft.com/office/drawing/2014/main" id="{FCF7A872-E200-43B0-AD65-4571AE322892}"/>
                    </a:ext>
                  </a:extLst>
                </p:cNvPr>
                <p:cNvSpPr/>
                <p:nvPr/>
              </p:nvSpPr>
              <p:spPr>
                <a:xfrm rot="18900000">
                  <a:off x="5195648" y="3752444"/>
                  <a:ext cx="106963" cy="157772"/>
                </a:xfrm>
                <a:custGeom>
                  <a:avLst/>
                  <a:gdLst>
                    <a:gd name="connsiteX0" fmla="*/ 82753 w 106962"/>
                    <a:gd name="connsiteY0" fmla="*/ 24209 h 157772"/>
                    <a:gd name="connsiteX1" fmla="*/ 24209 w 106962"/>
                    <a:gd name="connsiteY1" fmla="*/ 24209 h 157772"/>
                    <a:gd name="connsiteX2" fmla="*/ 24209 w 106962"/>
                    <a:gd name="connsiteY2" fmla="*/ 82753 h 157772"/>
                    <a:gd name="connsiteX3" fmla="*/ 82753 w 106962"/>
                    <a:gd name="connsiteY3" fmla="*/ 82753 h 157772"/>
                    <a:gd name="connsiteX4" fmla="*/ 82753 w 106962"/>
                    <a:gd name="connsiteY4" fmla="*/ 24209 h 157772"/>
                    <a:gd name="connsiteX5" fmla="*/ 91298 w 106962"/>
                    <a:gd name="connsiteY5" fmla="*/ 15664 h 157772"/>
                    <a:gd name="connsiteX6" fmla="*/ 91298 w 106962"/>
                    <a:gd name="connsiteY6" fmla="*/ 91298 h 157772"/>
                    <a:gd name="connsiteX7" fmla="*/ 66171 w 106962"/>
                    <a:gd name="connsiteY7" fmla="*/ 104493 h 157772"/>
                    <a:gd name="connsiteX8" fmla="*/ 66171 w 106962"/>
                    <a:gd name="connsiteY8" fmla="*/ 157772 h 157772"/>
                    <a:gd name="connsiteX9" fmla="*/ 40790 w 106962"/>
                    <a:gd name="connsiteY9" fmla="*/ 157696 h 157772"/>
                    <a:gd name="connsiteX10" fmla="*/ 40790 w 106962"/>
                    <a:gd name="connsiteY10" fmla="*/ 104493 h 157772"/>
                    <a:gd name="connsiteX11" fmla="*/ 15664 w 106962"/>
                    <a:gd name="connsiteY11" fmla="*/ 91298 h 157772"/>
                    <a:gd name="connsiteX12" fmla="*/ 15664 w 106962"/>
                    <a:gd name="connsiteY12" fmla="*/ 15664 h 157772"/>
                    <a:gd name="connsiteX13" fmla="*/ 91298 w 106962"/>
                    <a:gd name="connsiteY13" fmla="*/ 15664 h 15777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</a:cxnLst>
                  <a:rect l="l" t="t" r="r" b="b"/>
                  <a:pathLst>
                    <a:path w="106962" h="157772">
                      <a:moveTo>
                        <a:pt x="82753" y="24209"/>
                      </a:moveTo>
                      <a:cubicBezTo>
                        <a:pt x="66586" y="8042"/>
                        <a:pt x="40375" y="8043"/>
                        <a:pt x="24209" y="24209"/>
                      </a:cubicBezTo>
                      <a:cubicBezTo>
                        <a:pt x="8042" y="40375"/>
                        <a:pt x="8042" y="66586"/>
                        <a:pt x="24209" y="82753"/>
                      </a:cubicBezTo>
                      <a:cubicBezTo>
                        <a:pt x="40375" y="98919"/>
                        <a:pt x="66587" y="98919"/>
                        <a:pt x="82753" y="82753"/>
                      </a:cubicBezTo>
                      <a:cubicBezTo>
                        <a:pt x="98919" y="66586"/>
                        <a:pt x="98919" y="40375"/>
                        <a:pt x="82753" y="24209"/>
                      </a:cubicBezTo>
                      <a:close/>
                      <a:moveTo>
                        <a:pt x="91298" y="15664"/>
                      </a:moveTo>
                      <a:cubicBezTo>
                        <a:pt x="112184" y="36550"/>
                        <a:pt x="112184" y="70412"/>
                        <a:pt x="91298" y="91298"/>
                      </a:cubicBezTo>
                      <a:cubicBezTo>
                        <a:pt x="84165" y="98430"/>
                        <a:pt x="75519" y="103127"/>
                        <a:pt x="66171" y="104493"/>
                      </a:cubicBezTo>
                      <a:lnTo>
                        <a:pt x="66171" y="157772"/>
                      </a:lnTo>
                      <a:lnTo>
                        <a:pt x="40790" y="157696"/>
                      </a:lnTo>
                      <a:lnTo>
                        <a:pt x="40790" y="104493"/>
                      </a:lnTo>
                      <a:cubicBezTo>
                        <a:pt x="31442" y="103127"/>
                        <a:pt x="22796" y="98430"/>
                        <a:pt x="15664" y="91298"/>
                      </a:cubicBezTo>
                      <a:cubicBezTo>
                        <a:pt x="-5222" y="70412"/>
                        <a:pt x="-5222" y="36549"/>
                        <a:pt x="15664" y="15664"/>
                      </a:cubicBezTo>
                      <a:cubicBezTo>
                        <a:pt x="36549" y="-5222"/>
                        <a:pt x="70412" y="-5222"/>
                        <a:pt x="91298" y="15664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0"/>
                </a:p>
              </p:txBody>
            </p:sp>
            <p:sp>
              <p:nvSpPr>
                <p:cNvPr id="211" name="Freeform: Shape 182">
                  <a:extLst>
                    <a:ext uri="{FF2B5EF4-FFF2-40B4-BE49-F238E27FC236}">
                      <a16:creationId xmlns:a16="http://schemas.microsoft.com/office/drawing/2014/main" id="{07474724-A9E0-49CD-A04E-47DA6ABFBA8C}"/>
                    </a:ext>
                  </a:extLst>
                </p:cNvPr>
                <p:cNvSpPr/>
                <p:nvPr/>
              </p:nvSpPr>
              <p:spPr>
                <a:xfrm>
                  <a:off x="5550240" y="3758479"/>
                  <a:ext cx="116233" cy="116233"/>
                </a:xfrm>
                <a:custGeom>
                  <a:avLst/>
                  <a:gdLst>
                    <a:gd name="connsiteX0" fmla="*/ 51378 w 116233"/>
                    <a:gd name="connsiteY0" fmla="*/ 29506 h 116233"/>
                    <a:gd name="connsiteX1" fmla="*/ 64854 w 116233"/>
                    <a:gd name="connsiteY1" fmla="*/ 29506 h 116233"/>
                    <a:gd name="connsiteX2" fmla="*/ 64854 w 116233"/>
                    <a:gd name="connsiteY2" fmla="*/ 51378 h 116233"/>
                    <a:gd name="connsiteX3" fmla="*/ 86726 w 116233"/>
                    <a:gd name="connsiteY3" fmla="*/ 51378 h 116233"/>
                    <a:gd name="connsiteX4" fmla="*/ 86726 w 116233"/>
                    <a:gd name="connsiteY4" fmla="*/ 64854 h 116233"/>
                    <a:gd name="connsiteX5" fmla="*/ 64854 w 116233"/>
                    <a:gd name="connsiteY5" fmla="*/ 64854 h 116233"/>
                    <a:gd name="connsiteX6" fmla="*/ 64854 w 116233"/>
                    <a:gd name="connsiteY6" fmla="*/ 86726 h 116233"/>
                    <a:gd name="connsiteX7" fmla="*/ 51378 w 116233"/>
                    <a:gd name="connsiteY7" fmla="*/ 86726 h 116233"/>
                    <a:gd name="connsiteX8" fmla="*/ 51378 w 116233"/>
                    <a:gd name="connsiteY8" fmla="*/ 64854 h 116233"/>
                    <a:gd name="connsiteX9" fmla="*/ 29506 w 116233"/>
                    <a:gd name="connsiteY9" fmla="*/ 64854 h 116233"/>
                    <a:gd name="connsiteX10" fmla="*/ 29506 w 116233"/>
                    <a:gd name="connsiteY10" fmla="*/ 51378 h 116233"/>
                    <a:gd name="connsiteX11" fmla="*/ 51378 w 116233"/>
                    <a:gd name="connsiteY11" fmla="*/ 51378 h 116233"/>
                    <a:gd name="connsiteX12" fmla="*/ 26810 w 116233"/>
                    <a:gd name="connsiteY12" fmla="*/ 11156 h 116233"/>
                    <a:gd name="connsiteX13" fmla="*/ 11156 w 116233"/>
                    <a:gd name="connsiteY13" fmla="*/ 26810 h 116233"/>
                    <a:gd name="connsiteX14" fmla="*/ 11156 w 116233"/>
                    <a:gd name="connsiteY14" fmla="*/ 89422 h 116233"/>
                    <a:gd name="connsiteX15" fmla="*/ 26810 w 116233"/>
                    <a:gd name="connsiteY15" fmla="*/ 105076 h 116233"/>
                    <a:gd name="connsiteX16" fmla="*/ 89422 w 116233"/>
                    <a:gd name="connsiteY16" fmla="*/ 105076 h 116233"/>
                    <a:gd name="connsiteX17" fmla="*/ 105076 w 116233"/>
                    <a:gd name="connsiteY17" fmla="*/ 89422 h 116233"/>
                    <a:gd name="connsiteX18" fmla="*/ 105076 w 116233"/>
                    <a:gd name="connsiteY18" fmla="*/ 26810 h 116233"/>
                    <a:gd name="connsiteX19" fmla="*/ 89422 w 116233"/>
                    <a:gd name="connsiteY19" fmla="*/ 11156 h 116233"/>
                    <a:gd name="connsiteX20" fmla="*/ 19373 w 116233"/>
                    <a:gd name="connsiteY20" fmla="*/ 0 h 116233"/>
                    <a:gd name="connsiteX21" fmla="*/ 96860 w 116233"/>
                    <a:gd name="connsiteY21" fmla="*/ 0 h 116233"/>
                    <a:gd name="connsiteX22" fmla="*/ 116233 w 116233"/>
                    <a:gd name="connsiteY22" fmla="*/ 19373 h 116233"/>
                    <a:gd name="connsiteX23" fmla="*/ 116233 w 116233"/>
                    <a:gd name="connsiteY23" fmla="*/ 96860 h 116233"/>
                    <a:gd name="connsiteX24" fmla="*/ 96860 w 116233"/>
                    <a:gd name="connsiteY24" fmla="*/ 116233 h 116233"/>
                    <a:gd name="connsiteX25" fmla="*/ 19373 w 116233"/>
                    <a:gd name="connsiteY25" fmla="*/ 116233 h 116233"/>
                    <a:gd name="connsiteX26" fmla="*/ 0 w 116233"/>
                    <a:gd name="connsiteY26" fmla="*/ 96860 h 116233"/>
                    <a:gd name="connsiteX27" fmla="*/ 0 w 116233"/>
                    <a:gd name="connsiteY27" fmla="*/ 19373 h 116233"/>
                    <a:gd name="connsiteX28" fmla="*/ 19373 w 116233"/>
                    <a:gd name="connsiteY28" fmla="*/ 0 h 1162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</a:cxnLst>
                  <a:rect l="l" t="t" r="r" b="b"/>
                  <a:pathLst>
                    <a:path w="116233" h="116233">
                      <a:moveTo>
                        <a:pt x="51378" y="29506"/>
                      </a:moveTo>
                      <a:lnTo>
                        <a:pt x="64854" y="29506"/>
                      </a:lnTo>
                      <a:lnTo>
                        <a:pt x="64854" y="51378"/>
                      </a:lnTo>
                      <a:lnTo>
                        <a:pt x="86726" y="51378"/>
                      </a:lnTo>
                      <a:lnTo>
                        <a:pt x="86726" y="64854"/>
                      </a:lnTo>
                      <a:lnTo>
                        <a:pt x="64854" y="64854"/>
                      </a:lnTo>
                      <a:lnTo>
                        <a:pt x="64854" y="86726"/>
                      </a:lnTo>
                      <a:lnTo>
                        <a:pt x="51378" y="86726"/>
                      </a:lnTo>
                      <a:lnTo>
                        <a:pt x="51378" y="64854"/>
                      </a:lnTo>
                      <a:lnTo>
                        <a:pt x="29506" y="64854"/>
                      </a:lnTo>
                      <a:lnTo>
                        <a:pt x="29506" y="51378"/>
                      </a:lnTo>
                      <a:lnTo>
                        <a:pt x="51378" y="51378"/>
                      </a:lnTo>
                      <a:close/>
                      <a:moveTo>
                        <a:pt x="26810" y="11156"/>
                      </a:moveTo>
                      <a:cubicBezTo>
                        <a:pt x="18165" y="11156"/>
                        <a:pt x="11156" y="18165"/>
                        <a:pt x="11156" y="26810"/>
                      </a:cubicBezTo>
                      <a:lnTo>
                        <a:pt x="11156" y="89422"/>
                      </a:lnTo>
                      <a:cubicBezTo>
                        <a:pt x="11156" y="98067"/>
                        <a:pt x="18165" y="105076"/>
                        <a:pt x="26810" y="105076"/>
                      </a:cubicBezTo>
                      <a:lnTo>
                        <a:pt x="89422" y="105076"/>
                      </a:lnTo>
                      <a:cubicBezTo>
                        <a:pt x="98067" y="105076"/>
                        <a:pt x="105076" y="98067"/>
                        <a:pt x="105076" y="89422"/>
                      </a:cubicBezTo>
                      <a:lnTo>
                        <a:pt x="105076" y="26810"/>
                      </a:lnTo>
                      <a:cubicBezTo>
                        <a:pt x="105076" y="18165"/>
                        <a:pt x="98067" y="11156"/>
                        <a:pt x="89422" y="11156"/>
                      </a:cubicBezTo>
                      <a:close/>
                      <a:moveTo>
                        <a:pt x="19373" y="0"/>
                      </a:moveTo>
                      <a:lnTo>
                        <a:pt x="96860" y="0"/>
                      </a:lnTo>
                      <a:cubicBezTo>
                        <a:pt x="107559" y="0"/>
                        <a:pt x="116233" y="8674"/>
                        <a:pt x="116233" y="19373"/>
                      </a:cubicBezTo>
                      <a:lnTo>
                        <a:pt x="116233" y="96860"/>
                      </a:lnTo>
                      <a:cubicBezTo>
                        <a:pt x="116233" y="107559"/>
                        <a:pt x="107559" y="116233"/>
                        <a:pt x="96860" y="116233"/>
                      </a:cubicBezTo>
                      <a:lnTo>
                        <a:pt x="19373" y="116233"/>
                      </a:lnTo>
                      <a:cubicBezTo>
                        <a:pt x="8674" y="116233"/>
                        <a:pt x="0" y="107559"/>
                        <a:pt x="0" y="96860"/>
                      </a:cubicBezTo>
                      <a:lnTo>
                        <a:pt x="0" y="19373"/>
                      </a:lnTo>
                      <a:cubicBezTo>
                        <a:pt x="0" y="8674"/>
                        <a:pt x="8674" y="0"/>
                        <a:pt x="19373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Freeform: Shape 183">
                  <a:extLst>
                    <a:ext uri="{FF2B5EF4-FFF2-40B4-BE49-F238E27FC236}">
                      <a16:creationId xmlns:a16="http://schemas.microsoft.com/office/drawing/2014/main" id="{F1D29276-DCD7-447E-BA27-2832A9098C46}"/>
                    </a:ext>
                  </a:extLst>
                </p:cNvPr>
                <p:cNvSpPr/>
                <p:nvPr/>
              </p:nvSpPr>
              <p:spPr>
                <a:xfrm>
                  <a:off x="4601900" y="641671"/>
                  <a:ext cx="118815" cy="123351"/>
                </a:xfrm>
                <a:custGeom>
                  <a:avLst/>
                  <a:gdLst>
                    <a:gd name="connsiteX0" fmla="*/ 82786 w 167249"/>
                    <a:gd name="connsiteY0" fmla="*/ 68776 h 173635"/>
                    <a:gd name="connsiteX1" fmla="*/ 118123 w 167249"/>
                    <a:gd name="connsiteY1" fmla="*/ 104400 h 173635"/>
                    <a:gd name="connsiteX2" fmla="*/ 80785 w 167249"/>
                    <a:gd name="connsiteY2" fmla="*/ 140404 h 173635"/>
                    <a:gd name="connsiteX3" fmla="*/ 46495 w 167249"/>
                    <a:gd name="connsiteY3" fmla="*/ 103542 h 173635"/>
                    <a:gd name="connsiteX4" fmla="*/ 82786 w 167249"/>
                    <a:gd name="connsiteY4" fmla="*/ 68776 h 173635"/>
                    <a:gd name="connsiteX5" fmla="*/ 83071 w 167249"/>
                    <a:gd name="connsiteY5" fmla="*/ 57632 h 173635"/>
                    <a:gd name="connsiteX6" fmla="*/ 37446 w 167249"/>
                    <a:gd name="connsiteY6" fmla="*/ 102875 h 173635"/>
                    <a:gd name="connsiteX7" fmla="*/ 80595 w 167249"/>
                    <a:gd name="connsiteY7" fmla="*/ 149357 h 173635"/>
                    <a:gd name="connsiteX8" fmla="*/ 129267 w 167249"/>
                    <a:gd name="connsiteY8" fmla="*/ 104114 h 173635"/>
                    <a:gd name="connsiteX9" fmla="*/ 83071 w 167249"/>
                    <a:gd name="connsiteY9" fmla="*/ 57632 h 173635"/>
                    <a:gd name="connsiteX10" fmla="*/ 84917 w 167249"/>
                    <a:gd name="connsiteY10" fmla="*/ 5 h 173635"/>
                    <a:gd name="connsiteX11" fmla="*/ 93834 w 167249"/>
                    <a:gd name="connsiteY11" fmla="*/ 4101 h 173635"/>
                    <a:gd name="connsiteX12" fmla="*/ 159176 w 167249"/>
                    <a:gd name="connsiteY12" fmla="*/ 57536 h 173635"/>
                    <a:gd name="connsiteX13" fmla="*/ 165939 w 167249"/>
                    <a:gd name="connsiteY13" fmla="*/ 74110 h 173635"/>
                    <a:gd name="connsiteX14" fmla="*/ 166415 w 167249"/>
                    <a:gd name="connsiteY14" fmla="*/ 154501 h 173635"/>
                    <a:gd name="connsiteX15" fmla="*/ 150984 w 167249"/>
                    <a:gd name="connsiteY15" fmla="*/ 173075 h 173635"/>
                    <a:gd name="connsiteX16" fmla="*/ 16396 w 167249"/>
                    <a:gd name="connsiteY16" fmla="*/ 173551 h 173635"/>
                    <a:gd name="connsiteX17" fmla="*/ 394 w 167249"/>
                    <a:gd name="connsiteY17" fmla="*/ 155168 h 173635"/>
                    <a:gd name="connsiteX18" fmla="*/ 108 w 167249"/>
                    <a:gd name="connsiteY18" fmla="*/ 77444 h 173635"/>
                    <a:gd name="connsiteX19" fmla="*/ 9919 w 167249"/>
                    <a:gd name="connsiteY19" fmla="*/ 57536 h 173635"/>
                    <a:gd name="connsiteX20" fmla="*/ 75927 w 167249"/>
                    <a:gd name="connsiteY20" fmla="*/ 3625 h 173635"/>
                    <a:gd name="connsiteX21" fmla="*/ 84917 w 167249"/>
                    <a:gd name="connsiteY21" fmla="*/ 5 h 17363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67249" h="173635">
                      <a:moveTo>
                        <a:pt x="82786" y="68776"/>
                      </a:moveTo>
                      <a:cubicBezTo>
                        <a:pt x="102788" y="69062"/>
                        <a:pt x="117838" y="84207"/>
                        <a:pt x="118123" y="104400"/>
                      </a:cubicBezTo>
                      <a:cubicBezTo>
                        <a:pt x="118409" y="125831"/>
                        <a:pt x="102407" y="141357"/>
                        <a:pt x="80785" y="140404"/>
                      </a:cubicBezTo>
                      <a:cubicBezTo>
                        <a:pt x="60973" y="139642"/>
                        <a:pt x="45733" y="123259"/>
                        <a:pt x="46495" y="103542"/>
                      </a:cubicBezTo>
                      <a:cubicBezTo>
                        <a:pt x="47162" y="83445"/>
                        <a:pt x="62688" y="68490"/>
                        <a:pt x="82786" y="68776"/>
                      </a:cubicBezTo>
                      <a:close/>
                      <a:moveTo>
                        <a:pt x="83071" y="57632"/>
                      </a:moveTo>
                      <a:cubicBezTo>
                        <a:pt x="58020" y="57155"/>
                        <a:pt x="37923" y="77158"/>
                        <a:pt x="37446" y="102875"/>
                      </a:cubicBezTo>
                      <a:cubicBezTo>
                        <a:pt x="37161" y="130307"/>
                        <a:pt x="54020" y="148500"/>
                        <a:pt x="80595" y="149357"/>
                      </a:cubicBezTo>
                      <a:cubicBezTo>
                        <a:pt x="107074" y="150215"/>
                        <a:pt x="129553" y="129355"/>
                        <a:pt x="129267" y="104114"/>
                      </a:cubicBezTo>
                      <a:cubicBezTo>
                        <a:pt x="129172" y="80492"/>
                        <a:pt x="106788" y="58108"/>
                        <a:pt x="83071" y="57632"/>
                      </a:cubicBezTo>
                      <a:close/>
                      <a:moveTo>
                        <a:pt x="84917" y="5"/>
                      </a:moveTo>
                      <a:cubicBezTo>
                        <a:pt x="87810" y="101"/>
                        <a:pt x="90691" y="1482"/>
                        <a:pt x="93834" y="4101"/>
                      </a:cubicBezTo>
                      <a:cubicBezTo>
                        <a:pt x="113075" y="19913"/>
                        <a:pt x="142602" y="40582"/>
                        <a:pt x="159176" y="57536"/>
                      </a:cubicBezTo>
                      <a:cubicBezTo>
                        <a:pt x="165843" y="64299"/>
                        <a:pt x="165748" y="70490"/>
                        <a:pt x="165939" y="74110"/>
                      </a:cubicBezTo>
                      <a:cubicBezTo>
                        <a:pt x="167272" y="105638"/>
                        <a:pt x="167844" y="129926"/>
                        <a:pt x="166415" y="154501"/>
                      </a:cubicBezTo>
                      <a:cubicBezTo>
                        <a:pt x="165939" y="163550"/>
                        <a:pt x="158414" y="172789"/>
                        <a:pt x="150984" y="173075"/>
                      </a:cubicBezTo>
                      <a:cubicBezTo>
                        <a:pt x="129172" y="173932"/>
                        <a:pt x="16396" y="173551"/>
                        <a:pt x="16396" y="173551"/>
                      </a:cubicBezTo>
                      <a:cubicBezTo>
                        <a:pt x="8681" y="173551"/>
                        <a:pt x="585" y="164978"/>
                        <a:pt x="394" y="155168"/>
                      </a:cubicBezTo>
                      <a:cubicBezTo>
                        <a:pt x="-273" y="129450"/>
                        <a:pt x="108" y="113829"/>
                        <a:pt x="108" y="77444"/>
                      </a:cubicBezTo>
                      <a:cubicBezTo>
                        <a:pt x="108" y="70776"/>
                        <a:pt x="4014" y="63347"/>
                        <a:pt x="9919" y="57536"/>
                      </a:cubicBezTo>
                      <a:cubicBezTo>
                        <a:pt x="38685" y="29342"/>
                        <a:pt x="49162" y="25247"/>
                        <a:pt x="75927" y="3625"/>
                      </a:cubicBezTo>
                      <a:cubicBezTo>
                        <a:pt x="79118" y="1101"/>
                        <a:pt x="82024" y="-90"/>
                        <a:pt x="84917" y="5"/>
                      </a:cubicBezTo>
                      <a:close/>
                    </a:path>
                  </a:pathLst>
                </a:custGeom>
                <a:solidFill>
                  <a:srgbClr val="050606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213" name="Freeform: Shape 184">
                  <a:extLst>
                    <a:ext uri="{FF2B5EF4-FFF2-40B4-BE49-F238E27FC236}">
                      <a16:creationId xmlns:a16="http://schemas.microsoft.com/office/drawing/2014/main" id="{54680F30-E995-462B-B642-949ADF666B6F}"/>
                    </a:ext>
                  </a:extLst>
                </p:cNvPr>
                <p:cNvSpPr/>
                <p:nvPr/>
              </p:nvSpPr>
              <p:spPr>
                <a:xfrm rot="18213372" flipH="1">
                  <a:off x="6499051" y="636075"/>
                  <a:ext cx="133243" cy="119902"/>
                </a:xfrm>
                <a:custGeom>
                  <a:avLst/>
                  <a:gdLst>
                    <a:gd name="connsiteX0" fmla="*/ 9051 w 133243"/>
                    <a:gd name="connsiteY0" fmla="*/ 119902 h 119902"/>
                    <a:gd name="connsiteX1" fmla="*/ 133243 w 133243"/>
                    <a:gd name="connsiteY1" fmla="*/ 119902 h 119902"/>
                    <a:gd name="connsiteX2" fmla="*/ 81044 w 133243"/>
                    <a:gd name="connsiteY2" fmla="*/ 74183 h 119902"/>
                    <a:gd name="connsiteX3" fmla="*/ 53397 w 133243"/>
                    <a:gd name="connsiteY3" fmla="*/ 0 h 119902"/>
                    <a:gd name="connsiteX4" fmla="*/ 0 w 133243"/>
                    <a:gd name="connsiteY4" fmla="*/ 112127 h 119902"/>
                    <a:gd name="connsiteX5" fmla="*/ 72231 w 133243"/>
                    <a:gd name="connsiteY5" fmla="*/ 66785 h 11990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33243" h="119902">
                      <a:moveTo>
                        <a:pt x="9051" y="119902"/>
                      </a:moveTo>
                      <a:lnTo>
                        <a:pt x="133243" y="119902"/>
                      </a:lnTo>
                      <a:lnTo>
                        <a:pt x="81044" y="74183"/>
                      </a:lnTo>
                      <a:close/>
                      <a:moveTo>
                        <a:pt x="53397" y="0"/>
                      </a:moveTo>
                      <a:lnTo>
                        <a:pt x="0" y="112127"/>
                      </a:lnTo>
                      <a:lnTo>
                        <a:pt x="72231" y="66785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40" name="Group 351">
              <a:extLst>
                <a:ext uri="{FF2B5EF4-FFF2-40B4-BE49-F238E27FC236}">
                  <a16:creationId xmlns:a16="http://schemas.microsoft.com/office/drawing/2014/main" id="{1020E74B-6002-42AB-A369-3F25A3855C8D}"/>
                </a:ext>
              </a:extLst>
            </p:cNvPr>
            <p:cNvGrpSpPr/>
            <p:nvPr/>
          </p:nvGrpSpPr>
          <p:grpSpPr>
            <a:xfrm>
              <a:off x="2410722" y="3316749"/>
              <a:ext cx="1017415" cy="888080"/>
              <a:chOff x="2142263" y="-20320"/>
              <a:chExt cx="7882853" cy="6880774"/>
            </a:xfrm>
          </p:grpSpPr>
          <p:sp>
            <p:nvSpPr>
              <p:cNvPr id="154" name="Graphic 75">
                <a:extLst>
                  <a:ext uri="{FF2B5EF4-FFF2-40B4-BE49-F238E27FC236}">
                    <a16:creationId xmlns:a16="http://schemas.microsoft.com/office/drawing/2014/main" id="{433CEEB8-CFFE-414B-9358-56561DFDA127}"/>
                  </a:ext>
                </a:extLst>
              </p:cNvPr>
              <p:cNvSpPr/>
              <p:nvPr/>
            </p:nvSpPr>
            <p:spPr>
              <a:xfrm>
                <a:off x="2142263" y="-20320"/>
                <a:ext cx="7882853" cy="6880774"/>
              </a:xfrm>
              <a:custGeom>
                <a:avLst/>
                <a:gdLst>
                  <a:gd name="connsiteX0" fmla="*/ 3989070 w 7859494"/>
                  <a:gd name="connsiteY0" fmla="*/ 6860384 h 6860384"/>
                  <a:gd name="connsiteX1" fmla="*/ 3884728 w 7859494"/>
                  <a:gd name="connsiteY1" fmla="*/ 6860384 h 6860384"/>
                  <a:gd name="connsiteX2" fmla="*/ 3751424 w 7859494"/>
                  <a:gd name="connsiteY2" fmla="*/ 6852040 h 6860384"/>
                  <a:gd name="connsiteX3" fmla="*/ 3542178 w 7859494"/>
                  <a:gd name="connsiteY3" fmla="*/ 6741106 h 6860384"/>
                  <a:gd name="connsiteX4" fmla="*/ 3411680 w 7859494"/>
                  <a:gd name="connsiteY4" fmla="*/ 6530107 h 6860384"/>
                  <a:gd name="connsiteX5" fmla="*/ 2969276 w 7859494"/>
                  <a:gd name="connsiteY5" fmla="*/ 5750833 h 6860384"/>
                  <a:gd name="connsiteX6" fmla="*/ 2667748 w 7859494"/>
                  <a:gd name="connsiteY6" fmla="*/ 5559468 h 6860384"/>
                  <a:gd name="connsiteX7" fmla="*/ 2533043 w 7859494"/>
                  <a:gd name="connsiteY7" fmla="*/ 5554700 h 6860384"/>
                  <a:gd name="connsiteX8" fmla="*/ 1008014 w 7859494"/>
                  <a:gd name="connsiteY8" fmla="*/ 5554630 h 6860384"/>
                  <a:gd name="connsiteX9" fmla="*/ 577811 w 7859494"/>
                  <a:gd name="connsiteY9" fmla="*/ 5455266 h 6860384"/>
                  <a:gd name="connsiteX10" fmla="*/ 308330 w 7859494"/>
                  <a:gd name="connsiteY10" fmla="*/ 5276172 h 6860384"/>
                  <a:gd name="connsiteX11" fmla="*/ 60796 w 7859494"/>
                  <a:gd name="connsiteY11" fmla="*/ 4878366 h 6860384"/>
                  <a:gd name="connsiteX12" fmla="*/ 0 w 7859494"/>
                  <a:gd name="connsiteY12" fmla="*/ 4594019 h 6860384"/>
                  <a:gd name="connsiteX13" fmla="*/ 0 w 7859494"/>
                  <a:gd name="connsiteY13" fmla="*/ 884387 h 6860384"/>
                  <a:gd name="connsiteX14" fmla="*/ 6381 w 7859494"/>
                  <a:gd name="connsiteY14" fmla="*/ 827308 h 6860384"/>
                  <a:gd name="connsiteX15" fmla="*/ 215417 w 7859494"/>
                  <a:gd name="connsiteY15" fmla="*/ 363165 h 6860384"/>
                  <a:gd name="connsiteX16" fmla="*/ 672827 w 7859494"/>
                  <a:gd name="connsiteY16" fmla="*/ 56729 h 6860384"/>
                  <a:gd name="connsiteX17" fmla="*/ 932772 w 7859494"/>
                  <a:gd name="connsiteY17" fmla="*/ 0 h 6860384"/>
                  <a:gd name="connsiteX18" fmla="*/ 6947057 w 7859494"/>
                  <a:gd name="connsiteY18" fmla="*/ 0 h 6860384"/>
                  <a:gd name="connsiteX19" fmla="*/ 7028609 w 7859494"/>
                  <a:gd name="connsiteY19" fmla="*/ 8345 h 6860384"/>
                  <a:gd name="connsiteX20" fmla="*/ 7521782 w 7859494"/>
                  <a:gd name="connsiteY20" fmla="*/ 225304 h 6860384"/>
                  <a:gd name="connsiteX21" fmla="*/ 7791964 w 7859494"/>
                  <a:gd name="connsiteY21" fmla="*/ 628860 h 6860384"/>
                  <a:gd name="connsiteX22" fmla="*/ 7859493 w 7859494"/>
                  <a:gd name="connsiteY22" fmla="*/ 1006121 h 6860384"/>
                  <a:gd name="connsiteX23" fmla="*/ 7858792 w 7859494"/>
                  <a:gd name="connsiteY23" fmla="*/ 4509941 h 6860384"/>
                  <a:gd name="connsiteX24" fmla="*/ 7827447 w 7859494"/>
                  <a:gd name="connsiteY24" fmla="*/ 4739664 h 6860384"/>
                  <a:gd name="connsiteX25" fmla="*/ 7627738 w 7859494"/>
                  <a:gd name="connsiteY25" fmla="*/ 5169095 h 6860384"/>
                  <a:gd name="connsiteX26" fmla="*/ 7197745 w 7859494"/>
                  <a:gd name="connsiteY26" fmla="*/ 5491800 h 6860384"/>
                  <a:gd name="connsiteX27" fmla="*/ 6819083 w 7859494"/>
                  <a:gd name="connsiteY27" fmla="*/ 5555892 h 6860384"/>
                  <a:gd name="connsiteX28" fmla="*/ 5284868 w 7859494"/>
                  <a:gd name="connsiteY28" fmla="*/ 5554560 h 6860384"/>
                  <a:gd name="connsiteX29" fmla="*/ 5165799 w 7859494"/>
                  <a:gd name="connsiteY29" fmla="*/ 5564307 h 6860384"/>
                  <a:gd name="connsiteX30" fmla="*/ 4893022 w 7859494"/>
                  <a:gd name="connsiteY30" fmla="*/ 5760720 h 6860384"/>
                  <a:gd name="connsiteX31" fmla="*/ 4534274 w 7859494"/>
                  <a:gd name="connsiteY31" fmla="*/ 6365108 h 6860384"/>
                  <a:gd name="connsiteX32" fmla="*/ 4368084 w 7859494"/>
                  <a:gd name="connsiteY32" fmla="*/ 6644757 h 6860384"/>
                  <a:gd name="connsiteX33" fmla="*/ 4170268 w 7859494"/>
                  <a:gd name="connsiteY33" fmla="*/ 6827006 h 6860384"/>
                  <a:gd name="connsiteX34" fmla="*/ 4019013 w 7859494"/>
                  <a:gd name="connsiteY34" fmla="*/ 6857369 h 6860384"/>
                  <a:gd name="connsiteX35" fmla="*/ 3989070 w 7859494"/>
                  <a:gd name="connsiteY35" fmla="*/ 6860384 h 6860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7859494" h="6860384">
                    <a:moveTo>
                      <a:pt x="3989070" y="6860384"/>
                    </a:moveTo>
                    <a:cubicBezTo>
                      <a:pt x="3954289" y="6860384"/>
                      <a:pt x="3919509" y="6860384"/>
                      <a:pt x="3884728" y="6860384"/>
                    </a:cubicBezTo>
                    <a:cubicBezTo>
                      <a:pt x="3840480" y="6854635"/>
                      <a:pt x="3795882" y="6854284"/>
                      <a:pt x="3751424" y="6852040"/>
                    </a:cubicBezTo>
                    <a:cubicBezTo>
                      <a:pt x="3663911" y="6847552"/>
                      <a:pt x="3598066" y="6803305"/>
                      <a:pt x="3542178" y="6741106"/>
                    </a:cubicBezTo>
                    <a:cubicBezTo>
                      <a:pt x="3486220" y="6678837"/>
                      <a:pt x="3452561" y="6601982"/>
                      <a:pt x="3411680" y="6530107"/>
                    </a:cubicBezTo>
                    <a:cubicBezTo>
                      <a:pt x="3264002" y="6270442"/>
                      <a:pt x="3117024" y="6010427"/>
                      <a:pt x="2969276" y="5750833"/>
                    </a:cubicBezTo>
                    <a:cubicBezTo>
                      <a:pt x="2902659" y="5633798"/>
                      <a:pt x="2805048" y="5566971"/>
                      <a:pt x="2667748" y="5559468"/>
                    </a:cubicBezTo>
                    <a:cubicBezTo>
                      <a:pt x="2622800" y="5557014"/>
                      <a:pt x="2577991" y="5554770"/>
                      <a:pt x="2533043" y="5554700"/>
                    </a:cubicBezTo>
                    <a:cubicBezTo>
                      <a:pt x="2024723" y="5554560"/>
                      <a:pt x="1516333" y="5554630"/>
                      <a:pt x="1008014" y="5554630"/>
                    </a:cubicBezTo>
                    <a:cubicBezTo>
                      <a:pt x="856970" y="5554630"/>
                      <a:pt x="714901" y="5514660"/>
                      <a:pt x="577811" y="5455266"/>
                    </a:cubicBezTo>
                    <a:cubicBezTo>
                      <a:pt x="477536" y="5411860"/>
                      <a:pt x="387007" y="5352466"/>
                      <a:pt x="308330" y="5276172"/>
                    </a:cubicBezTo>
                    <a:cubicBezTo>
                      <a:pt x="192837" y="5164256"/>
                      <a:pt x="116263" y="5028148"/>
                      <a:pt x="60796" y="4878366"/>
                    </a:cubicBezTo>
                    <a:cubicBezTo>
                      <a:pt x="26717" y="4786365"/>
                      <a:pt x="7503" y="4691559"/>
                      <a:pt x="0" y="4594019"/>
                    </a:cubicBezTo>
                    <a:cubicBezTo>
                      <a:pt x="0" y="3357475"/>
                      <a:pt x="0" y="2120931"/>
                      <a:pt x="0" y="884387"/>
                    </a:cubicBezTo>
                    <a:cubicBezTo>
                      <a:pt x="5189" y="865665"/>
                      <a:pt x="4137" y="846311"/>
                      <a:pt x="6381" y="827308"/>
                    </a:cubicBezTo>
                    <a:cubicBezTo>
                      <a:pt x="27067" y="650388"/>
                      <a:pt x="104343" y="498713"/>
                      <a:pt x="215417" y="363165"/>
                    </a:cubicBezTo>
                    <a:cubicBezTo>
                      <a:pt x="336729" y="215136"/>
                      <a:pt x="495417" y="122224"/>
                      <a:pt x="672827" y="56729"/>
                    </a:cubicBezTo>
                    <a:cubicBezTo>
                      <a:pt x="757255" y="25525"/>
                      <a:pt x="843857" y="8274"/>
                      <a:pt x="932772" y="0"/>
                    </a:cubicBezTo>
                    <a:cubicBezTo>
                      <a:pt x="2937510" y="0"/>
                      <a:pt x="4942318" y="0"/>
                      <a:pt x="6947057" y="0"/>
                    </a:cubicBezTo>
                    <a:cubicBezTo>
                      <a:pt x="6973843" y="6171"/>
                      <a:pt x="7001472" y="5049"/>
                      <a:pt x="7028609" y="8345"/>
                    </a:cubicBezTo>
                    <a:cubicBezTo>
                      <a:pt x="7215066" y="30573"/>
                      <a:pt x="7378802" y="104202"/>
                      <a:pt x="7521782" y="225304"/>
                    </a:cubicBezTo>
                    <a:cubicBezTo>
                      <a:pt x="7650177" y="334135"/>
                      <a:pt x="7730958" y="474310"/>
                      <a:pt x="7791964" y="628860"/>
                    </a:cubicBezTo>
                    <a:cubicBezTo>
                      <a:pt x="7839999" y="750523"/>
                      <a:pt x="7859703" y="875061"/>
                      <a:pt x="7859493" y="1006121"/>
                    </a:cubicBezTo>
                    <a:cubicBezTo>
                      <a:pt x="7857670" y="2174084"/>
                      <a:pt x="7858301" y="3342048"/>
                      <a:pt x="7858792" y="4509941"/>
                    </a:cubicBezTo>
                    <a:cubicBezTo>
                      <a:pt x="7858862" y="4588269"/>
                      <a:pt x="7850588" y="4664632"/>
                      <a:pt x="7827447" y="4739664"/>
                    </a:cubicBezTo>
                    <a:cubicBezTo>
                      <a:pt x="7780465" y="4892040"/>
                      <a:pt x="7722193" y="5039088"/>
                      <a:pt x="7627738" y="5169095"/>
                    </a:cubicBezTo>
                    <a:cubicBezTo>
                      <a:pt x="7517575" y="5320630"/>
                      <a:pt x="7374805" y="5429391"/>
                      <a:pt x="7197745" y="5491800"/>
                    </a:cubicBezTo>
                    <a:cubicBezTo>
                      <a:pt x="7075311" y="5534925"/>
                      <a:pt x="6950142" y="5556593"/>
                      <a:pt x="6819083" y="5555892"/>
                    </a:cubicBezTo>
                    <a:cubicBezTo>
                      <a:pt x="6307678" y="5553227"/>
                      <a:pt x="5796273" y="5554910"/>
                      <a:pt x="5284868" y="5554560"/>
                    </a:cubicBezTo>
                    <a:cubicBezTo>
                      <a:pt x="5244828" y="5554560"/>
                      <a:pt x="5205208" y="5558697"/>
                      <a:pt x="5165799" y="5564307"/>
                    </a:cubicBezTo>
                    <a:cubicBezTo>
                      <a:pt x="5040771" y="5581977"/>
                      <a:pt x="4954660" y="5652100"/>
                      <a:pt x="4893022" y="5760720"/>
                    </a:cubicBezTo>
                    <a:cubicBezTo>
                      <a:pt x="4777390" y="5964497"/>
                      <a:pt x="4653483" y="6163435"/>
                      <a:pt x="4534274" y="6365108"/>
                    </a:cubicBezTo>
                    <a:cubicBezTo>
                      <a:pt x="4479088" y="6458441"/>
                      <a:pt x="4423481" y="6551564"/>
                      <a:pt x="4368084" y="6644757"/>
                    </a:cubicBezTo>
                    <a:cubicBezTo>
                      <a:pt x="4320541" y="6724627"/>
                      <a:pt x="4255817" y="6786896"/>
                      <a:pt x="4170268" y="6827006"/>
                    </a:cubicBezTo>
                    <a:cubicBezTo>
                      <a:pt x="4121742" y="6849726"/>
                      <a:pt x="4070483" y="6852741"/>
                      <a:pt x="4019013" y="6857369"/>
                    </a:cubicBezTo>
                    <a:cubicBezTo>
                      <a:pt x="4008985" y="6858210"/>
                      <a:pt x="3998537" y="6854494"/>
                      <a:pt x="3989070" y="6860384"/>
                    </a:cubicBezTo>
                    <a:close/>
                  </a:path>
                </a:pathLst>
              </a:custGeom>
              <a:solidFill>
                <a:srgbClr val="EF5556"/>
              </a:solidFill>
              <a:ln w="7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Graphic 75">
                <a:extLst>
                  <a:ext uri="{FF2B5EF4-FFF2-40B4-BE49-F238E27FC236}">
                    <a16:creationId xmlns:a16="http://schemas.microsoft.com/office/drawing/2014/main" id="{C803B75E-6953-4784-ACF5-76EBE37C396F}"/>
                  </a:ext>
                </a:extLst>
              </p:cNvPr>
              <p:cNvSpPr/>
              <p:nvPr/>
            </p:nvSpPr>
            <p:spPr>
              <a:xfrm>
                <a:off x="3503425" y="1396137"/>
                <a:ext cx="3237424" cy="2978250"/>
              </a:xfrm>
              <a:custGeom>
                <a:avLst/>
                <a:gdLst>
                  <a:gd name="connsiteX0" fmla="*/ 3227829 w 3227830"/>
                  <a:gd name="connsiteY0" fmla="*/ 977385 h 2969424"/>
                  <a:gd name="connsiteX1" fmla="*/ 2946426 w 3227830"/>
                  <a:gd name="connsiteY1" fmla="*/ 1662624 h 2969424"/>
                  <a:gd name="connsiteX2" fmla="*/ 1671665 w 3227830"/>
                  <a:gd name="connsiteY2" fmla="*/ 2939769 h 2969424"/>
                  <a:gd name="connsiteX3" fmla="*/ 1554911 w 3227830"/>
                  <a:gd name="connsiteY3" fmla="*/ 2938647 h 2969424"/>
                  <a:gd name="connsiteX4" fmla="*/ 282464 w 3227830"/>
                  <a:gd name="connsiteY4" fmla="*/ 1663606 h 2969424"/>
                  <a:gd name="connsiteX5" fmla="*/ 4218 w 3227830"/>
                  <a:gd name="connsiteY5" fmla="*/ 883912 h 2969424"/>
                  <a:gd name="connsiteX6" fmla="*/ 821568 w 3227830"/>
                  <a:gd name="connsiteY6" fmla="*/ 13338 h 2969424"/>
                  <a:gd name="connsiteX7" fmla="*/ 1595372 w 3227830"/>
                  <a:gd name="connsiteY7" fmla="*/ 224127 h 2969424"/>
                  <a:gd name="connsiteX8" fmla="*/ 1633168 w 3227830"/>
                  <a:gd name="connsiteY8" fmla="*/ 223216 h 2969424"/>
                  <a:gd name="connsiteX9" fmla="*/ 3197886 w 3227830"/>
                  <a:gd name="connsiteY9" fmla="*/ 734410 h 2969424"/>
                  <a:gd name="connsiteX10" fmla="*/ 3227829 w 3227830"/>
                  <a:gd name="connsiteY10" fmla="*/ 977385 h 29694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227830" h="2969424">
                    <a:moveTo>
                      <a:pt x="3227829" y="977385"/>
                    </a:moveTo>
                    <a:cubicBezTo>
                      <a:pt x="3223902" y="1242729"/>
                      <a:pt x="3133724" y="1473924"/>
                      <a:pt x="2946426" y="1662624"/>
                    </a:cubicBezTo>
                    <a:cubicBezTo>
                      <a:pt x="2522745" y="2089531"/>
                      <a:pt x="2096819" y="2514264"/>
                      <a:pt x="1671665" y="2939769"/>
                    </a:cubicBezTo>
                    <a:cubicBezTo>
                      <a:pt x="1631766" y="2979739"/>
                      <a:pt x="1595582" y="2979248"/>
                      <a:pt x="1554911" y="2938647"/>
                    </a:cubicBezTo>
                    <a:cubicBezTo>
                      <a:pt x="1130529" y="2513844"/>
                      <a:pt x="705024" y="2090232"/>
                      <a:pt x="282464" y="1663606"/>
                    </a:cubicBezTo>
                    <a:cubicBezTo>
                      <a:pt x="69291" y="1448399"/>
                      <a:pt x="-21377" y="1184598"/>
                      <a:pt x="4218" y="883912"/>
                    </a:cubicBezTo>
                    <a:cubicBezTo>
                      <a:pt x="42014" y="440456"/>
                      <a:pt x="382319" y="79674"/>
                      <a:pt x="821568" y="13338"/>
                    </a:cubicBezTo>
                    <a:cubicBezTo>
                      <a:pt x="1109842" y="-30208"/>
                      <a:pt x="1368315" y="40967"/>
                      <a:pt x="1595372" y="224127"/>
                    </a:cubicBezTo>
                    <a:cubicBezTo>
                      <a:pt x="1610939" y="236679"/>
                      <a:pt x="1618933" y="234786"/>
                      <a:pt x="1633168" y="223216"/>
                    </a:cubicBezTo>
                    <a:cubicBezTo>
                      <a:pt x="2190924" y="-229847"/>
                      <a:pt x="3016198" y="39775"/>
                      <a:pt x="3197886" y="734410"/>
                    </a:cubicBezTo>
                    <a:cubicBezTo>
                      <a:pt x="3218783" y="813929"/>
                      <a:pt x="3227969" y="895131"/>
                      <a:pt x="3227829" y="977385"/>
                    </a:cubicBezTo>
                    <a:close/>
                  </a:path>
                </a:pathLst>
              </a:custGeom>
              <a:solidFill>
                <a:srgbClr val="FEF8F8"/>
              </a:solidFill>
              <a:ln w="7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Graphic 75">
                <a:extLst>
                  <a:ext uri="{FF2B5EF4-FFF2-40B4-BE49-F238E27FC236}">
                    <a16:creationId xmlns:a16="http://schemas.microsoft.com/office/drawing/2014/main" id="{8CBF842C-0A67-42D6-9513-745687FCB598}"/>
                  </a:ext>
                </a:extLst>
              </p:cNvPr>
              <p:cNvSpPr/>
              <p:nvPr/>
            </p:nvSpPr>
            <p:spPr>
              <a:xfrm>
                <a:off x="7347884" y="1743538"/>
                <a:ext cx="702855" cy="2169558"/>
              </a:xfrm>
              <a:custGeom>
                <a:avLst/>
                <a:gdLst>
                  <a:gd name="connsiteX0" fmla="*/ 380872 w 700772"/>
                  <a:gd name="connsiteY0" fmla="*/ 512893 h 2163129"/>
                  <a:gd name="connsiteX1" fmla="*/ 214822 w 700772"/>
                  <a:gd name="connsiteY1" fmla="*/ 675297 h 2163129"/>
                  <a:gd name="connsiteX2" fmla="*/ 182706 w 700772"/>
                  <a:gd name="connsiteY2" fmla="*/ 673053 h 2163129"/>
                  <a:gd name="connsiteX3" fmla="*/ 8100 w 700772"/>
                  <a:gd name="connsiteY3" fmla="*/ 459109 h 2163129"/>
                  <a:gd name="connsiteX4" fmla="*/ 8731 w 700772"/>
                  <a:gd name="connsiteY4" fmla="*/ 426853 h 2163129"/>
                  <a:gd name="connsiteX5" fmla="*/ 400647 w 700772"/>
                  <a:gd name="connsiteY5" fmla="*/ 16004 h 2163129"/>
                  <a:gd name="connsiteX6" fmla="*/ 437882 w 700772"/>
                  <a:gd name="connsiteY6" fmla="*/ 156 h 2163129"/>
                  <a:gd name="connsiteX7" fmla="*/ 674126 w 700772"/>
                  <a:gd name="connsiteY7" fmla="*/ 16 h 2163129"/>
                  <a:gd name="connsiteX8" fmla="*/ 700632 w 700772"/>
                  <a:gd name="connsiteY8" fmla="*/ 28135 h 2163129"/>
                  <a:gd name="connsiteX9" fmla="*/ 700772 w 700772"/>
                  <a:gd name="connsiteY9" fmla="*/ 2134551 h 2163129"/>
                  <a:gd name="connsiteX10" fmla="*/ 671461 w 700772"/>
                  <a:gd name="connsiteY10" fmla="*/ 2162880 h 2163129"/>
                  <a:gd name="connsiteX11" fmla="*/ 413760 w 700772"/>
                  <a:gd name="connsiteY11" fmla="*/ 2163091 h 2163129"/>
                  <a:gd name="connsiteX12" fmla="*/ 380171 w 700772"/>
                  <a:gd name="connsiteY12" fmla="*/ 2129572 h 2163129"/>
                  <a:gd name="connsiteX13" fmla="*/ 380872 w 700772"/>
                  <a:gd name="connsiteY13" fmla="*/ 935102 h 2163129"/>
                  <a:gd name="connsiteX14" fmla="*/ 380872 w 700772"/>
                  <a:gd name="connsiteY14" fmla="*/ 548235 h 2163129"/>
                  <a:gd name="connsiteX15" fmla="*/ 380872 w 700772"/>
                  <a:gd name="connsiteY15" fmla="*/ 512893 h 21631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700772" h="2163129">
                    <a:moveTo>
                      <a:pt x="380872" y="512893"/>
                    </a:moveTo>
                    <a:cubicBezTo>
                      <a:pt x="321338" y="570885"/>
                      <a:pt x="267344" y="622355"/>
                      <a:pt x="214822" y="675297"/>
                    </a:cubicBezTo>
                    <a:cubicBezTo>
                      <a:pt x="200727" y="689462"/>
                      <a:pt x="194697" y="688060"/>
                      <a:pt x="182706" y="673053"/>
                    </a:cubicBezTo>
                    <a:cubicBezTo>
                      <a:pt x="125345" y="601108"/>
                      <a:pt x="66933" y="529933"/>
                      <a:pt x="8100" y="459109"/>
                    </a:cubicBezTo>
                    <a:cubicBezTo>
                      <a:pt x="-2278" y="446627"/>
                      <a:pt x="-3330" y="439405"/>
                      <a:pt x="8731" y="426853"/>
                    </a:cubicBezTo>
                    <a:cubicBezTo>
                      <a:pt x="139790" y="290324"/>
                      <a:pt x="270289" y="153234"/>
                      <a:pt x="400647" y="16004"/>
                    </a:cubicBezTo>
                    <a:cubicBezTo>
                      <a:pt x="411235" y="4784"/>
                      <a:pt x="422105" y="16"/>
                      <a:pt x="437882" y="156"/>
                    </a:cubicBezTo>
                    <a:cubicBezTo>
                      <a:pt x="516630" y="997"/>
                      <a:pt x="595378" y="1418"/>
                      <a:pt x="674126" y="16"/>
                    </a:cubicBezTo>
                    <a:cubicBezTo>
                      <a:pt x="696705" y="-405"/>
                      <a:pt x="700632" y="7589"/>
                      <a:pt x="700632" y="28135"/>
                    </a:cubicBezTo>
                    <a:cubicBezTo>
                      <a:pt x="700141" y="730274"/>
                      <a:pt x="700071" y="1432412"/>
                      <a:pt x="700772" y="2134551"/>
                    </a:cubicBezTo>
                    <a:cubicBezTo>
                      <a:pt x="700772" y="2158322"/>
                      <a:pt x="693760" y="2163231"/>
                      <a:pt x="671461" y="2162880"/>
                    </a:cubicBezTo>
                    <a:cubicBezTo>
                      <a:pt x="585561" y="2161618"/>
                      <a:pt x="499660" y="2161127"/>
                      <a:pt x="413760" y="2163091"/>
                    </a:cubicBezTo>
                    <a:cubicBezTo>
                      <a:pt x="386692" y="2163722"/>
                      <a:pt x="380101" y="2156710"/>
                      <a:pt x="380171" y="2129572"/>
                    </a:cubicBezTo>
                    <a:cubicBezTo>
                      <a:pt x="381153" y="1731415"/>
                      <a:pt x="380872" y="1333259"/>
                      <a:pt x="380872" y="935102"/>
                    </a:cubicBezTo>
                    <a:cubicBezTo>
                      <a:pt x="380872" y="806146"/>
                      <a:pt x="380872" y="677191"/>
                      <a:pt x="380872" y="548235"/>
                    </a:cubicBezTo>
                    <a:cubicBezTo>
                      <a:pt x="380872" y="539259"/>
                      <a:pt x="380872" y="530354"/>
                      <a:pt x="380872" y="512893"/>
                    </a:cubicBezTo>
                    <a:close/>
                  </a:path>
                </a:pathLst>
              </a:custGeom>
              <a:solidFill>
                <a:srgbClr val="FFFFFF"/>
              </a:solidFill>
              <a:ln w="701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41" name="그룹 140">
              <a:extLst>
                <a:ext uri="{FF2B5EF4-FFF2-40B4-BE49-F238E27FC236}">
                  <a16:creationId xmlns:a16="http://schemas.microsoft.com/office/drawing/2014/main" id="{8FF43C63-E9FE-43D8-A1CC-FFD21B5ED594}"/>
                </a:ext>
              </a:extLst>
            </p:cNvPr>
            <p:cNvGrpSpPr/>
            <p:nvPr/>
          </p:nvGrpSpPr>
          <p:grpSpPr>
            <a:xfrm>
              <a:off x="3133566" y="2027111"/>
              <a:ext cx="2996744" cy="4119884"/>
              <a:chOff x="2899231" y="2983792"/>
              <a:chExt cx="2473819" cy="3400974"/>
            </a:xfrm>
          </p:grpSpPr>
          <p:sp>
            <p:nvSpPr>
              <p:cNvPr id="142" name="Freeform: Shape 5">
                <a:extLst>
                  <a:ext uri="{FF2B5EF4-FFF2-40B4-BE49-F238E27FC236}">
                    <a16:creationId xmlns:a16="http://schemas.microsoft.com/office/drawing/2014/main" id="{758834D5-CB15-402B-9E74-313FFADE8241}"/>
                  </a:ext>
                </a:extLst>
              </p:cNvPr>
              <p:cNvSpPr/>
              <p:nvPr/>
            </p:nvSpPr>
            <p:spPr>
              <a:xfrm>
                <a:off x="2966593" y="5264932"/>
                <a:ext cx="1684744" cy="905543"/>
              </a:xfrm>
              <a:custGeom>
                <a:avLst/>
                <a:gdLst>
                  <a:gd name="connsiteX0" fmla="*/ 2838162 w 3355603"/>
                  <a:gd name="connsiteY0" fmla="*/ 1584217 h 1803622"/>
                  <a:gd name="connsiteX1" fmla="*/ 2884271 w 3355603"/>
                  <a:gd name="connsiteY1" fmla="*/ 1555424 h 1803622"/>
                  <a:gd name="connsiteX2" fmla="*/ 3267577 w 3355603"/>
                  <a:gd name="connsiteY2" fmla="*/ 1540101 h 1803622"/>
                  <a:gd name="connsiteX3" fmla="*/ 3291009 w 3355603"/>
                  <a:gd name="connsiteY3" fmla="*/ 1536115 h 1803622"/>
                  <a:gd name="connsiteX4" fmla="*/ 3286337 w 3355603"/>
                  <a:gd name="connsiteY4" fmla="*/ 1528075 h 1803622"/>
                  <a:gd name="connsiteX5" fmla="*/ 3332652 w 3355603"/>
                  <a:gd name="connsiteY5" fmla="*/ 1525051 h 1803622"/>
                  <a:gd name="connsiteX6" fmla="*/ 3352030 w 3355603"/>
                  <a:gd name="connsiteY6" fmla="*/ 1450974 h 1803622"/>
                  <a:gd name="connsiteX7" fmla="*/ 3355604 w 3355603"/>
                  <a:gd name="connsiteY7" fmla="*/ 1419433 h 1803622"/>
                  <a:gd name="connsiteX8" fmla="*/ 3342478 w 3355603"/>
                  <a:gd name="connsiteY8" fmla="*/ 1254786 h 1803622"/>
                  <a:gd name="connsiteX9" fmla="*/ 3282419 w 3355603"/>
                  <a:gd name="connsiteY9" fmla="*/ 1046366 h 1803622"/>
                  <a:gd name="connsiteX10" fmla="*/ 3269364 w 3355603"/>
                  <a:gd name="connsiteY10" fmla="*/ 1018947 h 1803622"/>
                  <a:gd name="connsiteX11" fmla="*/ 3218444 w 3355603"/>
                  <a:gd name="connsiteY11" fmla="*/ 982252 h 1803622"/>
                  <a:gd name="connsiteX12" fmla="*/ 3088430 w 3355603"/>
                  <a:gd name="connsiteY12" fmla="*/ 976480 h 1803622"/>
                  <a:gd name="connsiteX13" fmla="*/ 2850737 w 3355603"/>
                  <a:gd name="connsiteY13" fmla="*/ 963699 h 1803622"/>
                  <a:gd name="connsiteX14" fmla="*/ 3004183 w 3355603"/>
                  <a:gd name="connsiteY14" fmla="*/ 916009 h 1803622"/>
                  <a:gd name="connsiteX15" fmla="*/ 3296301 w 3355603"/>
                  <a:gd name="connsiteY15" fmla="*/ 702710 h 1803622"/>
                  <a:gd name="connsiteX16" fmla="*/ 3105954 w 3355603"/>
                  <a:gd name="connsiteY16" fmla="*/ 720027 h 1803622"/>
                  <a:gd name="connsiteX17" fmla="*/ 2727183 w 3355603"/>
                  <a:gd name="connsiteY17" fmla="*/ 590769 h 1803622"/>
                  <a:gd name="connsiteX18" fmla="*/ 2312474 w 3355603"/>
                  <a:gd name="connsiteY18" fmla="*/ 317343 h 1803622"/>
                  <a:gd name="connsiteX19" fmla="*/ 1839491 w 3355603"/>
                  <a:gd name="connsiteY19" fmla="*/ 80748 h 1803622"/>
                  <a:gd name="connsiteX20" fmla="*/ 1146063 w 3355603"/>
                  <a:gd name="connsiteY20" fmla="*/ 12924 h 1803622"/>
                  <a:gd name="connsiteX21" fmla="*/ 340077 w 3355603"/>
                  <a:gd name="connsiteY21" fmla="*/ 315212 h 1803622"/>
                  <a:gd name="connsiteX22" fmla="*/ 51601 w 3355603"/>
                  <a:gd name="connsiteY22" fmla="*/ 627327 h 1803622"/>
                  <a:gd name="connsiteX23" fmla="*/ 878272 w 3355603"/>
                  <a:gd name="connsiteY23" fmla="*/ 1437849 h 1803622"/>
                  <a:gd name="connsiteX24" fmla="*/ 1878729 w 3355603"/>
                  <a:gd name="connsiteY24" fmla="*/ 1678910 h 1803622"/>
                  <a:gd name="connsiteX25" fmla="*/ 2660390 w 3355603"/>
                  <a:gd name="connsiteY25" fmla="*/ 1799440 h 1803622"/>
                  <a:gd name="connsiteX26" fmla="*/ 2805177 w 3355603"/>
                  <a:gd name="connsiteY26" fmla="*/ 1733059 h 1803622"/>
                  <a:gd name="connsiteX27" fmla="*/ 2838093 w 3355603"/>
                  <a:gd name="connsiteY27" fmla="*/ 1585385 h 1803622"/>
                  <a:gd name="connsiteX28" fmla="*/ 2838162 w 3355603"/>
                  <a:gd name="connsiteY28" fmla="*/ 1584217 h 1803622"/>
                  <a:gd name="connsiteX29" fmla="*/ 2838024 w 3355603"/>
                  <a:gd name="connsiteY29" fmla="*/ 1585042 h 1803622"/>
                  <a:gd name="connsiteX30" fmla="*/ 1668522 w 3355603"/>
                  <a:gd name="connsiteY30" fmla="*/ 1503131 h 1803622"/>
                  <a:gd name="connsiteX31" fmla="*/ 1675394 w 3355603"/>
                  <a:gd name="connsiteY31" fmla="*/ 1503886 h 1803622"/>
                  <a:gd name="connsiteX32" fmla="*/ 1668522 w 3355603"/>
                  <a:gd name="connsiteY32" fmla="*/ 1503131 h 180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3355603" h="1803622">
                    <a:moveTo>
                      <a:pt x="2838162" y="1584217"/>
                    </a:moveTo>
                    <a:cubicBezTo>
                      <a:pt x="2841116" y="1558792"/>
                      <a:pt x="2858640" y="1555219"/>
                      <a:pt x="2884271" y="1555424"/>
                    </a:cubicBezTo>
                    <a:cubicBezTo>
                      <a:pt x="3012223" y="1556318"/>
                      <a:pt x="3140106" y="1551989"/>
                      <a:pt x="3267577" y="1540101"/>
                    </a:cubicBezTo>
                    <a:cubicBezTo>
                      <a:pt x="3275411" y="1539345"/>
                      <a:pt x="3283176" y="1537421"/>
                      <a:pt x="3291009" y="1536115"/>
                    </a:cubicBezTo>
                    <a:cubicBezTo>
                      <a:pt x="3291147" y="1532129"/>
                      <a:pt x="3275411" y="1532129"/>
                      <a:pt x="3286337" y="1528075"/>
                    </a:cubicBezTo>
                    <a:cubicBezTo>
                      <a:pt x="3300699" y="1522784"/>
                      <a:pt x="3321451" y="1544155"/>
                      <a:pt x="3332652" y="1525051"/>
                    </a:cubicBezTo>
                    <a:cubicBezTo>
                      <a:pt x="3345502" y="1503131"/>
                      <a:pt x="3352168" y="1477774"/>
                      <a:pt x="3352030" y="1450974"/>
                    </a:cubicBezTo>
                    <a:cubicBezTo>
                      <a:pt x="3351961" y="1440941"/>
                      <a:pt x="3342135" y="1428297"/>
                      <a:pt x="3355604" y="1419433"/>
                    </a:cubicBezTo>
                    <a:cubicBezTo>
                      <a:pt x="3345434" y="1365146"/>
                      <a:pt x="3355535" y="1309691"/>
                      <a:pt x="3342478" y="1254786"/>
                    </a:cubicBezTo>
                    <a:cubicBezTo>
                      <a:pt x="3325643" y="1184213"/>
                      <a:pt x="3302898" y="1115702"/>
                      <a:pt x="3282419" y="1046366"/>
                    </a:cubicBezTo>
                    <a:cubicBezTo>
                      <a:pt x="3277953" y="1037295"/>
                      <a:pt x="3271838" y="1028568"/>
                      <a:pt x="3269364" y="1018947"/>
                    </a:cubicBezTo>
                    <a:cubicBezTo>
                      <a:pt x="3262354" y="992148"/>
                      <a:pt x="3247649" y="981497"/>
                      <a:pt x="3218444" y="982252"/>
                    </a:cubicBezTo>
                    <a:cubicBezTo>
                      <a:pt x="3175220" y="983352"/>
                      <a:pt x="3131791" y="978748"/>
                      <a:pt x="3088430" y="976480"/>
                    </a:cubicBezTo>
                    <a:cubicBezTo>
                      <a:pt x="3009199" y="972288"/>
                      <a:pt x="2929968" y="967959"/>
                      <a:pt x="2850737" y="963699"/>
                    </a:cubicBezTo>
                    <a:cubicBezTo>
                      <a:pt x="2902619" y="948375"/>
                      <a:pt x="2954294" y="935044"/>
                      <a:pt x="3004183" y="916009"/>
                    </a:cubicBezTo>
                    <a:cubicBezTo>
                      <a:pt x="3120933" y="871549"/>
                      <a:pt x="3229920" y="816231"/>
                      <a:pt x="3296301" y="702710"/>
                    </a:cubicBezTo>
                    <a:cubicBezTo>
                      <a:pt x="3233081" y="710406"/>
                      <a:pt x="3170617" y="724012"/>
                      <a:pt x="3105954" y="720027"/>
                    </a:cubicBezTo>
                    <a:cubicBezTo>
                      <a:pt x="2967625" y="711437"/>
                      <a:pt x="2844690" y="659143"/>
                      <a:pt x="2727183" y="590769"/>
                    </a:cubicBezTo>
                    <a:cubicBezTo>
                      <a:pt x="2583907" y="507346"/>
                      <a:pt x="2451695" y="407019"/>
                      <a:pt x="2312474" y="317343"/>
                    </a:cubicBezTo>
                    <a:cubicBezTo>
                      <a:pt x="2163425" y="221276"/>
                      <a:pt x="2009361" y="135173"/>
                      <a:pt x="1839491" y="80748"/>
                    </a:cubicBezTo>
                    <a:cubicBezTo>
                      <a:pt x="1613685" y="3716"/>
                      <a:pt x="1382314" y="-16556"/>
                      <a:pt x="1146063" y="12924"/>
                    </a:cubicBezTo>
                    <a:cubicBezTo>
                      <a:pt x="991999" y="33059"/>
                      <a:pt x="435319" y="229728"/>
                      <a:pt x="340077" y="315212"/>
                    </a:cubicBezTo>
                    <a:cubicBezTo>
                      <a:pt x="233221" y="411073"/>
                      <a:pt x="108224" y="517241"/>
                      <a:pt x="51601" y="627327"/>
                    </a:cubicBezTo>
                    <a:cubicBezTo>
                      <a:pt x="-200867" y="1118313"/>
                      <a:pt x="537295" y="1331749"/>
                      <a:pt x="878272" y="1437849"/>
                    </a:cubicBezTo>
                    <a:cubicBezTo>
                      <a:pt x="1205504" y="1539620"/>
                      <a:pt x="1545311" y="1615965"/>
                      <a:pt x="1878729" y="1678910"/>
                    </a:cubicBezTo>
                    <a:cubicBezTo>
                      <a:pt x="2137931" y="1727905"/>
                      <a:pt x="2398302" y="1769411"/>
                      <a:pt x="2660390" y="1799440"/>
                    </a:cubicBezTo>
                    <a:cubicBezTo>
                      <a:pt x="2739277" y="1808511"/>
                      <a:pt x="2772056" y="1809267"/>
                      <a:pt x="2805177" y="1733059"/>
                    </a:cubicBezTo>
                    <a:cubicBezTo>
                      <a:pt x="2816653" y="1706672"/>
                      <a:pt x="2848126" y="1629433"/>
                      <a:pt x="2838093" y="1585385"/>
                    </a:cubicBezTo>
                    <a:cubicBezTo>
                      <a:pt x="2838162" y="1584973"/>
                      <a:pt x="2838162" y="1584629"/>
                      <a:pt x="2838162" y="1584217"/>
                    </a:cubicBezTo>
                    <a:cubicBezTo>
                      <a:pt x="2838162" y="1584492"/>
                      <a:pt x="2838093" y="1584767"/>
                      <a:pt x="2838024" y="1585042"/>
                    </a:cubicBezTo>
                    <a:moveTo>
                      <a:pt x="1668522" y="1503131"/>
                    </a:moveTo>
                    <a:cubicBezTo>
                      <a:pt x="1670790" y="1503405"/>
                      <a:pt x="1673126" y="1503680"/>
                      <a:pt x="1675394" y="1503886"/>
                    </a:cubicBezTo>
                    <a:cubicBezTo>
                      <a:pt x="1673126" y="1503612"/>
                      <a:pt x="1670790" y="1503405"/>
                      <a:pt x="1668522" y="150313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8">
                <a:extLst>
                  <a:ext uri="{FF2B5EF4-FFF2-40B4-BE49-F238E27FC236}">
                    <a16:creationId xmlns:a16="http://schemas.microsoft.com/office/drawing/2014/main" id="{057C5989-4E15-40F0-B86D-731A2A1B36F8}"/>
                  </a:ext>
                </a:extLst>
              </p:cNvPr>
              <p:cNvSpPr/>
              <p:nvPr/>
            </p:nvSpPr>
            <p:spPr>
              <a:xfrm>
                <a:off x="3893734" y="2983792"/>
                <a:ext cx="1089802" cy="1233914"/>
              </a:xfrm>
              <a:custGeom>
                <a:avLst/>
                <a:gdLst>
                  <a:gd name="connsiteX0" fmla="*/ 172202 w 2170622"/>
                  <a:gd name="connsiteY0" fmla="*/ 717711 h 2457658"/>
                  <a:gd name="connsiteX1" fmla="*/ 155298 w 2170622"/>
                  <a:gd name="connsiteY1" fmla="*/ 715650 h 2457658"/>
                  <a:gd name="connsiteX2" fmla="*/ 35798 w 2170622"/>
                  <a:gd name="connsiteY2" fmla="*/ 623706 h 2457658"/>
                  <a:gd name="connsiteX3" fmla="*/ 5563 w 2170622"/>
                  <a:gd name="connsiteY3" fmla="*/ 508535 h 2457658"/>
                  <a:gd name="connsiteX4" fmla="*/ 17382 w 2170622"/>
                  <a:gd name="connsiteY4" fmla="*/ 308774 h 2457658"/>
                  <a:gd name="connsiteX5" fmla="*/ 307301 w 2170622"/>
                  <a:gd name="connsiteY5" fmla="*/ 36172 h 2457658"/>
                  <a:gd name="connsiteX6" fmla="*/ 987878 w 2170622"/>
                  <a:gd name="connsiteY6" fmla="*/ 134575 h 2457658"/>
                  <a:gd name="connsiteX7" fmla="*/ 1072126 w 2170622"/>
                  <a:gd name="connsiteY7" fmla="*/ 186182 h 2457658"/>
                  <a:gd name="connsiteX8" fmla="*/ 1201865 w 2170622"/>
                  <a:gd name="connsiteY8" fmla="*/ 497953 h 2457658"/>
                  <a:gd name="connsiteX9" fmla="*/ 1383966 w 2170622"/>
                  <a:gd name="connsiteY9" fmla="*/ 1177431 h 2457658"/>
                  <a:gd name="connsiteX10" fmla="*/ 1936179 w 2170622"/>
                  <a:gd name="connsiteY10" fmla="*/ 1381247 h 2457658"/>
                  <a:gd name="connsiteX11" fmla="*/ 2169474 w 2170622"/>
                  <a:gd name="connsiteY11" fmla="*/ 1814510 h 2457658"/>
                  <a:gd name="connsiteX12" fmla="*/ 1923672 w 2170622"/>
                  <a:gd name="connsiteY12" fmla="*/ 2445955 h 2457658"/>
                  <a:gd name="connsiteX13" fmla="*/ 1889588 w 2170622"/>
                  <a:gd name="connsiteY13" fmla="*/ 2455026 h 2457658"/>
                  <a:gd name="connsiteX14" fmla="*/ 1881136 w 2170622"/>
                  <a:gd name="connsiteY14" fmla="*/ 2423965 h 2457658"/>
                  <a:gd name="connsiteX15" fmla="*/ 1725629 w 2170622"/>
                  <a:gd name="connsiteY15" fmla="*/ 2017708 h 2457658"/>
                  <a:gd name="connsiteX16" fmla="*/ 1713534 w 2170622"/>
                  <a:gd name="connsiteY16" fmla="*/ 2005888 h 2457658"/>
                  <a:gd name="connsiteX17" fmla="*/ 1348439 w 2170622"/>
                  <a:gd name="connsiteY17" fmla="*/ 1764828 h 2457658"/>
                  <a:gd name="connsiteX18" fmla="*/ 868241 w 2170622"/>
                  <a:gd name="connsiteY18" fmla="*/ 1167055 h 2457658"/>
                  <a:gd name="connsiteX19" fmla="*/ 882809 w 2170622"/>
                  <a:gd name="connsiteY19" fmla="*/ 883939 h 2457658"/>
                  <a:gd name="connsiteX20" fmla="*/ 843572 w 2170622"/>
                  <a:gd name="connsiteY20" fmla="*/ 672839 h 2457658"/>
                  <a:gd name="connsiteX21" fmla="*/ 764616 w 2170622"/>
                  <a:gd name="connsiteY21" fmla="*/ 640885 h 2457658"/>
                  <a:gd name="connsiteX22" fmla="*/ 172202 w 2170622"/>
                  <a:gd name="connsiteY22" fmla="*/ 717711 h 24576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2170622" h="2457658">
                    <a:moveTo>
                      <a:pt x="172202" y="717711"/>
                    </a:moveTo>
                    <a:cubicBezTo>
                      <a:pt x="166567" y="717024"/>
                      <a:pt x="160933" y="715993"/>
                      <a:pt x="155298" y="715650"/>
                    </a:cubicBezTo>
                    <a:cubicBezTo>
                      <a:pt x="94689" y="712008"/>
                      <a:pt x="52771" y="685964"/>
                      <a:pt x="35798" y="623706"/>
                    </a:cubicBezTo>
                    <a:cubicBezTo>
                      <a:pt x="25353" y="585361"/>
                      <a:pt x="12640" y="547704"/>
                      <a:pt x="5563" y="508535"/>
                    </a:cubicBezTo>
                    <a:cubicBezTo>
                      <a:pt x="-3852" y="441124"/>
                      <a:pt x="-2203" y="374261"/>
                      <a:pt x="17382" y="308774"/>
                    </a:cubicBezTo>
                    <a:cubicBezTo>
                      <a:pt x="61292" y="162131"/>
                      <a:pt x="164300" y="77883"/>
                      <a:pt x="307301" y="36172"/>
                    </a:cubicBezTo>
                    <a:cubicBezTo>
                      <a:pt x="549118" y="-34401"/>
                      <a:pt x="775954" y="-1760"/>
                      <a:pt x="987878" y="134575"/>
                    </a:cubicBezTo>
                    <a:cubicBezTo>
                      <a:pt x="1015572" y="152373"/>
                      <a:pt x="1044020" y="169002"/>
                      <a:pt x="1072126" y="186182"/>
                    </a:cubicBezTo>
                    <a:cubicBezTo>
                      <a:pt x="1172316" y="266375"/>
                      <a:pt x="1196916" y="378866"/>
                      <a:pt x="1201865" y="497953"/>
                    </a:cubicBezTo>
                    <a:cubicBezTo>
                      <a:pt x="1211141" y="721834"/>
                      <a:pt x="1138026" y="1055938"/>
                      <a:pt x="1383966" y="1177431"/>
                    </a:cubicBezTo>
                    <a:cubicBezTo>
                      <a:pt x="1558714" y="1263809"/>
                      <a:pt x="1773662" y="1272192"/>
                      <a:pt x="1936179" y="1381247"/>
                    </a:cubicBezTo>
                    <a:cubicBezTo>
                      <a:pt x="2082822" y="1479650"/>
                      <a:pt x="2159442" y="1640999"/>
                      <a:pt x="2169474" y="1814510"/>
                    </a:cubicBezTo>
                    <a:cubicBezTo>
                      <a:pt x="2181294" y="2018120"/>
                      <a:pt x="2102063" y="2322195"/>
                      <a:pt x="1923672" y="2445955"/>
                    </a:cubicBezTo>
                    <a:cubicBezTo>
                      <a:pt x="1913708" y="2452895"/>
                      <a:pt x="1902988" y="2462310"/>
                      <a:pt x="1889588" y="2455026"/>
                    </a:cubicBezTo>
                    <a:cubicBezTo>
                      <a:pt x="1876945" y="2448154"/>
                      <a:pt x="1881068" y="2434823"/>
                      <a:pt x="1881136" y="2423965"/>
                    </a:cubicBezTo>
                    <a:cubicBezTo>
                      <a:pt x="1881755" y="2268458"/>
                      <a:pt x="1826231" y="2134459"/>
                      <a:pt x="1725629" y="2017708"/>
                    </a:cubicBezTo>
                    <a:cubicBezTo>
                      <a:pt x="1721986" y="2013447"/>
                      <a:pt x="1717588" y="2009805"/>
                      <a:pt x="1713534" y="2005888"/>
                    </a:cubicBezTo>
                    <a:cubicBezTo>
                      <a:pt x="1616025" y="1893398"/>
                      <a:pt x="1477833" y="1833545"/>
                      <a:pt x="1348439" y="1764828"/>
                    </a:cubicBezTo>
                    <a:cubicBezTo>
                      <a:pt x="1124351" y="1645809"/>
                      <a:pt x="897790" y="1433609"/>
                      <a:pt x="868241" y="1167055"/>
                    </a:cubicBezTo>
                    <a:cubicBezTo>
                      <a:pt x="857727" y="1071881"/>
                      <a:pt x="870990" y="977944"/>
                      <a:pt x="882809" y="883939"/>
                    </a:cubicBezTo>
                    <a:cubicBezTo>
                      <a:pt x="892155" y="809380"/>
                      <a:pt x="883909" y="738120"/>
                      <a:pt x="843572" y="672839"/>
                    </a:cubicBezTo>
                    <a:cubicBezTo>
                      <a:pt x="820208" y="635044"/>
                      <a:pt x="808113" y="630921"/>
                      <a:pt x="764616" y="640885"/>
                    </a:cubicBezTo>
                    <a:cubicBezTo>
                      <a:pt x="569664" y="685345"/>
                      <a:pt x="373888" y="724652"/>
                      <a:pt x="172202" y="717711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9">
                <a:extLst>
                  <a:ext uri="{FF2B5EF4-FFF2-40B4-BE49-F238E27FC236}">
                    <a16:creationId xmlns:a16="http://schemas.microsoft.com/office/drawing/2014/main" id="{847A11A2-2341-4868-870B-D8159D74DA36}"/>
                  </a:ext>
                </a:extLst>
              </p:cNvPr>
              <p:cNvSpPr/>
              <p:nvPr/>
            </p:nvSpPr>
            <p:spPr>
              <a:xfrm>
                <a:off x="3534198" y="3711850"/>
                <a:ext cx="1245782" cy="1914979"/>
              </a:xfrm>
              <a:custGeom>
                <a:avLst/>
                <a:gdLst>
                  <a:gd name="connsiteX0" fmla="*/ 1767481 w 2481297"/>
                  <a:gd name="connsiteY0" fmla="*/ 88356 h 3814175"/>
                  <a:gd name="connsiteX1" fmla="*/ 2011772 w 2481297"/>
                  <a:gd name="connsiteY1" fmla="*/ 291347 h 3814175"/>
                  <a:gd name="connsiteX2" fmla="*/ 2177312 w 2481297"/>
                  <a:gd name="connsiteY2" fmla="*/ 372434 h 3814175"/>
                  <a:gd name="connsiteX3" fmla="*/ 2427925 w 2481297"/>
                  <a:gd name="connsiteY3" fmla="*/ 553092 h 3814175"/>
                  <a:gd name="connsiteX4" fmla="*/ 2480631 w 2481297"/>
                  <a:gd name="connsiteY4" fmla="*/ 927465 h 3814175"/>
                  <a:gd name="connsiteX5" fmla="*/ 2457748 w 2481297"/>
                  <a:gd name="connsiteY5" fmla="*/ 1130456 h 3814175"/>
                  <a:gd name="connsiteX6" fmla="*/ 2367728 w 2481297"/>
                  <a:gd name="connsiteY6" fmla="*/ 1350214 h 3814175"/>
                  <a:gd name="connsiteX7" fmla="*/ 2005106 w 2481297"/>
                  <a:gd name="connsiteY7" fmla="*/ 2207121 h 3814175"/>
                  <a:gd name="connsiteX8" fmla="*/ 2136769 w 2481297"/>
                  <a:gd name="connsiteY8" fmla="*/ 2751844 h 3814175"/>
                  <a:gd name="connsiteX9" fmla="*/ 2345601 w 2481297"/>
                  <a:gd name="connsiteY9" fmla="*/ 3290039 h 3814175"/>
                  <a:gd name="connsiteX10" fmla="*/ 2297086 w 2481297"/>
                  <a:gd name="connsiteY10" fmla="*/ 3600985 h 3814175"/>
                  <a:gd name="connsiteX11" fmla="*/ 2165905 w 2481297"/>
                  <a:gd name="connsiteY11" fmla="*/ 3796143 h 3814175"/>
                  <a:gd name="connsiteX12" fmla="*/ 1975558 w 2481297"/>
                  <a:gd name="connsiteY12" fmla="*/ 3813459 h 3814175"/>
                  <a:gd name="connsiteX13" fmla="*/ 1596788 w 2481297"/>
                  <a:gd name="connsiteY13" fmla="*/ 3684202 h 3814175"/>
                  <a:gd name="connsiteX14" fmla="*/ 1182077 w 2481297"/>
                  <a:gd name="connsiteY14" fmla="*/ 3410775 h 3814175"/>
                  <a:gd name="connsiteX15" fmla="*/ 709095 w 2481297"/>
                  <a:gd name="connsiteY15" fmla="*/ 3174181 h 3814175"/>
                  <a:gd name="connsiteX16" fmla="*/ 0 w 2481297"/>
                  <a:gd name="connsiteY16" fmla="*/ 3108762 h 3814175"/>
                  <a:gd name="connsiteX17" fmla="*/ 86447 w 2481297"/>
                  <a:gd name="connsiteY17" fmla="*/ 3004655 h 3814175"/>
                  <a:gd name="connsiteX18" fmla="*/ 156401 w 2481297"/>
                  <a:gd name="connsiteY18" fmla="*/ 2895120 h 3814175"/>
                  <a:gd name="connsiteX19" fmla="*/ 503630 w 2481297"/>
                  <a:gd name="connsiteY19" fmla="*/ 1670987 h 3814175"/>
                  <a:gd name="connsiteX20" fmla="*/ 503630 w 2481297"/>
                  <a:gd name="connsiteY20" fmla="*/ 1612784 h 3814175"/>
                  <a:gd name="connsiteX21" fmla="*/ 503836 w 2481297"/>
                  <a:gd name="connsiteY21" fmla="*/ 1158287 h 3814175"/>
                  <a:gd name="connsiteX22" fmla="*/ 589664 w 2481297"/>
                  <a:gd name="connsiteY22" fmla="*/ 822602 h 3814175"/>
                  <a:gd name="connsiteX23" fmla="*/ 952973 w 2481297"/>
                  <a:gd name="connsiteY23" fmla="*/ 290591 h 3814175"/>
                  <a:gd name="connsiteX24" fmla="*/ 1200425 w 2481297"/>
                  <a:gd name="connsiteY24" fmla="*/ 100038 h 3814175"/>
                  <a:gd name="connsiteX25" fmla="*/ 1504775 w 2481297"/>
                  <a:gd name="connsiteY25" fmla="*/ 6307 h 3814175"/>
                  <a:gd name="connsiteX26" fmla="*/ 1526077 w 2481297"/>
                  <a:gd name="connsiteY26" fmla="*/ 95228 h 3814175"/>
                  <a:gd name="connsiteX27" fmla="*/ 1554320 w 2481297"/>
                  <a:gd name="connsiteY27" fmla="*/ 128350 h 3814175"/>
                  <a:gd name="connsiteX28" fmla="*/ 1725289 w 2481297"/>
                  <a:gd name="connsiteY28" fmla="*/ 150545 h 3814175"/>
                  <a:gd name="connsiteX29" fmla="*/ 1767481 w 2481297"/>
                  <a:gd name="connsiteY29" fmla="*/ 88356 h 381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2481297" h="3814175">
                    <a:moveTo>
                      <a:pt x="1767481" y="88356"/>
                    </a:moveTo>
                    <a:cubicBezTo>
                      <a:pt x="1842589" y="163602"/>
                      <a:pt x="1919965" y="236030"/>
                      <a:pt x="2011772" y="291347"/>
                    </a:cubicBezTo>
                    <a:cubicBezTo>
                      <a:pt x="2064684" y="323232"/>
                      <a:pt x="2119727" y="349963"/>
                      <a:pt x="2177312" y="372434"/>
                    </a:cubicBezTo>
                    <a:cubicBezTo>
                      <a:pt x="2277159" y="411397"/>
                      <a:pt x="2354672" y="476816"/>
                      <a:pt x="2427925" y="553092"/>
                    </a:cubicBezTo>
                    <a:cubicBezTo>
                      <a:pt x="2470667" y="680082"/>
                      <a:pt x="2473691" y="812363"/>
                      <a:pt x="2480631" y="927465"/>
                    </a:cubicBezTo>
                    <a:cubicBezTo>
                      <a:pt x="2484548" y="992471"/>
                      <a:pt x="2470461" y="1066411"/>
                      <a:pt x="2457748" y="1130456"/>
                    </a:cubicBezTo>
                    <a:cubicBezTo>
                      <a:pt x="2445173" y="1193745"/>
                      <a:pt x="2375975" y="1333997"/>
                      <a:pt x="2367728" y="1350214"/>
                    </a:cubicBezTo>
                    <a:cubicBezTo>
                      <a:pt x="2223628" y="1633330"/>
                      <a:pt x="2069082" y="1893082"/>
                      <a:pt x="2005106" y="2207121"/>
                    </a:cubicBezTo>
                    <a:cubicBezTo>
                      <a:pt x="1966693" y="2395544"/>
                      <a:pt x="2034930" y="2594412"/>
                      <a:pt x="2136769" y="2751844"/>
                    </a:cubicBezTo>
                    <a:cubicBezTo>
                      <a:pt x="2250565" y="2927692"/>
                      <a:pt x="2346288" y="3069868"/>
                      <a:pt x="2345601" y="3290039"/>
                    </a:cubicBezTo>
                    <a:cubicBezTo>
                      <a:pt x="2345257" y="3395451"/>
                      <a:pt x="2326360" y="3499971"/>
                      <a:pt x="2297086" y="3600985"/>
                    </a:cubicBezTo>
                    <a:cubicBezTo>
                      <a:pt x="2276266" y="3672795"/>
                      <a:pt x="2259429" y="3784736"/>
                      <a:pt x="2165905" y="3796143"/>
                    </a:cubicBezTo>
                    <a:cubicBezTo>
                      <a:pt x="2102685" y="3803839"/>
                      <a:pt x="2040220" y="3817445"/>
                      <a:pt x="1975558" y="3813459"/>
                    </a:cubicBezTo>
                    <a:cubicBezTo>
                      <a:pt x="1837230" y="3804870"/>
                      <a:pt x="1714294" y="3752576"/>
                      <a:pt x="1596788" y="3684202"/>
                    </a:cubicBezTo>
                    <a:cubicBezTo>
                      <a:pt x="1453511" y="3600779"/>
                      <a:pt x="1321299" y="3500452"/>
                      <a:pt x="1182077" y="3410775"/>
                    </a:cubicBezTo>
                    <a:cubicBezTo>
                      <a:pt x="1033029" y="3314708"/>
                      <a:pt x="878965" y="3228605"/>
                      <a:pt x="709095" y="3174181"/>
                    </a:cubicBezTo>
                    <a:cubicBezTo>
                      <a:pt x="483290" y="3097149"/>
                      <a:pt x="236251" y="3079351"/>
                      <a:pt x="0" y="3108762"/>
                    </a:cubicBezTo>
                    <a:cubicBezTo>
                      <a:pt x="23914" y="3054338"/>
                      <a:pt x="62533" y="3028913"/>
                      <a:pt x="86447" y="3004655"/>
                    </a:cubicBezTo>
                    <a:cubicBezTo>
                      <a:pt x="121080" y="2969472"/>
                      <a:pt x="136679" y="2939442"/>
                      <a:pt x="156401" y="2895120"/>
                    </a:cubicBezTo>
                    <a:cubicBezTo>
                      <a:pt x="324140" y="2518754"/>
                      <a:pt x="487138" y="2085491"/>
                      <a:pt x="503630" y="1670987"/>
                    </a:cubicBezTo>
                    <a:cubicBezTo>
                      <a:pt x="504386" y="1651609"/>
                      <a:pt x="503630" y="1632231"/>
                      <a:pt x="503630" y="1612784"/>
                    </a:cubicBezTo>
                    <a:cubicBezTo>
                      <a:pt x="498133" y="1405051"/>
                      <a:pt x="513594" y="1343205"/>
                      <a:pt x="503836" y="1158287"/>
                    </a:cubicBezTo>
                    <a:cubicBezTo>
                      <a:pt x="487963" y="1038924"/>
                      <a:pt x="534897" y="926365"/>
                      <a:pt x="589664" y="822602"/>
                    </a:cubicBezTo>
                    <a:cubicBezTo>
                      <a:pt x="690129" y="632254"/>
                      <a:pt x="812240" y="453452"/>
                      <a:pt x="952973" y="290591"/>
                    </a:cubicBezTo>
                    <a:cubicBezTo>
                      <a:pt x="1035503" y="225791"/>
                      <a:pt x="1108138" y="152401"/>
                      <a:pt x="1200425" y="100038"/>
                    </a:cubicBezTo>
                    <a:cubicBezTo>
                      <a:pt x="1224682" y="86294"/>
                      <a:pt x="1496803" y="-27708"/>
                      <a:pt x="1504775" y="6307"/>
                    </a:cubicBezTo>
                    <a:cubicBezTo>
                      <a:pt x="1511715" y="35993"/>
                      <a:pt x="1517968" y="65817"/>
                      <a:pt x="1526077" y="95228"/>
                    </a:cubicBezTo>
                    <a:cubicBezTo>
                      <a:pt x="1530131" y="109865"/>
                      <a:pt x="1540507" y="121890"/>
                      <a:pt x="1554320" y="128350"/>
                    </a:cubicBezTo>
                    <a:cubicBezTo>
                      <a:pt x="1608675" y="153912"/>
                      <a:pt x="1664817" y="167793"/>
                      <a:pt x="1725289" y="150545"/>
                    </a:cubicBezTo>
                    <a:cubicBezTo>
                      <a:pt x="1757861" y="141200"/>
                      <a:pt x="1773804" y="122852"/>
                      <a:pt x="1767481" y="88356"/>
                    </a:cubicBezTo>
                    <a:close/>
                  </a:path>
                </a:pathLst>
              </a:custGeom>
              <a:solidFill>
                <a:schemeClr val="accent6">
                  <a:lumMod val="60000"/>
                  <a:lumOff val="40000"/>
                </a:schemeClr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45" name="Freeform: Shape 10">
                <a:extLst>
                  <a:ext uri="{FF2B5EF4-FFF2-40B4-BE49-F238E27FC236}">
                    <a16:creationId xmlns:a16="http://schemas.microsoft.com/office/drawing/2014/main" id="{8CCC38E5-6682-45E3-A396-1CBA8FA259DE}"/>
                  </a:ext>
                </a:extLst>
              </p:cNvPr>
              <p:cNvSpPr/>
              <p:nvPr/>
            </p:nvSpPr>
            <p:spPr>
              <a:xfrm>
                <a:off x="3245286" y="5305473"/>
                <a:ext cx="1406155" cy="758295"/>
              </a:xfrm>
              <a:custGeom>
                <a:avLst/>
                <a:gdLst>
                  <a:gd name="connsiteX0" fmla="*/ 1284608 w 2800721"/>
                  <a:gd name="connsiteY0" fmla="*/ 0 h 1510340"/>
                  <a:gd name="connsiteX1" fmla="*/ 1757590 w 2800721"/>
                  <a:gd name="connsiteY1" fmla="*/ 236594 h 1510340"/>
                  <a:gd name="connsiteX2" fmla="*/ 2172301 w 2800721"/>
                  <a:gd name="connsiteY2" fmla="*/ 510021 h 1510340"/>
                  <a:gd name="connsiteX3" fmla="*/ 2551071 w 2800721"/>
                  <a:gd name="connsiteY3" fmla="*/ 639278 h 1510340"/>
                  <a:gd name="connsiteX4" fmla="*/ 2741418 w 2800721"/>
                  <a:gd name="connsiteY4" fmla="*/ 621962 h 1510340"/>
                  <a:gd name="connsiteX5" fmla="*/ 2449300 w 2800721"/>
                  <a:gd name="connsiteY5" fmla="*/ 835260 h 1510340"/>
                  <a:gd name="connsiteX6" fmla="*/ 2295854 w 2800721"/>
                  <a:gd name="connsiteY6" fmla="*/ 882950 h 1510340"/>
                  <a:gd name="connsiteX7" fmla="*/ 2533548 w 2800721"/>
                  <a:gd name="connsiteY7" fmla="*/ 895732 h 1510340"/>
                  <a:gd name="connsiteX8" fmla="*/ 2663561 w 2800721"/>
                  <a:gd name="connsiteY8" fmla="*/ 901504 h 1510340"/>
                  <a:gd name="connsiteX9" fmla="*/ 2714480 w 2800721"/>
                  <a:gd name="connsiteY9" fmla="*/ 938199 h 1510340"/>
                  <a:gd name="connsiteX10" fmla="*/ 2727537 w 2800721"/>
                  <a:gd name="connsiteY10" fmla="*/ 965617 h 1510340"/>
                  <a:gd name="connsiteX11" fmla="*/ 2787596 w 2800721"/>
                  <a:gd name="connsiteY11" fmla="*/ 1174037 h 1510340"/>
                  <a:gd name="connsiteX12" fmla="*/ 2800721 w 2800721"/>
                  <a:gd name="connsiteY12" fmla="*/ 1338684 h 1510340"/>
                  <a:gd name="connsiteX13" fmla="*/ 2797148 w 2800721"/>
                  <a:gd name="connsiteY13" fmla="*/ 1370225 h 1510340"/>
                  <a:gd name="connsiteX14" fmla="*/ 2777770 w 2800721"/>
                  <a:gd name="connsiteY14" fmla="*/ 1444303 h 1510340"/>
                  <a:gd name="connsiteX15" fmla="*/ 2731454 w 2800721"/>
                  <a:gd name="connsiteY15" fmla="*/ 1447327 h 1510340"/>
                  <a:gd name="connsiteX16" fmla="*/ 2736127 w 2800721"/>
                  <a:gd name="connsiteY16" fmla="*/ 1455366 h 1510340"/>
                  <a:gd name="connsiteX17" fmla="*/ 2712694 w 2800721"/>
                  <a:gd name="connsiteY17" fmla="*/ 1459352 h 1510340"/>
                  <a:gd name="connsiteX18" fmla="*/ 2329388 w 2800721"/>
                  <a:gd name="connsiteY18" fmla="*/ 1474676 h 1510340"/>
                  <a:gd name="connsiteX19" fmla="*/ 2282798 w 2800721"/>
                  <a:gd name="connsiteY19" fmla="*/ 1510340 h 1510340"/>
                  <a:gd name="connsiteX20" fmla="*/ 2243285 w 2800721"/>
                  <a:gd name="connsiteY20" fmla="*/ 1473027 h 1510340"/>
                  <a:gd name="connsiteX21" fmla="*/ 1739381 w 2800721"/>
                  <a:gd name="connsiteY21" fmla="*/ 1467804 h 1510340"/>
                  <a:gd name="connsiteX22" fmla="*/ 1309690 w 2800721"/>
                  <a:gd name="connsiteY22" fmla="*/ 1440455 h 1510340"/>
                  <a:gd name="connsiteX23" fmla="*/ 953459 w 2800721"/>
                  <a:gd name="connsiteY23" fmla="*/ 1402386 h 1510340"/>
                  <a:gd name="connsiteX24" fmla="*/ 538543 w 2800721"/>
                  <a:gd name="connsiteY24" fmla="*/ 1321299 h 1510340"/>
                  <a:gd name="connsiteX25" fmla="*/ 121634 w 2800721"/>
                  <a:gd name="connsiteY25" fmla="*/ 1145863 h 1510340"/>
                  <a:gd name="connsiteX26" fmla="*/ 3166 w 2800721"/>
                  <a:gd name="connsiteY26" fmla="*/ 976750 h 1510340"/>
                  <a:gd name="connsiteX27" fmla="*/ 6945 w 2800721"/>
                  <a:gd name="connsiteY27" fmla="*/ 823235 h 1510340"/>
                  <a:gd name="connsiteX28" fmla="*/ 220519 w 2800721"/>
                  <a:gd name="connsiteY28" fmla="*/ 387566 h 1510340"/>
                  <a:gd name="connsiteX29" fmla="*/ 544247 w 2800721"/>
                  <a:gd name="connsiteY29" fmla="*/ 175161 h 1510340"/>
                  <a:gd name="connsiteX30" fmla="*/ 1051931 w 2800721"/>
                  <a:gd name="connsiteY30" fmla="*/ 31060 h 1510340"/>
                  <a:gd name="connsiteX31" fmla="*/ 1284608 w 2800721"/>
                  <a:gd name="connsiteY31" fmla="*/ 0 h 15103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800721" h="1510340">
                    <a:moveTo>
                      <a:pt x="1284608" y="0"/>
                    </a:moveTo>
                    <a:cubicBezTo>
                      <a:pt x="1454546" y="54424"/>
                      <a:pt x="1608542" y="140527"/>
                      <a:pt x="1757590" y="236594"/>
                    </a:cubicBezTo>
                    <a:cubicBezTo>
                      <a:pt x="1896812" y="326270"/>
                      <a:pt x="2028955" y="426666"/>
                      <a:pt x="2172301" y="510021"/>
                    </a:cubicBezTo>
                    <a:cubicBezTo>
                      <a:pt x="2289807" y="578395"/>
                      <a:pt x="2412743" y="630688"/>
                      <a:pt x="2551071" y="639278"/>
                    </a:cubicBezTo>
                    <a:cubicBezTo>
                      <a:pt x="2615733" y="643264"/>
                      <a:pt x="2678129" y="629658"/>
                      <a:pt x="2741418" y="621962"/>
                    </a:cubicBezTo>
                    <a:cubicBezTo>
                      <a:pt x="2675037" y="735483"/>
                      <a:pt x="2566051" y="790800"/>
                      <a:pt x="2449300" y="835260"/>
                    </a:cubicBezTo>
                    <a:cubicBezTo>
                      <a:pt x="2399411" y="854295"/>
                      <a:pt x="2347735" y="867626"/>
                      <a:pt x="2295854" y="882950"/>
                    </a:cubicBezTo>
                    <a:cubicBezTo>
                      <a:pt x="2375085" y="887211"/>
                      <a:pt x="2454316" y="891540"/>
                      <a:pt x="2533548" y="895732"/>
                    </a:cubicBezTo>
                    <a:cubicBezTo>
                      <a:pt x="2576909" y="898068"/>
                      <a:pt x="2620269" y="902603"/>
                      <a:pt x="2663561" y="901504"/>
                    </a:cubicBezTo>
                    <a:cubicBezTo>
                      <a:pt x="2692766" y="900748"/>
                      <a:pt x="2707403" y="911399"/>
                      <a:pt x="2714480" y="938199"/>
                    </a:cubicBezTo>
                    <a:cubicBezTo>
                      <a:pt x="2717023" y="947820"/>
                      <a:pt x="2723070" y="956478"/>
                      <a:pt x="2727537" y="965617"/>
                    </a:cubicBezTo>
                    <a:cubicBezTo>
                      <a:pt x="2748015" y="1034953"/>
                      <a:pt x="2770760" y="1103465"/>
                      <a:pt x="2787596" y="1174037"/>
                    </a:cubicBezTo>
                    <a:cubicBezTo>
                      <a:pt x="2800652" y="1228942"/>
                      <a:pt x="2790551" y="1284329"/>
                      <a:pt x="2800721" y="1338684"/>
                    </a:cubicBezTo>
                    <a:cubicBezTo>
                      <a:pt x="2787184" y="1347549"/>
                      <a:pt x="2797079" y="1360124"/>
                      <a:pt x="2797148" y="1370225"/>
                    </a:cubicBezTo>
                    <a:cubicBezTo>
                      <a:pt x="2797354" y="1397094"/>
                      <a:pt x="2790620" y="1422382"/>
                      <a:pt x="2777770" y="1444303"/>
                    </a:cubicBezTo>
                    <a:cubicBezTo>
                      <a:pt x="2766569" y="1463406"/>
                      <a:pt x="2745747" y="1442035"/>
                      <a:pt x="2731454" y="1447327"/>
                    </a:cubicBezTo>
                    <a:cubicBezTo>
                      <a:pt x="2720528" y="1451381"/>
                      <a:pt x="2736195" y="1451312"/>
                      <a:pt x="2736127" y="1455366"/>
                    </a:cubicBezTo>
                    <a:cubicBezTo>
                      <a:pt x="2728293" y="1456741"/>
                      <a:pt x="2720596" y="1458665"/>
                      <a:pt x="2712694" y="1459352"/>
                    </a:cubicBezTo>
                    <a:cubicBezTo>
                      <a:pt x="2585223" y="1471240"/>
                      <a:pt x="2457340" y="1475569"/>
                      <a:pt x="2329388" y="1474676"/>
                    </a:cubicBezTo>
                    <a:cubicBezTo>
                      <a:pt x="2301558" y="1474470"/>
                      <a:pt x="2283279" y="1478662"/>
                      <a:pt x="2282798" y="1510340"/>
                    </a:cubicBezTo>
                    <a:cubicBezTo>
                      <a:pt x="2286303" y="1480173"/>
                      <a:pt x="2272490" y="1473302"/>
                      <a:pt x="2243285" y="1473027"/>
                    </a:cubicBezTo>
                    <a:cubicBezTo>
                      <a:pt x="2075339" y="1471309"/>
                      <a:pt x="1907394" y="1476875"/>
                      <a:pt x="1739381" y="1467804"/>
                    </a:cubicBezTo>
                    <a:cubicBezTo>
                      <a:pt x="1596035" y="1460039"/>
                      <a:pt x="1452897" y="1450556"/>
                      <a:pt x="1309690" y="1440455"/>
                    </a:cubicBezTo>
                    <a:cubicBezTo>
                      <a:pt x="1190396" y="1432003"/>
                      <a:pt x="1071584" y="1418672"/>
                      <a:pt x="953459" y="1402386"/>
                    </a:cubicBezTo>
                    <a:cubicBezTo>
                      <a:pt x="813963" y="1383144"/>
                      <a:pt x="674879" y="1358200"/>
                      <a:pt x="538543" y="1321299"/>
                    </a:cubicBezTo>
                    <a:cubicBezTo>
                      <a:pt x="391831" y="1281580"/>
                      <a:pt x="245738" y="1239388"/>
                      <a:pt x="121634" y="1145863"/>
                    </a:cubicBezTo>
                    <a:cubicBezTo>
                      <a:pt x="63912" y="1102365"/>
                      <a:pt x="12717" y="1051995"/>
                      <a:pt x="3166" y="976750"/>
                    </a:cubicBezTo>
                    <a:cubicBezTo>
                      <a:pt x="-3225" y="926242"/>
                      <a:pt x="1104" y="874635"/>
                      <a:pt x="6945" y="823235"/>
                    </a:cubicBezTo>
                    <a:cubicBezTo>
                      <a:pt x="26392" y="652060"/>
                      <a:pt x="99576" y="507066"/>
                      <a:pt x="220519" y="387566"/>
                    </a:cubicBezTo>
                    <a:cubicBezTo>
                      <a:pt x="313493" y="295760"/>
                      <a:pt x="423235" y="226492"/>
                      <a:pt x="544247" y="175161"/>
                    </a:cubicBezTo>
                    <a:cubicBezTo>
                      <a:pt x="707588" y="105825"/>
                      <a:pt x="877320" y="60471"/>
                      <a:pt x="1051931" y="31060"/>
                    </a:cubicBezTo>
                    <a:cubicBezTo>
                      <a:pt x="1129101" y="17935"/>
                      <a:pt x="1206545" y="6872"/>
                      <a:pt x="1284608" y="0"/>
                    </a:cubicBezTo>
                    <a:close/>
                  </a:path>
                </a:pathLst>
              </a:custGeom>
              <a:solidFill>
                <a:srgbClr val="2F6781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1">
                <a:extLst>
                  <a:ext uri="{FF2B5EF4-FFF2-40B4-BE49-F238E27FC236}">
                    <a16:creationId xmlns:a16="http://schemas.microsoft.com/office/drawing/2014/main" id="{B54A0196-DB8E-46F6-A649-469BE9FF4D36}"/>
                  </a:ext>
                </a:extLst>
              </p:cNvPr>
              <p:cNvSpPr/>
              <p:nvPr/>
            </p:nvSpPr>
            <p:spPr>
              <a:xfrm>
                <a:off x="4614628" y="5734492"/>
                <a:ext cx="593211" cy="348942"/>
              </a:xfrm>
              <a:custGeom>
                <a:avLst/>
                <a:gdLst>
                  <a:gd name="connsiteX0" fmla="*/ 73184 w 1181533"/>
                  <a:gd name="connsiteY0" fmla="*/ 484252 h 695008"/>
                  <a:gd name="connsiteX1" fmla="*/ 60059 w 1181533"/>
                  <a:gd name="connsiteY1" fmla="*/ 319605 h 695008"/>
                  <a:gd name="connsiteX2" fmla="*/ 0 w 1181533"/>
                  <a:gd name="connsiteY2" fmla="*/ 111185 h 695008"/>
                  <a:gd name="connsiteX3" fmla="*/ 274389 w 1181533"/>
                  <a:gd name="connsiteY3" fmla="*/ 81568 h 695008"/>
                  <a:gd name="connsiteX4" fmla="*/ 514076 w 1181533"/>
                  <a:gd name="connsiteY4" fmla="*/ 0 h 695008"/>
                  <a:gd name="connsiteX5" fmla="*/ 678997 w 1181533"/>
                  <a:gd name="connsiteY5" fmla="*/ 85416 h 695008"/>
                  <a:gd name="connsiteX6" fmla="*/ 1019424 w 1181533"/>
                  <a:gd name="connsiteY6" fmla="*/ 413954 h 695008"/>
                  <a:gd name="connsiteX7" fmla="*/ 1170327 w 1181533"/>
                  <a:gd name="connsiteY7" fmla="*/ 608493 h 695008"/>
                  <a:gd name="connsiteX8" fmla="*/ 1157820 w 1181533"/>
                  <a:gd name="connsiteY8" fmla="*/ 695008 h 695008"/>
                  <a:gd name="connsiteX9" fmla="*/ 922463 w 1181533"/>
                  <a:gd name="connsiteY9" fmla="*/ 574890 h 695008"/>
                  <a:gd name="connsiteX10" fmla="*/ 585816 w 1181533"/>
                  <a:gd name="connsiteY10" fmla="*/ 506929 h 695008"/>
                  <a:gd name="connsiteX11" fmla="*/ 227180 w 1181533"/>
                  <a:gd name="connsiteY11" fmla="*/ 489475 h 695008"/>
                  <a:gd name="connsiteX12" fmla="*/ 118057 w 1181533"/>
                  <a:gd name="connsiteY12" fmla="*/ 495384 h 695008"/>
                  <a:gd name="connsiteX13" fmla="*/ 73184 w 1181533"/>
                  <a:gd name="connsiteY13" fmla="*/ 484252 h 695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181533" h="695008">
                    <a:moveTo>
                      <a:pt x="73184" y="484252"/>
                    </a:moveTo>
                    <a:cubicBezTo>
                      <a:pt x="63014" y="429896"/>
                      <a:pt x="73115" y="374510"/>
                      <a:pt x="60059" y="319605"/>
                    </a:cubicBezTo>
                    <a:cubicBezTo>
                      <a:pt x="43224" y="249032"/>
                      <a:pt x="20478" y="180521"/>
                      <a:pt x="0" y="111185"/>
                    </a:cubicBezTo>
                    <a:cubicBezTo>
                      <a:pt x="91532" y="101702"/>
                      <a:pt x="183614" y="95998"/>
                      <a:pt x="274389" y="81568"/>
                    </a:cubicBezTo>
                    <a:cubicBezTo>
                      <a:pt x="358155" y="68236"/>
                      <a:pt x="440616" y="45972"/>
                      <a:pt x="514076" y="0"/>
                    </a:cubicBezTo>
                    <a:cubicBezTo>
                      <a:pt x="577364" y="12438"/>
                      <a:pt x="630689" y="42811"/>
                      <a:pt x="678997" y="85416"/>
                    </a:cubicBezTo>
                    <a:cubicBezTo>
                      <a:pt x="797397" y="189935"/>
                      <a:pt x="912362" y="297890"/>
                      <a:pt x="1019424" y="413954"/>
                    </a:cubicBezTo>
                    <a:cubicBezTo>
                      <a:pt x="1075222" y="474425"/>
                      <a:pt x="1131090" y="535034"/>
                      <a:pt x="1170327" y="608493"/>
                    </a:cubicBezTo>
                    <a:cubicBezTo>
                      <a:pt x="1187506" y="640584"/>
                      <a:pt x="1186132" y="669652"/>
                      <a:pt x="1157820" y="695008"/>
                    </a:cubicBezTo>
                    <a:cubicBezTo>
                      <a:pt x="1084637" y="644707"/>
                      <a:pt x="1008017" y="601278"/>
                      <a:pt x="922463" y="574890"/>
                    </a:cubicBezTo>
                    <a:cubicBezTo>
                      <a:pt x="812446" y="541013"/>
                      <a:pt x="699681" y="522871"/>
                      <a:pt x="585816" y="506929"/>
                    </a:cubicBezTo>
                    <a:cubicBezTo>
                      <a:pt x="466454" y="490162"/>
                      <a:pt x="346542" y="498477"/>
                      <a:pt x="227180" y="489475"/>
                    </a:cubicBezTo>
                    <a:cubicBezTo>
                      <a:pt x="191172" y="486726"/>
                      <a:pt x="154409" y="493185"/>
                      <a:pt x="118057" y="495384"/>
                    </a:cubicBezTo>
                    <a:cubicBezTo>
                      <a:pt x="104932" y="484252"/>
                      <a:pt x="85416" y="498820"/>
                      <a:pt x="73184" y="48425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2">
                <a:extLst>
                  <a:ext uri="{FF2B5EF4-FFF2-40B4-BE49-F238E27FC236}">
                    <a16:creationId xmlns:a16="http://schemas.microsoft.com/office/drawing/2014/main" id="{F7AB9F69-EAF6-4803-907E-061844EEEF54}"/>
                  </a:ext>
                </a:extLst>
              </p:cNvPr>
              <p:cNvSpPr/>
              <p:nvPr/>
            </p:nvSpPr>
            <p:spPr>
              <a:xfrm>
                <a:off x="4872730" y="5695733"/>
                <a:ext cx="500320" cy="471283"/>
              </a:xfrm>
              <a:custGeom>
                <a:avLst/>
                <a:gdLst>
                  <a:gd name="connsiteX0" fmla="*/ 643745 w 996517"/>
                  <a:gd name="connsiteY0" fmla="*/ 772207 h 938681"/>
                  <a:gd name="connsiteX1" fmla="*/ 656252 w 996517"/>
                  <a:gd name="connsiteY1" fmla="*/ 685691 h 938681"/>
                  <a:gd name="connsiteX2" fmla="*/ 505348 w 996517"/>
                  <a:gd name="connsiteY2" fmla="*/ 491152 h 938681"/>
                  <a:gd name="connsiteX3" fmla="*/ 164922 w 996517"/>
                  <a:gd name="connsiteY3" fmla="*/ 162614 h 938681"/>
                  <a:gd name="connsiteX4" fmla="*/ 0 w 996517"/>
                  <a:gd name="connsiteY4" fmla="*/ 77198 h 938681"/>
                  <a:gd name="connsiteX5" fmla="*/ 59510 w 996517"/>
                  <a:gd name="connsiteY5" fmla="*/ 26416 h 938681"/>
                  <a:gd name="connsiteX6" fmla="*/ 152896 w 996517"/>
                  <a:gd name="connsiteY6" fmla="*/ 7450 h 938681"/>
                  <a:gd name="connsiteX7" fmla="*/ 317818 w 996517"/>
                  <a:gd name="connsiteY7" fmla="*/ 109702 h 938681"/>
                  <a:gd name="connsiteX8" fmla="*/ 802001 w 996517"/>
                  <a:gd name="connsiteY8" fmla="*/ 583921 h 938681"/>
                  <a:gd name="connsiteX9" fmla="*/ 944590 w 996517"/>
                  <a:gd name="connsiteY9" fmla="*/ 750011 h 938681"/>
                  <a:gd name="connsiteX10" fmla="*/ 993929 w 996517"/>
                  <a:gd name="connsiteY10" fmla="*/ 858172 h 938681"/>
                  <a:gd name="connsiteX11" fmla="*/ 924181 w 996517"/>
                  <a:gd name="connsiteY11" fmla="*/ 938297 h 938681"/>
                  <a:gd name="connsiteX12" fmla="*/ 836704 w 996517"/>
                  <a:gd name="connsiteY12" fmla="*/ 910673 h 938681"/>
                  <a:gd name="connsiteX13" fmla="*/ 643745 w 996517"/>
                  <a:gd name="connsiteY13" fmla="*/ 772207 h 9386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996517" h="938681">
                    <a:moveTo>
                      <a:pt x="643745" y="772207"/>
                    </a:moveTo>
                    <a:cubicBezTo>
                      <a:pt x="672056" y="746850"/>
                      <a:pt x="673362" y="717851"/>
                      <a:pt x="656252" y="685691"/>
                    </a:cubicBezTo>
                    <a:cubicBezTo>
                      <a:pt x="617014" y="612232"/>
                      <a:pt x="561147" y="551624"/>
                      <a:pt x="505348" y="491152"/>
                    </a:cubicBezTo>
                    <a:cubicBezTo>
                      <a:pt x="398286" y="375089"/>
                      <a:pt x="283253" y="267134"/>
                      <a:pt x="164922" y="162614"/>
                    </a:cubicBezTo>
                    <a:cubicBezTo>
                      <a:pt x="116613" y="119941"/>
                      <a:pt x="63288" y="89567"/>
                      <a:pt x="0" y="77198"/>
                    </a:cubicBezTo>
                    <a:cubicBezTo>
                      <a:pt x="19997" y="60431"/>
                      <a:pt x="42261" y="45657"/>
                      <a:pt x="59510" y="26416"/>
                    </a:cubicBezTo>
                    <a:cubicBezTo>
                      <a:pt x="86997" y="-4094"/>
                      <a:pt x="118056" y="-4850"/>
                      <a:pt x="152896" y="7450"/>
                    </a:cubicBezTo>
                    <a:cubicBezTo>
                      <a:pt x="215360" y="29440"/>
                      <a:pt x="267311" y="68746"/>
                      <a:pt x="317818" y="109702"/>
                    </a:cubicBezTo>
                    <a:cubicBezTo>
                      <a:pt x="493941" y="252703"/>
                      <a:pt x="647524" y="418793"/>
                      <a:pt x="802001" y="583921"/>
                    </a:cubicBezTo>
                    <a:cubicBezTo>
                      <a:pt x="851890" y="637246"/>
                      <a:pt x="904459" y="688303"/>
                      <a:pt x="944590" y="750011"/>
                    </a:cubicBezTo>
                    <a:cubicBezTo>
                      <a:pt x="966442" y="783614"/>
                      <a:pt x="985545" y="818453"/>
                      <a:pt x="993929" y="858172"/>
                    </a:cubicBezTo>
                    <a:cubicBezTo>
                      <a:pt x="1005268" y="912253"/>
                      <a:pt x="978880" y="942488"/>
                      <a:pt x="924181" y="938297"/>
                    </a:cubicBezTo>
                    <a:cubicBezTo>
                      <a:pt x="892845" y="935892"/>
                      <a:pt x="864191" y="924828"/>
                      <a:pt x="836704" y="910673"/>
                    </a:cubicBezTo>
                    <a:cubicBezTo>
                      <a:pt x="765649" y="873977"/>
                      <a:pt x="698994" y="830960"/>
                      <a:pt x="643745" y="772207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8" name="Freeform: Shape 13">
                <a:extLst>
                  <a:ext uri="{FF2B5EF4-FFF2-40B4-BE49-F238E27FC236}">
                    <a16:creationId xmlns:a16="http://schemas.microsoft.com/office/drawing/2014/main" id="{8BF7D81C-2F3B-40E4-A74A-806677F1FACD}"/>
                  </a:ext>
                </a:extLst>
              </p:cNvPr>
              <p:cNvSpPr/>
              <p:nvPr/>
            </p:nvSpPr>
            <p:spPr>
              <a:xfrm>
                <a:off x="4378849" y="6036133"/>
                <a:ext cx="424666" cy="258066"/>
              </a:xfrm>
              <a:custGeom>
                <a:avLst/>
                <a:gdLst>
                  <a:gd name="connsiteX0" fmla="*/ 0 w 845832"/>
                  <a:gd name="connsiteY0" fmla="*/ 179353 h 514006"/>
                  <a:gd name="connsiteX1" fmla="*/ 24876 w 845832"/>
                  <a:gd name="connsiteY1" fmla="*/ 54974 h 514006"/>
                  <a:gd name="connsiteX2" fmla="*/ 71466 w 845832"/>
                  <a:gd name="connsiteY2" fmla="*/ 19310 h 514006"/>
                  <a:gd name="connsiteX3" fmla="*/ 454772 w 845832"/>
                  <a:gd name="connsiteY3" fmla="*/ 3986 h 514006"/>
                  <a:gd name="connsiteX4" fmla="*/ 478136 w 845832"/>
                  <a:gd name="connsiteY4" fmla="*/ 0 h 514006"/>
                  <a:gd name="connsiteX5" fmla="*/ 502875 w 845832"/>
                  <a:gd name="connsiteY5" fmla="*/ 16973 h 514006"/>
                  <a:gd name="connsiteX6" fmla="*/ 703185 w 845832"/>
                  <a:gd name="connsiteY6" fmla="*/ 237969 h 514006"/>
                  <a:gd name="connsiteX7" fmla="*/ 833337 w 845832"/>
                  <a:gd name="connsiteY7" fmla="*/ 422406 h 514006"/>
                  <a:gd name="connsiteX8" fmla="*/ 818837 w 845832"/>
                  <a:gd name="connsiteY8" fmla="*/ 514007 h 514006"/>
                  <a:gd name="connsiteX9" fmla="*/ 690610 w 845832"/>
                  <a:gd name="connsiteY9" fmla="*/ 424399 h 514006"/>
                  <a:gd name="connsiteX10" fmla="*/ 321667 w 845832"/>
                  <a:gd name="connsiteY10" fmla="*/ 265112 h 514006"/>
                  <a:gd name="connsiteX11" fmla="*/ 50095 w 845832"/>
                  <a:gd name="connsiteY11" fmla="*/ 188424 h 514006"/>
                  <a:gd name="connsiteX12" fmla="*/ 0 w 845832"/>
                  <a:gd name="connsiteY12" fmla="*/ 179353 h 5140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5832" h="514006">
                    <a:moveTo>
                      <a:pt x="0" y="179353"/>
                    </a:moveTo>
                    <a:cubicBezTo>
                      <a:pt x="11339" y="138535"/>
                      <a:pt x="23295" y="97785"/>
                      <a:pt x="24876" y="54974"/>
                    </a:cubicBezTo>
                    <a:cubicBezTo>
                      <a:pt x="25357" y="23295"/>
                      <a:pt x="43635" y="19104"/>
                      <a:pt x="71466" y="19310"/>
                    </a:cubicBezTo>
                    <a:cubicBezTo>
                      <a:pt x="199418" y="20203"/>
                      <a:pt x="327301" y="15874"/>
                      <a:pt x="454772" y="3986"/>
                    </a:cubicBezTo>
                    <a:cubicBezTo>
                      <a:pt x="462605" y="3230"/>
                      <a:pt x="470371" y="1306"/>
                      <a:pt x="478136" y="0"/>
                    </a:cubicBezTo>
                    <a:cubicBezTo>
                      <a:pt x="489681" y="825"/>
                      <a:pt x="495796" y="9689"/>
                      <a:pt x="502875" y="16973"/>
                    </a:cubicBezTo>
                    <a:cubicBezTo>
                      <a:pt x="572073" y="88439"/>
                      <a:pt x="639690" y="161349"/>
                      <a:pt x="703185" y="237969"/>
                    </a:cubicBezTo>
                    <a:cubicBezTo>
                      <a:pt x="751287" y="296035"/>
                      <a:pt x="799527" y="354239"/>
                      <a:pt x="833337" y="422406"/>
                    </a:cubicBezTo>
                    <a:cubicBezTo>
                      <a:pt x="853539" y="463224"/>
                      <a:pt x="849623" y="483565"/>
                      <a:pt x="818837" y="514007"/>
                    </a:cubicBezTo>
                    <a:cubicBezTo>
                      <a:pt x="774583" y="486313"/>
                      <a:pt x="735345" y="451886"/>
                      <a:pt x="690610" y="424399"/>
                    </a:cubicBezTo>
                    <a:cubicBezTo>
                      <a:pt x="575097" y="353208"/>
                      <a:pt x="448725" y="308816"/>
                      <a:pt x="321667" y="265112"/>
                    </a:cubicBezTo>
                    <a:cubicBezTo>
                      <a:pt x="232608" y="234464"/>
                      <a:pt x="141351" y="211581"/>
                      <a:pt x="50095" y="188424"/>
                    </a:cubicBezTo>
                    <a:cubicBezTo>
                      <a:pt x="33672" y="184300"/>
                      <a:pt x="16699" y="182376"/>
                      <a:pt x="0" y="179353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4">
                <a:extLst>
                  <a:ext uri="{FF2B5EF4-FFF2-40B4-BE49-F238E27FC236}">
                    <a16:creationId xmlns:a16="http://schemas.microsoft.com/office/drawing/2014/main" id="{FB997619-8244-429E-BC55-7083345398CC}"/>
                  </a:ext>
                </a:extLst>
              </p:cNvPr>
              <p:cNvSpPr/>
              <p:nvPr/>
            </p:nvSpPr>
            <p:spPr>
              <a:xfrm>
                <a:off x="4614601" y="5977585"/>
                <a:ext cx="349689" cy="407181"/>
              </a:xfrm>
              <a:custGeom>
                <a:avLst/>
                <a:gdLst>
                  <a:gd name="connsiteX0" fmla="*/ 349209 w 696495"/>
                  <a:gd name="connsiteY0" fmla="*/ 630688 h 811007"/>
                  <a:gd name="connsiteX1" fmla="*/ 363708 w 696495"/>
                  <a:gd name="connsiteY1" fmla="*/ 539088 h 811007"/>
                  <a:gd name="connsiteX2" fmla="*/ 233557 w 696495"/>
                  <a:gd name="connsiteY2" fmla="*/ 354651 h 811007"/>
                  <a:gd name="connsiteX3" fmla="*/ 33246 w 696495"/>
                  <a:gd name="connsiteY3" fmla="*/ 133656 h 811007"/>
                  <a:gd name="connsiteX4" fmla="*/ 8507 w 696495"/>
                  <a:gd name="connsiteY4" fmla="*/ 116682 h 811007"/>
                  <a:gd name="connsiteX5" fmla="*/ 3904 w 696495"/>
                  <a:gd name="connsiteY5" fmla="*/ 108642 h 811007"/>
                  <a:gd name="connsiteX6" fmla="*/ 50219 w 696495"/>
                  <a:gd name="connsiteY6" fmla="*/ 105619 h 811007"/>
                  <a:gd name="connsiteX7" fmla="*/ 69597 w 696495"/>
                  <a:gd name="connsiteY7" fmla="*/ 31541 h 811007"/>
                  <a:gd name="connsiteX8" fmla="*/ 73171 w 696495"/>
                  <a:gd name="connsiteY8" fmla="*/ 0 h 811007"/>
                  <a:gd name="connsiteX9" fmla="*/ 117975 w 696495"/>
                  <a:gd name="connsiteY9" fmla="*/ 11201 h 811007"/>
                  <a:gd name="connsiteX10" fmla="*/ 580855 w 696495"/>
                  <a:gd name="connsiteY10" fmla="*/ 525139 h 811007"/>
                  <a:gd name="connsiteX11" fmla="*/ 669088 w 696495"/>
                  <a:gd name="connsiteY11" fmla="*/ 654946 h 811007"/>
                  <a:gd name="connsiteX12" fmla="*/ 692865 w 696495"/>
                  <a:gd name="connsiteY12" fmla="*/ 718715 h 811007"/>
                  <a:gd name="connsiteX13" fmla="*/ 598790 w 696495"/>
                  <a:gd name="connsiteY13" fmla="*/ 804200 h 811007"/>
                  <a:gd name="connsiteX14" fmla="*/ 397242 w 696495"/>
                  <a:gd name="connsiteY14" fmla="*/ 678172 h 811007"/>
                  <a:gd name="connsiteX15" fmla="*/ 349209 w 696495"/>
                  <a:gd name="connsiteY15" fmla="*/ 630688 h 811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696495" h="811007">
                    <a:moveTo>
                      <a:pt x="349209" y="630688"/>
                    </a:moveTo>
                    <a:cubicBezTo>
                      <a:pt x="379994" y="600315"/>
                      <a:pt x="383911" y="579907"/>
                      <a:pt x="363708" y="539088"/>
                    </a:cubicBezTo>
                    <a:cubicBezTo>
                      <a:pt x="329968" y="470920"/>
                      <a:pt x="281728" y="412786"/>
                      <a:pt x="233557" y="354651"/>
                    </a:cubicBezTo>
                    <a:cubicBezTo>
                      <a:pt x="170062" y="278030"/>
                      <a:pt x="102444" y="205121"/>
                      <a:pt x="33246" y="133656"/>
                    </a:cubicBezTo>
                    <a:cubicBezTo>
                      <a:pt x="26237" y="126371"/>
                      <a:pt x="20052" y="117507"/>
                      <a:pt x="8507" y="116682"/>
                    </a:cubicBezTo>
                    <a:cubicBezTo>
                      <a:pt x="8645" y="112696"/>
                      <a:pt x="-7091" y="112696"/>
                      <a:pt x="3904" y="108642"/>
                    </a:cubicBezTo>
                    <a:cubicBezTo>
                      <a:pt x="18265" y="103351"/>
                      <a:pt x="39018" y="124722"/>
                      <a:pt x="50219" y="105619"/>
                    </a:cubicBezTo>
                    <a:cubicBezTo>
                      <a:pt x="63069" y="83698"/>
                      <a:pt x="69735" y="58341"/>
                      <a:pt x="69597" y="31541"/>
                    </a:cubicBezTo>
                    <a:cubicBezTo>
                      <a:pt x="69528" y="21509"/>
                      <a:pt x="59702" y="8864"/>
                      <a:pt x="73171" y="0"/>
                    </a:cubicBezTo>
                    <a:cubicBezTo>
                      <a:pt x="85403" y="14637"/>
                      <a:pt x="104918" y="69"/>
                      <a:pt x="117975" y="11201"/>
                    </a:cubicBezTo>
                    <a:cubicBezTo>
                      <a:pt x="282278" y="173512"/>
                      <a:pt x="431807" y="349085"/>
                      <a:pt x="580855" y="525139"/>
                    </a:cubicBezTo>
                    <a:cubicBezTo>
                      <a:pt x="614871" y="565339"/>
                      <a:pt x="646343" y="607325"/>
                      <a:pt x="669088" y="654946"/>
                    </a:cubicBezTo>
                    <a:cubicBezTo>
                      <a:pt x="678846" y="675355"/>
                      <a:pt x="688123" y="696726"/>
                      <a:pt x="692865" y="718715"/>
                    </a:cubicBezTo>
                    <a:cubicBezTo>
                      <a:pt x="708738" y="792862"/>
                      <a:pt x="671699" y="826533"/>
                      <a:pt x="598790" y="804200"/>
                    </a:cubicBezTo>
                    <a:cubicBezTo>
                      <a:pt x="520659" y="780218"/>
                      <a:pt x="457988" y="730260"/>
                      <a:pt x="397242" y="678172"/>
                    </a:cubicBezTo>
                    <a:cubicBezTo>
                      <a:pt x="380269" y="663673"/>
                      <a:pt x="359723" y="652060"/>
                      <a:pt x="349209" y="630688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6">
                <a:extLst>
                  <a:ext uri="{FF2B5EF4-FFF2-40B4-BE49-F238E27FC236}">
                    <a16:creationId xmlns:a16="http://schemas.microsoft.com/office/drawing/2014/main" id="{223702E7-363D-4AC9-B737-F400ED5655C0}"/>
                  </a:ext>
                </a:extLst>
              </p:cNvPr>
              <p:cNvSpPr/>
              <p:nvPr/>
            </p:nvSpPr>
            <p:spPr>
              <a:xfrm>
                <a:off x="3980157" y="3303163"/>
                <a:ext cx="442123" cy="488132"/>
              </a:xfrm>
              <a:custGeom>
                <a:avLst/>
                <a:gdLst>
                  <a:gd name="connsiteX0" fmla="*/ 879240 w 880602"/>
                  <a:gd name="connsiteY0" fmla="*/ 902362 h 972241"/>
                  <a:gd name="connsiteX1" fmla="*/ 837116 w 880602"/>
                  <a:gd name="connsiteY1" fmla="*/ 964552 h 972241"/>
                  <a:gd name="connsiteX2" fmla="*/ 666147 w 880602"/>
                  <a:gd name="connsiteY2" fmla="*/ 942356 h 972241"/>
                  <a:gd name="connsiteX3" fmla="*/ 636117 w 880602"/>
                  <a:gd name="connsiteY3" fmla="*/ 902637 h 972241"/>
                  <a:gd name="connsiteX4" fmla="*/ 616602 w 880602"/>
                  <a:gd name="connsiteY4" fmla="*/ 820314 h 972241"/>
                  <a:gd name="connsiteX5" fmla="*/ 559910 w 880602"/>
                  <a:gd name="connsiteY5" fmla="*/ 595333 h 972241"/>
                  <a:gd name="connsiteX6" fmla="*/ 529056 w 880602"/>
                  <a:gd name="connsiteY6" fmla="*/ 582345 h 972241"/>
                  <a:gd name="connsiteX7" fmla="*/ 455872 w 880602"/>
                  <a:gd name="connsiteY7" fmla="*/ 618972 h 972241"/>
                  <a:gd name="connsiteX8" fmla="*/ 347367 w 880602"/>
                  <a:gd name="connsiteY8" fmla="*/ 610588 h 972241"/>
                  <a:gd name="connsiteX9" fmla="*/ 106718 w 880602"/>
                  <a:gd name="connsiteY9" fmla="*/ 405879 h 972241"/>
                  <a:gd name="connsiteX10" fmla="*/ 34771 w 880602"/>
                  <a:gd name="connsiteY10" fmla="*/ 208522 h 972241"/>
                  <a:gd name="connsiteX11" fmla="*/ 0 w 880602"/>
                  <a:gd name="connsiteY11" fmla="*/ 81601 h 972241"/>
                  <a:gd name="connsiteX12" fmla="*/ 592482 w 880602"/>
                  <a:gd name="connsiteY12" fmla="*/ 4638 h 972241"/>
                  <a:gd name="connsiteX13" fmla="*/ 671438 w 880602"/>
                  <a:gd name="connsiteY13" fmla="*/ 36591 h 972241"/>
                  <a:gd name="connsiteX14" fmla="*/ 710676 w 880602"/>
                  <a:gd name="connsiteY14" fmla="*/ 247691 h 972241"/>
                  <a:gd name="connsiteX15" fmla="*/ 696108 w 880602"/>
                  <a:gd name="connsiteY15" fmla="*/ 530807 h 972241"/>
                  <a:gd name="connsiteX16" fmla="*/ 845843 w 880602"/>
                  <a:gd name="connsiteY16" fmla="*/ 859345 h 972241"/>
                  <a:gd name="connsiteX17" fmla="*/ 879240 w 880602"/>
                  <a:gd name="connsiteY17" fmla="*/ 902362 h 9722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80602" h="972241">
                    <a:moveTo>
                      <a:pt x="879240" y="902362"/>
                    </a:moveTo>
                    <a:cubicBezTo>
                      <a:pt x="885562" y="936858"/>
                      <a:pt x="869619" y="955275"/>
                      <a:pt x="837116" y="964552"/>
                    </a:cubicBezTo>
                    <a:cubicBezTo>
                      <a:pt x="776644" y="981868"/>
                      <a:pt x="720503" y="967987"/>
                      <a:pt x="666147" y="942356"/>
                    </a:cubicBezTo>
                    <a:cubicBezTo>
                      <a:pt x="650342" y="934934"/>
                      <a:pt x="640653" y="919542"/>
                      <a:pt x="636117" y="902637"/>
                    </a:cubicBezTo>
                    <a:cubicBezTo>
                      <a:pt x="628833" y="875425"/>
                      <a:pt x="622992" y="847801"/>
                      <a:pt x="616602" y="820314"/>
                    </a:cubicBezTo>
                    <a:cubicBezTo>
                      <a:pt x="597567" y="745343"/>
                      <a:pt x="577639" y="670647"/>
                      <a:pt x="559910" y="595333"/>
                    </a:cubicBezTo>
                    <a:cubicBezTo>
                      <a:pt x="554619" y="572793"/>
                      <a:pt x="548090" y="570801"/>
                      <a:pt x="529056" y="582345"/>
                    </a:cubicBezTo>
                    <a:cubicBezTo>
                      <a:pt x="505761" y="596432"/>
                      <a:pt x="480335" y="606877"/>
                      <a:pt x="455872" y="618972"/>
                    </a:cubicBezTo>
                    <a:cubicBezTo>
                      <a:pt x="418008" y="637594"/>
                      <a:pt x="383856" y="635533"/>
                      <a:pt x="347367" y="610588"/>
                    </a:cubicBezTo>
                    <a:cubicBezTo>
                      <a:pt x="259752" y="550735"/>
                      <a:pt x="167670" y="496861"/>
                      <a:pt x="106718" y="405879"/>
                    </a:cubicBezTo>
                    <a:cubicBezTo>
                      <a:pt x="89745" y="337505"/>
                      <a:pt x="54149" y="275934"/>
                      <a:pt x="34771" y="208522"/>
                    </a:cubicBezTo>
                    <a:cubicBezTo>
                      <a:pt x="22677" y="166330"/>
                      <a:pt x="3573" y="126061"/>
                      <a:pt x="0" y="81601"/>
                    </a:cubicBezTo>
                    <a:cubicBezTo>
                      <a:pt x="201755" y="88542"/>
                      <a:pt x="397462" y="49235"/>
                      <a:pt x="592482" y="4638"/>
                    </a:cubicBezTo>
                    <a:cubicBezTo>
                      <a:pt x="635980" y="-5326"/>
                      <a:pt x="648143" y="-1203"/>
                      <a:pt x="671438" y="36591"/>
                    </a:cubicBezTo>
                    <a:cubicBezTo>
                      <a:pt x="711707" y="101873"/>
                      <a:pt x="719952" y="173133"/>
                      <a:pt x="710676" y="247691"/>
                    </a:cubicBezTo>
                    <a:cubicBezTo>
                      <a:pt x="698925" y="341697"/>
                      <a:pt x="685594" y="435633"/>
                      <a:pt x="696108" y="530807"/>
                    </a:cubicBezTo>
                    <a:cubicBezTo>
                      <a:pt x="710057" y="656766"/>
                      <a:pt x="767780" y="762660"/>
                      <a:pt x="845843" y="859345"/>
                    </a:cubicBezTo>
                    <a:cubicBezTo>
                      <a:pt x="857250" y="873501"/>
                      <a:pt x="868108" y="888000"/>
                      <a:pt x="879240" y="90236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7">
                <a:extLst>
                  <a:ext uri="{FF2B5EF4-FFF2-40B4-BE49-F238E27FC236}">
                    <a16:creationId xmlns:a16="http://schemas.microsoft.com/office/drawing/2014/main" id="{939B6F1C-9ACA-4CA8-B139-8F2FF770FDBB}"/>
                  </a:ext>
                </a:extLst>
              </p:cNvPr>
              <p:cNvSpPr/>
              <p:nvPr/>
            </p:nvSpPr>
            <p:spPr>
              <a:xfrm>
                <a:off x="3955337" y="3506942"/>
                <a:ext cx="334397" cy="348541"/>
              </a:xfrm>
              <a:custGeom>
                <a:avLst/>
                <a:gdLst>
                  <a:gd name="connsiteX0" fmla="*/ 156153 w 666037"/>
                  <a:gd name="connsiteY0" fmla="*/ 0 h 694210"/>
                  <a:gd name="connsiteX1" fmla="*/ 396802 w 666037"/>
                  <a:gd name="connsiteY1" fmla="*/ 204709 h 694210"/>
                  <a:gd name="connsiteX2" fmla="*/ 505307 w 666037"/>
                  <a:gd name="connsiteY2" fmla="*/ 213093 h 694210"/>
                  <a:gd name="connsiteX3" fmla="*/ 578491 w 666037"/>
                  <a:gd name="connsiteY3" fmla="*/ 176466 h 694210"/>
                  <a:gd name="connsiteX4" fmla="*/ 609345 w 666037"/>
                  <a:gd name="connsiteY4" fmla="*/ 189454 h 694210"/>
                  <a:gd name="connsiteX5" fmla="*/ 666037 w 666037"/>
                  <a:gd name="connsiteY5" fmla="*/ 414435 h 694210"/>
                  <a:gd name="connsiteX6" fmla="*/ 143441 w 666037"/>
                  <a:gd name="connsiteY6" fmla="*/ 676661 h 694210"/>
                  <a:gd name="connsiteX7" fmla="*/ 104272 w 666037"/>
                  <a:gd name="connsiteY7" fmla="*/ 689717 h 694210"/>
                  <a:gd name="connsiteX8" fmla="*/ 14321 w 666037"/>
                  <a:gd name="connsiteY8" fmla="*/ 363996 h 694210"/>
                  <a:gd name="connsiteX9" fmla="*/ 78022 w 666037"/>
                  <a:gd name="connsiteY9" fmla="*/ 186774 h 694210"/>
                  <a:gd name="connsiteX10" fmla="*/ 156153 w 666037"/>
                  <a:gd name="connsiteY10" fmla="*/ 0 h 6942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666037" h="694210">
                    <a:moveTo>
                      <a:pt x="156153" y="0"/>
                    </a:moveTo>
                    <a:cubicBezTo>
                      <a:pt x="217106" y="90982"/>
                      <a:pt x="309256" y="144856"/>
                      <a:pt x="396802" y="204709"/>
                    </a:cubicBezTo>
                    <a:cubicBezTo>
                      <a:pt x="433291" y="229654"/>
                      <a:pt x="467444" y="231715"/>
                      <a:pt x="505307" y="213093"/>
                    </a:cubicBezTo>
                    <a:cubicBezTo>
                      <a:pt x="529770" y="201067"/>
                      <a:pt x="555265" y="190554"/>
                      <a:pt x="578491" y="176466"/>
                    </a:cubicBezTo>
                    <a:cubicBezTo>
                      <a:pt x="597525" y="164991"/>
                      <a:pt x="604054" y="166915"/>
                      <a:pt x="609345" y="189454"/>
                    </a:cubicBezTo>
                    <a:cubicBezTo>
                      <a:pt x="627005" y="264700"/>
                      <a:pt x="646933" y="339464"/>
                      <a:pt x="666037" y="414435"/>
                    </a:cubicBezTo>
                    <a:cubicBezTo>
                      <a:pt x="455349" y="429140"/>
                      <a:pt x="290015" y="534347"/>
                      <a:pt x="143441" y="676661"/>
                    </a:cubicBezTo>
                    <a:cubicBezTo>
                      <a:pt x="132308" y="687518"/>
                      <a:pt x="122757" y="701536"/>
                      <a:pt x="104272" y="689717"/>
                    </a:cubicBezTo>
                    <a:cubicBezTo>
                      <a:pt x="-8425" y="617495"/>
                      <a:pt x="-13854" y="482328"/>
                      <a:pt x="14321" y="363996"/>
                    </a:cubicBezTo>
                    <a:cubicBezTo>
                      <a:pt x="28889" y="302769"/>
                      <a:pt x="52252" y="244016"/>
                      <a:pt x="78022" y="186774"/>
                    </a:cubicBezTo>
                    <a:cubicBezTo>
                      <a:pt x="92246" y="155301"/>
                      <a:pt x="172302" y="24120"/>
                      <a:pt x="156153" y="0"/>
                    </a:cubicBezTo>
                    <a:close/>
                  </a:path>
                </a:pathLst>
              </a:custGeom>
              <a:solidFill>
                <a:srgbClr val="21475A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8">
                <a:extLst>
                  <a:ext uri="{FF2B5EF4-FFF2-40B4-BE49-F238E27FC236}">
                    <a16:creationId xmlns:a16="http://schemas.microsoft.com/office/drawing/2014/main" id="{EE2D5F84-87C8-4E8E-B45B-253E7FB1689B}"/>
                  </a:ext>
                </a:extLst>
              </p:cNvPr>
              <p:cNvSpPr/>
              <p:nvPr/>
            </p:nvSpPr>
            <p:spPr>
              <a:xfrm>
                <a:off x="3118221" y="4905228"/>
                <a:ext cx="592691" cy="546092"/>
              </a:xfrm>
              <a:custGeom>
                <a:avLst/>
                <a:gdLst>
                  <a:gd name="connsiteX0" fmla="*/ 0 w 1180497"/>
                  <a:gd name="connsiteY0" fmla="*/ 1060722 h 1087684"/>
                  <a:gd name="connsiteX1" fmla="*/ 453466 w 1180497"/>
                  <a:gd name="connsiteY1" fmla="*/ 621343 h 1087684"/>
                  <a:gd name="connsiteX2" fmla="*/ 671782 w 1180497"/>
                  <a:gd name="connsiteY2" fmla="*/ 488237 h 1087684"/>
                  <a:gd name="connsiteX3" fmla="*/ 731910 w 1180497"/>
                  <a:gd name="connsiteY3" fmla="*/ 450374 h 1087684"/>
                  <a:gd name="connsiteX4" fmla="*/ 1059485 w 1180497"/>
                  <a:gd name="connsiteY4" fmla="*/ 129395 h 1087684"/>
                  <a:gd name="connsiteX5" fmla="*/ 1180497 w 1180497"/>
                  <a:gd name="connsiteY5" fmla="*/ 0 h 1087684"/>
                  <a:gd name="connsiteX6" fmla="*/ 1081544 w 1180497"/>
                  <a:gd name="connsiteY6" fmla="*/ 282841 h 1087684"/>
                  <a:gd name="connsiteX7" fmla="*/ 965343 w 1180497"/>
                  <a:gd name="connsiteY7" fmla="*/ 563689 h 1087684"/>
                  <a:gd name="connsiteX8" fmla="*/ 889960 w 1180497"/>
                  <a:gd name="connsiteY8" fmla="*/ 652884 h 1087684"/>
                  <a:gd name="connsiteX9" fmla="*/ 844194 w 1180497"/>
                  <a:gd name="connsiteY9" fmla="*/ 705728 h 1087684"/>
                  <a:gd name="connsiteX10" fmla="*/ 812652 w 1180497"/>
                  <a:gd name="connsiteY10" fmla="*/ 758572 h 1087684"/>
                  <a:gd name="connsiteX11" fmla="*/ 509196 w 1180497"/>
                  <a:gd name="connsiteY11" fmla="*/ 1028288 h 1087684"/>
                  <a:gd name="connsiteX12" fmla="*/ 484389 w 1180497"/>
                  <a:gd name="connsiteY12" fmla="*/ 1033442 h 1087684"/>
                  <a:gd name="connsiteX13" fmla="*/ 488856 w 1180497"/>
                  <a:gd name="connsiteY13" fmla="*/ 1005748 h 1087684"/>
                  <a:gd name="connsiteX14" fmla="*/ 568981 w 1180497"/>
                  <a:gd name="connsiteY14" fmla="*/ 882538 h 1087684"/>
                  <a:gd name="connsiteX15" fmla="*/ 589046 w 1180497"/>
                  <a:gd name="connsiteY15" fmla="*/ 848454 h 1087684"/>
                  <a:gd name="connsiteX16" fmla="*/ 381176 w 1180497"/>
                  <a:gd name="connsiteY16" fmla="*/ 990768 h 1087684"/>
                  <a:gd name="connsiteX17" fmla="*/ 236800 w 1180497"/>
                  <a:gd name="connsiteY17" fmla="*/ 1072542 h 1087684"/>
                  <a:gd name="connsiteX18" fmla="*/ 202992 w 1180497"/>
                  <a:gd name="connsiteY18" fmla="*/ 1076734 h 1087684"/>
                  <a:gd name="connsiteX19" fmla="*/ 44735 w 1180497"/>
                  <a:gd name="connsiteY19" fmla="*/ 1076321 h 1087684"/>
                  <a:gd name="connsiteX20" fmla="*/ 0 w 1180497"/>
                  <a:gd name="connsiteY20" fmla="*/ 1060722 h 1087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180497" h="1087684">
                    <a:moveTo>
                      <a:pt x="0" y="1060722"/>
                    </a:moveTo>
                    <a:cubicBezTo>
                      <a:pt x="148086" y="911056"/>
                      <a:pt x="292118" y="757129"/>
                      <a:pt x="453466" y="621343"/>
                    </a:cubicBezTo>
                    <a:cubicBezTo>
                      <a:pt x="518885" y="566300"/>
                      <a:pt x="594818" y="525551"/>
                      <a:pt x="671782" y="488237"/>
                    </a:cubicBezTo>
                    <a:cubicBezTo>
                      <a:pt x="693634" y="477655"/>
                      <a:pt x="714112" y="466523"/>
                      <a:pt x="731910" y="450374"/>
                    </a:cubicBezTo>
                    <a:cubicBezTo>
                      <a:pt x="845156" y="347504"/>
                      <a:pt x="952836" y="238999"/>
                      <a:pt x="1059485" y="129395"/>
                    </a:cubicBezTo>
                    <a:cubicBezTo>
                      <a:pt x="1100648" y="87065"/>
                      <a:pt x="1140228" y="43154"/>
                      <a:pt x="1180497" y="0"/>
                    </a:cubicBezTo>
                    <a:cubicBezTo>
                      <a:pt x="1154797" y="96823"/>
                      <a:pt x="1116796" y="189454"/>
                      <a:pt x="1081544" y="282841"/>
                    </a:cubicBezTo>
                    <a:cubicBezTo>
                      <a:pt x="1044368" y="381451"/>
                      <a:pt x="1005474" y="466110"/>
                      <a:pt x="965343" y="563689"/>
                    </a:cubicBezTo>
                    <a:cubicBezTo>
                      <a:pt x="949813" y="601415"/>
                      <a:pt x="924731" y="615502"/>
                      <a:pt x="889960" y="652884"/>
                    </a:cubicBezTo>
                    <a:cubicBezTo>
                      <a:pt x="869276" y="671301"/>
                      <a:pt x="860136" y="684632"/>
                      <a:pt x="844194" y="705728"/>
                    </a:cubicBezTo>
                    <a:cubicBezTo>
                      <a:pt x="839452" y="710332"/>
                      <a:pt x="826671" y="737682"/>
                      <a:pt x="812652" y="758572"/>
                    </a:cubicBezTo>
                    <a:cubicBezTo>
                      <a:pt x="729023" y="883294"/>
                      <a:pt x="637904" y="957715"/>
                      <a:pt x="509196" y="1028288"/>
                    </a:cubicBezTo>
                    <a:cubicBezTo>
                      <a:pt x="501363" y="1032617"/>
                      <a:pt x="491880" y="1040382"/>
                      <a:pt x="484389" y="1033442"/>
                    </a:cubicBezTo>
                    <a:cubicBezTo>
                      <a:pt x="474769" y="1024577"/>
                      <a:pt x="484527" y="1014201"/>
                      <a:pt x="488856" y="1005748"/>
                    </a:cubicBezTo>
                    <a:cubicBezTo>
                      <a:pt x="511327" y="961975"/>
                      <a:pt x="540875" y="922669"/>
                      <a:pt x="568981" y="882538"/>
                    </a:cubicBezTo>
                    <a:cubicBezTo>
                      <a:pt x="576471" y="871818"/>
                      <a:pt x="583686" y="860961"/>
                      <a:pt x="589046" y="848454"/>
                    </a:cubicBezTo>
                    <a:cubicBezTo>
                      <a:pt x="515106" y="889891"/>
                      <a:pt x="449412" y="942116"/>
                      <a:pt x="381176" y="990768"/>
                    </a:cubicBezTo>
                    <a:cubicBezTo>
                      <a:pt x="336028" y="1022996"/>
                      <a:pt x="295004" y="1063128"/>
                      <a:pt x="236800" y="1072542"/>
                    </a:cubicBezTo>
                    <a:cubicBezTo>
                      <a:pt x="225599" y="1074329"/>
                      <a:pt x="214261" y="1075359"/>
                      <a:pt x="202992" y="1076734"/>
                    </a:cubicBezTo>
                    <a:cubicBezTo>
                      <a:pt x="120805" y="1097418"/>
                      <a:pt x="108849" y="1083811"/>
                      <a:pt x="44735" y="1076321"/>
                    </a:cubicBezTo>
                    <a:cubicBezTo>
                      <a:pt x="27212" y="1078314"/>
                      <a:pt x="14568" y="1066838"/>
                      <a:pt x="0" y="1060722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5">
                <a:extLst>
                  <a:ext uri="{FF2B5EF4-FFF2-40B4-BE49-F238E27FC236}">
                    <a16:creationId xmlns:a16="http://schemas.microsoft.com/office/drawing/2014/main" id="{6CE0070B-0FFA-4463-8733-D119B95365D4}"/>
                  </a:ext>
                </a:extLst>
              </p:cNvPr>
              <p:cNvSpPr/>
              <p:nvPr/>
            </p:nvSpPr>
            <p:spPr>
              <a:xfrm>
                <a:off x="2899231" y="3934752"/>
                <a:ext cx="1853113" cy="588249"/>
              </a:xfrm>
              <a:custGeom>
                <a:avLst/>
                <a:gdLst>
                  <a:gd name="connsiteX0" fmla="*/ 1474909 w 3690953"/>
                  <a:gd name="connsiteY0" fmla="*/ 1156035 h 1171650"/>
                  <a:gd name="connsiteX1" fmla="*/ 945235 w 3690953"/>
                  <a:gd name="connsiteY1" fmla="*/ 1139612 h 1171650"/>
                  <a:gd name="connsiteX2" fmla="*/ 624668 w 3690953"/>
                  <a:gd name="connsiteY2" fmla="*/ 1135832 h 1171650"/>
                  <a:gd name="connsiteX3" fmla="*/ 560142 w 3690953"/>
                  <a:gd name="connsiteY3" fmla="*/ 1141811 h 1171650"/>
                  <a:gd name="connsiteX4" fmla="*/ 399275 w 3690953"/>
                  <a:gd name="connsiteY4" fmla="*/ 1144010 h 1171650"/>
                  <a:gd name="connsiteX5" fmla="*/ 149968 w 3690953"/>
                  <a:gd name="connsiteY5" fmla="*/ 1083057 h 1171650"/>
                  <a:gd name="connsiteX6" fmla="*/ 54176 w 3690953"/>
                  <a:gd name="connsiteY6" fmla="*/ 1045881 h 1171650"/>
                  <a:gd name="connsiteX7" fmla="*/ 22222 w 3690953"/>
                  <a:gd name="connsiteY7" fmla="*/ 1014202 h 1171650"/>
                  <a:gd name="connsiteX8" fmla="*/ 13495 w 3690953"/>
                  <a:gd name="connsiteY8" fmla="*/ 863574 h 1171650"/>
                  <a:gd name="connsiteX9" fmla="*/ 57337 w 3690953"/>
                  <a:gd name="connsiteY9" fmla="*/ 833544 h 1171650"/>
                  <a:gd name="connsiteX10" fmla="*/ 401061 w 3690953"/>
                  <a:gd name="connsiteY10" fmla="*/ 826054 h 1171650"/>
                  <a:gd name="connsiteX11" fmla="*/ 469298 w 3690953"/>
                  <a:gd name="connsiteY11" fmla="*/ 830108 h 1171650"/>
                  <a:gd name="connsiteX12" fmla="*/ 487233 w 3690953"/>
                  <a:gd name="connsiteY12" fmla="*/ 789496 h 1171650"/>
                  <a:gd name="connsiteX13" fmla="*/ 455417 w 3690953"/>
                  <a:gd name="connsiteY13" fmla="*/ 651306 h 1171650"/>
                  <a:gd name="connsiteX14" fmla="*/ 463663 w 3690953"/>
                  <a:gd name="connsiteY14" fmla="*/ 646221 h 1171650"/>
                  <a:gd name="connsiteX15" fmla="*/ 643497 w 3690953"/>
                  <a:gd name="connsiteY15" fmla="*/ 756993 h 1171650"/>
                  <a:gd name="connsiteX16" fmla="*/ 793438 w 3690953"/>
                  <a:gd name="connsiteY16" fmla="*/ 858145 h 1171650"/>
                  <a:gd name="connsiteX17" fmla="*/ 832194 w 3690953"/>
                  <a:gd name="connsiteY17" fmla="*/ 866322 h 1171650"/>
                  <a:gd name="connsiteX18" fmla="*/ 1150356 w 3690953"/>
                  <a:gd name="connsiteY18" fmla="*/ 803721 h 1171650"/>
                  <a:gd name="connsiteX19" fmla="*/ 1460410 w 3690953"/>
                  <a:gd name="connsiteY19" fmla="*/ 755069 h 1171650"/>
                  <a:gd name="connsiteX20" fmla="*/ 1768745 w 3690953"/>
                  <a:gd name="connsiteY20" fmla="*/ 716312 h 1171650"/>
                  <a:gd name="connsiteX21" fmla="*/ 2093435 w 3690953"/>
                  <a:gd name="connsiteY21" fmla="*/ 705798 h 1171650"/>
                  <a:gd name="connsiteX22" fmla="*/ 2353461 w 3690953"/>
                  <a:gd name="connsiteY22" fmla="*/ 629453 h 1171650"/>
                  <a:gd name="connsiteX23" fmla="*/ 2777104 w 3690953"/>
                  <a:gd name="connsiteY23" fmla="*/ 336168 h 1171650"/>
                  <a:gd name="connsiteX24" fmla="*/ 3268777 w 3690953"/>
                  <a:gd name="connsiteY24" fmla="*/ 37247 h 1171650"/>
                  <a:gd name="connsiteX25" fmla="*/ 3480840 w 3690953"/>
                  <a:gd name="connsiteY25" fmla="*/ 9485 h 1171650"/>
                  <a:gd name="connsiteX26" fmla="*/ 3648854 w 3690953"/>
                  <a:gd name="connsiteY26" fmla="*/ 185745 h 1171650"/>
                  <a:gd name="connsiteX27" fmla="*/ 3688984 w 3690953"/>
                  <a:gd name="connsiteY27" fmla="*/ 340634 h 1171650"/>
                  <a:gd name="connsiteX28" fmla="*/ 3655657 w 3690953"/>
                  <a:gd name="connsiteY28" fmla="*/ 487758 h 1171650"/>
                  <a:gd name="connsiteX29" fmla="*/ 3417345 w 3690953"/>
                  <a:gd name="connsiteY29" fmla="*/ 717343 h 1171650"/>
                  <a:gd name="connsiteX30" fmla="*/ 2782808 w 3690953"/>
                  <a:gd name="connsiteY30" fmla="*/ 1007399 h 1171650"/>
                  <a:gd name="connsiteX31" fmla="*/ 2433860 w 3690953"/>
                  <a:gd name="connsiteY31" fmla="*/ 1113362 h 1171650"/>
                  <a:gd name="connsiteX32" fmla="*/ 1916075 w 3690953"/>
                  <a:gd name="connsiteY32" fmla="*/ 1169573 h 1171650"/>
                  <a:gd name="connsiteX33" fmla="*/ 1474909 w 3690953"/>
                  <a:gd name="connsiteY33" fmla="*/ 1156035 h 11716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690953" h="1171650">
                    <a:moveTo>
                      <a:pt x="1474909" y="1156035"/>
                    </a:moveTo>
                    <a:cubicBezTo>
                      <a:pt x="1298305" y="1150950"/>
                      <a:pt x="1121563" y="1149370"/>
                      <a:pt x="945235" y="1139612"/>
                    </a:cubicBezTo>
                    <a:cubicBezTo>
                      <a:pt x="838242" y="1133702"/>
                      <a:pt x="731592" y="1130541"/>
                      <a:pt x="624668" y="1135832"/>
                    </a:cubicBezTo>
                    <a:cubicBezTo>
                      <a:pt x="603091" y="1136863"/>
                      <a:pt x="581651" y="1139749"/>
                      <a:pt x="560142" y="1141811"/>
                    </a:cubicBezTo>
                    <a:cubicBezTo>
                      <a:pt x="506405" y="1142017"/>
                      <a:pt x="451500" y="1135076"/>
                      <a:pt x="399275" y="1144010"/>
                    </a:cubicBezTo>
                    <a:cubicBezTo>
                      <a:pt x="305407" y="1160021"/>
                      <a:pt x="228993" y="1120302"/>
                      <a:pt x="149968" y="1083057"/>
                    </a:cubicBezTo>
                    <a:cubicBezTo>
                      <a:pt x="119045" y="1068489"/>
                      <a:pt x="86541" y="1057082"/>
                      <a:pt x="54176" y="1045881"/>
                    </a:cubicBezTo>
                    <a:cubicBezTo>
                      <a:pt x="37477" y="1040109"/>
                      <a:pt x="31293" y="1027740"/>
                      <a:pt x="22222" y="1014202"/>
                    </a:cubicBezTo>
                    <a:cubicBezTo>
                      <a:pt x="-10556" y="965001"/>
                      <a:pt x="-1348" y="913737"/>
                      <a:pt x="13495" y="863574"/>
                    </a:cubicBezTo>
                    <a:cubicBezTo>
                      <a:pt x="17824" y="849074"/>
                      <a:pt x="30674" y="836705"/>
                      <a:pt x="57337" y="833544"/>
                    </a:cubicBezTo>
                    <a:cubicBezTo>
                      <a:pt x="172095" y="819869"/>
                      <a:pt x="286715" y="832445"/>
                      <a:pt x="401061" y="826054"/>
                    </a:cubicBezTo>
                    <a:cubicBezTo>
                      <a:pt x="424013" y="824749"/>
                      <a:pt x="443116" y="840485"/>
                      <a:pt x="469298" y="830108"/>
                    </a:cubicBezTo>
                    <a:cubicBezTo>
                      <a:pt x="495135" y="819869"/>
                      <a:pt x="494654" y="807088"/>
                      <a:pt x="487233" y="789496"/>
                    </a:cubicBezTo>
                    <a:cubicBezTo>
                      <a:pt x="468473" y="745174"/>
                      <a:pt x="468130" y="696865"/>
                      <a:pt x="455417" y="651306"/>
                    </a:cubicBezTo>
                    <a:cubicBezTo>
                      <a:pt x="455142" y="650412"/>
                      <a:pt x="460777" y="647938"/>
                      <a:pt x="463663" y="646221"/>
                    </a:cubicBezTo>
                    <a:cubicBezTo>
                      <a:pt x="527983" y="676044"/>
                      <a:pt x="584675" y="718237"/>
                      <a:pt x="643497" y="756993"/>
                    </a:cubicBezTo>
                    <a:cubicBezTo>
                      <a:pt x="693797" y="790184"/>
                      <a:pt x="743961" y="823649"/>
                      <a:pt x="793438" y="858145"/>
                    </a:cubicBezTo>
                    <a:cubicBezTo>
                      <a:pt x="806013" y="866941"/>
                      <a:pt x="818726" y="869690"/>
                      <a:pt x="832194" y="866322"/>
                    </a:cubicBezTo>
                    <a:cubicBezTo>
                      <a:pt x="937126" y="839660"/>
                      <a:pt x="1043982" y="822137"/>
                      <a:pt x="1150356" y="803721"/>
                    </a:cubicBezTo>
                    <a:cubicBezTo>
                      <a:pt x="1253364" y="785854"/>
                      <a:pt x="1356784" y="769775"/>
                      <a:pt x="1460410" y="755069"/>
                    </a:cubicBezTo>
                    <a:cubicBezTo>
                      <a:pt x="1563073" y="740501"/>
                      <a:pt x="1666012" y="729643"/>
                      <a:pt x="1768745" y="716312"/>
                    </a:cubicBezTo>
                    <a:cubicBezTo>
                      <a:pt x="1877181" y="715007"/>
                      <a:pt x="1986166" y="690956"/>
                      <a:pt x="2093435" y="705798"/>
                    </a:cubicBezTo>
                    <a:cubicBezTo>
                      <a:pt x="2195617" y="719954"/>
                      <a:pt x="2274505" y="681198"/>
                      <a:pt x="2353461" y="629453"/>
                    </a:cubicBezTo>
                    <a:cubicBezTo>
                      <a:pt x="2497150" y="535242"/>
                      <a:pt x="2635752" y="433746"/>
                      <a:pt x="2777104" y="336168"/>
                    </a:cubicBezTo>
                    <a:cubicBezTo>
                      <a:pt x="2935223" y="227044"/>
                      <a:pt x="3093411" y="117852"/>
                      <a:pt x="3268777" y="37247"/>
                    </a:cubicBezTo>
                    <a:cubicBezTo>
                      <a:pt x="3336052" y="6324"/>
                      <a:pt x="3406969" y="-12367"/>
                      <a:pt x="3480840" y="9485"/>
                    </a:cubicBezTo>
                    <a:cubicBezTo>
                      <a:pt x="3569622" y="35735"/>
                      <a:pt x="3615732" y="105346"/>
                      <a:pt x="3648854" y="185745"/>
                    </a:cubicBezTo>
                    <a:cubicBezTo>
                      <a:pt x="3669331" y="235428"/>
                      <a:pt x="3681219" y="287997"/>
                      <a:pt x="3688984" y="340634"/>
                    </a:cubicBezTo>
                    <a:cubicBezTo>
                      <a:pt x="3696612" y="392516"/>
                      <a:pt x="3681357" y="441786"/>
                      <a:pt x="3655657" y="487758"/>
                    </a:cubicBezTo>
                    <a:cubicBezTo>
                      <a:pt x="3599377" y="588429"/>
                      <a:pt x="3511488" y="656322"/>
                      <a:pt x="3417345" y="717343"/>
                    </a:cubicBezTo>
                    <a:cubicBezTo>
                      <a:pt x="3220125" y="845226"/>
                      <a:pt x="3003597" y="930642"/>
                      <a:pt x="2782808" y="1007399"/>
                    </a:cubicBezTo>
                    <a:cubicBezTo>
                      <a:pt x="2667775" y="1047324"/>
                      <a:pt x="2550680" y="1079828"/>
                      <a:pt x="2433860" y="1113362"/>
                    </a:cubicBezTo>
                    <a:cubicBezTo>
                      <a:pt x="2264610" y="1162014"/>
                      <a:pt x="2091717" y="1177819"/>
                      <a:pt x="1916075" y="1169573"/>
                    </a:cubicBezTo>
                    <a:cubicBezTo>
                      <a:pt x="1866873" y="1167030"/>
                      <a:pt x="1572831" y="1158853"/>
                      <a:pt x="1474909" y="1156035"/>
                    </a:cubicBezTo>
                    <a:close/>
                  </a:path>
                </a:pathLst>
              </a:custGeom>
              <a:solidFill>
                <a:srgbClr val="EABB8B"/>
              </a:solidFill>
              <a:ln w="686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24" name="그룹 223">
            <a:extLst>
              <a:ext uri="{FF2B5EF4-FFF2-40B4-BE49-F238E27FC236}">
                <a16:creationId xmlns:a16="http://schemas.microsoft.com/office/drawing/2014/main" id="{6150957A-A1DF-45AE-A2F2-32FF55AE0465}"/>
              </a:ext>
            </a:extLst>
          </p:cNvPr>
          <p:cNvGrpSpPr/>
          <p:nvPr/>
        </p:nvGrpSpPr>
        <p:grpSpPr>
          <a:xfrm>
            <a:off x="256629" y="1868973"/>
            <a:ext cx="4042575" cy="4181105"/>
            <a:chOff x="2781968" y="30"/>
            <a:chExt cx="6629164" cy="6856330"/>
          </a:xfrm>
        </p:grpSpPr>
        <p:grpSp>
          <p:nvGrpSpPr>
            <p:cNvPr id="225" name="그룹 224">
              <a:extLst>
                <a:ext uri="{FF2B5EF4-FFF2-40B4-BE49-F238E27FC236}">
                  <a16:creationId xmlns:a16="http://schemas.microsoft.com/office/drawing/2014/main" id="{FD4CA3EE-F49A-495D-BC26-868F5FD350B8}"/>
                </a:ext>
              </a:extLst>
            </p:cNvPr>
            <p:cNvGrpSpPr/>
            <p:nvPr/>
          </p:nvGrpSpPr>
          <p:grpSpPr>
            <a:xfrm>
              <a:off x="2781968" y="30"/>
              <a:ext cx="5467412" cy="6856330"/>
              <a:chOff x="2781968" y="30"/>
              <a:chExt cx="5467412" cy="6856330"/>
            </a:xfrm>
          </p:grpSpPr>
          <p:sp>
            <p:nvSpPr>
              <p:cNvPr id="268" name="자유형: 도형 267">
                <a:extLst>
                  <a:ext uri="{FF2B5EF4-FFF2-40B4-BE49-F238E27FC236}">
                    <a16:creationId xmlns:a16="http://schemas.microsoft.com/office/drawing/2014/main" id="{4A4F723C-5E48-43C6-98EA-49F8A17CE04D}"/>
                  </a:ext>
                </a:extLst>
              </p:cNvPr>
              <p:cNvSpPr/>
              <p:nvPr/>
            </p:nvSpPr>
            <p:spPr>
              <a:xfrm>
                <a:off x="2781968" y="30"/>
                <a:ext cx="5467412" cy="6856330"/>
              </a:xfrm>
              <a:custGeom>
                <a:avLst/>
                <a:gdLst>
                  <a:gd name="connsiteX0" fmla="*/ 5135654 w 5467412"/>
                  <a:gd name="connsiteY0" fmla="*/ 5934630 h 6856330"/>
                  <a:gd name="connsiteX1" fmla="*/ 2078212 w 5467412"/>
                  <a:gd name="connsiteY1" fmla="*/ 6837281 h 6856330"/>
                  <a:gd name="connsiteX2" fmla="*/ 1503519 w 5467412"/>
                  <a:gd name="connsiteY2" fmla="*/ 6524571 h 6856330"/>
                  <a:gd name="connsiteX3" fmla="*/ 19049 w 5467412"/>
                  <a:gd name="connsiteY3" fmla="*/ 1496393 h 6856330"/>
                  <a:gd name="connsiteX4" fmla="*/ 331759 w 5467412"/>
                  <a:gd name="connsiteY4" fmla="*/ 921700 h 6856330"/>
                  <a:gd name="connsiteX5" fmla="*/ 3389201 w 5467412"/>
                  <a:gd name="connsiteY5" fmla="*/ 19049 h 6856330"/>
                  <a:gd name="connsiteX6" fmla="*/ 3963894 w 5467412"/>
                  <a:gd name="connsiteY6" fmla="*/ 331759 h 6856330"/>
                  <a:gd name="connsiteX7" fmla="*/ 5448363 w 5467412"/>
                  <a:gd name="connsiteY7" fmla="*/ 5359937 h 6856330"/>
                  <a:gd name="connsiteX8" fmla="*/ 5135654 w 5467412"/>
                  <a:gd name="connsiteY8" fmla="*/ 5934630 h 685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7412" h="6856330">
                    <a:moveTo>
                      <a:pt x="5135654" y="5934630"/>
                    </a:moveTo>
                    <a:lnTo>
                      <a:pt x="2078212" y="6837281"/>
                    </a:lnTo>
                    <a:cubicBezTo>
                      <a:pt x="1833163" y="6909616"/>
                      <a:pt x="1575854" y="6769620"/>
                      <a:pt x="1503519" y="6524571"/>
                    </a:cubicBezTo>
                    <a:lnTo>
                      <a:pt x="19049" y="1496393"/>
                    </a:lnTo>
                    <a:cubicBezTo>
                      <a:pt x="-53285" y="1251344"/>
                      <a:pt x="86710" y="994035"/>
                      <a:pt x="331759" y="921700"/>
                    </a:cubicBezTo>
                    <a:lnTo>
                      <a:pt x="3389201" y="19049"/>
                    </a:lnTo>
                    <a:cubicBezTo>
                      <a:pt x="3634250" y="-53285"/>
                      <a:pt x="3891559" y="86710"/>
                      <a:pt x="3963894" y="331759"/>
                    </a:cubicBezTo>
                    <a:lnTo>
                      <a:pt x="5448363" y="5359937"/>
                    </a:lnTo>
                    <a:cubicBezTo>
                      <a:pt x="5520698" y="5604986"/>
                      <a:pt x="5380703" y="5862296"/>
                      <a:pt x="5135654" y="5934630"/>
                    </a:cubicBezTo>
                    <a:close/>
                  </a:path>
                </a:pathLst>
              </a:custGeom>
              <a:solidFill>
                <a:srgbClr val="2B2FDE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9" name="자유형: 도형 268">
                <a:extLst>
                  <a:ext uri="{FF2B5EF4-FFF2-40B4-BE49-F238E27FC236}">
                    <a16:creationId xmlns:a16="http://schemas.microsoft.com/office/drawing/2014/main" id="{E3343125-51B2-41F1-ABC8-0FFF53C4EB72}"/>
                  </a:ext>
                </a:extLst>
              </p:cNvPr>
              <p:cNvSpPr/>
              <p:nvPr/>
            </p:nvSpPr>
            <p:spPr>
              <a:xfrm>
                <a:off x="3219194" y="530050"/>
                <a:ext cx="4648667" cy="5937588"/>
              </a:xfrm>
              <a:custGeom>
                <a:avLst/>
                <a:gdLst>
                  <a:gd name="connsiteX0" fmla="*/ 4316909 w 4648667"/>
                  <a:gd name="connsiteY0" fmla="*/ 5192893 h 5937588"/>
                  <a:gd name="connsiteX1" fmla="*/ 1859216 w 4648667"/>
                  <a:gd name="connsiteY1" fmla="*/ 5918539 h 5937588"/>
                  <a:gd name="connsiteX2" fmla="*/ 1284523 w 4648667"/>
                  <a:gd name="connsiteY2" fmla="*/ 5605829 h 5937588"/>
                  <a:gd name="connsiteX3" fmla="*/ 19049 w 4648667"/>
                  <a:gd name="connsiteY3" fmla="*/ 1319311 h 5937588"/>
                  <a:gd name="connsiteX4" fmla="*/ 331759 w 4648667"/>
                  <a:gd name="connsiteY4" fmla="*/ 744618 h 5937588"/>
                  <a:gd name="connsiteX5" fmla="*/ 2789452 w 4648667"/>
                  <a:gd name="connsiteY5" fmla="*/ 19049 h 5937588"/>
                  <a:gd name="connsiteX6" fmla="*/ 3364145 w 4648667"/>
                  <a:gd name="connsiteY6" fmla="*/ 331759 h 5937588"/>
                  <a:gd name="connsiteX7" fmla="*/ 4629618 w 4648667"/>
                  <a:gd name="connsiteY7" fmla="*/ 4618201 h 5937588"/>
                  <a:gd name="connsiteX8" fmla="*/ 4316909 w 4648667"/>
                  <a:gd name="connsiteY8" fmla="*/ 5192893 h 593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667" h="5937588">
                    <a:moveTo>
                      <a:pt x="4316909" y="5192893"/>
                    </a:moveTo>
                    <a:lnTo>
                      <a:pt x="1859216" y="5918539"/>
                    </a:lnTo>
                    <a:cubicBezTo>
                      <a:pt x="1614167" y="5990874"/>
                      <a:pt x="1356858" y="5850878"/>
                      <a:pt x="1284523" y="5605829"/>
                    </a:cubicBezTo>
                    <a:lnTo>
                      <a:pt x="19049" y="1319311"/>
                    </a:lnTo>
                    <a:cubicBezTo>
                      <a:pt x="-53285" y="1074262"/>
                      <a:pt x="86710" y="816953"/>
                      <a:pt x="331759" y="744618"/>
                    </a:cubicBezTo>
                    <a:lnTo>
                      <a:pt x="2789452" y="19049"/>
                    </a:lnTo>
                    <a:cubicBezTo>
                      <a:pt x="3034501" y="-53285"/>
                      <a:pt x="3291810" y="86710"/>
                      <a:pt x="3364145" y="331759"/>
                    </a:cubicBezTo>
                    <a:lnTo>
                      <a:pt x="4629618" y="4618201"/>
                    </a:lnTo>
                    <a:cubicBezTo>
                      <a:pt x="4701953" y="4863249"/>
                      <a:pt x="4561957" y="5120559"/>
                      <a:pt x="4316909" y="5192893"/>
                    </a:cubicBezTo>
                    <a:close/>
                  </a:path>
                </a:pathLst>
              </a:custGeom>
              <a:solidFill>
                <a:srgbClr val="7281FE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70" name="자유형: 도형 269">
                <a:extLst>
                  <a:ext uri="{FF2B5EF4-FFF2-40B4-BE49-F238E27FC236}">
                    <a16:creationId xmlns:a16="http://schemas.microsoft.com/office/drawing/2014/main" id="{FD8C3CE7-0631-41C8-A414-3107E489BA7F}"/>
                  </a:ext>
                </a:extLst>
              </p:cNvPr>
              <p:cNvSpPr/>
              <p:nvPr/>
            </p:nvSpPr>
            <p:spPr>
              <a:xfrm>
                <a:off x="3869901" y="457181"/>
                <a:ext cx="1610914" cy="548422"/>
              </a:xfrm>
              <a:custGeom>
                <a:avLst/>
                <a:gdLst>
                  <a:gd name="connsiteX0" fmla="*/ 1573860 w 1610914"/>
                  <a:gd name="connsiteY0" fmla="*/ 101267 h 548422"/>
                  <a:gd name="connsiteX1" fmla="*/ 66326 w 1610914"/>
                  <a:gd name="connsiteY1" fmla="*/ 546309 h 548422"/>
                  <a:gd name="connsiteX2" fmla="*/ 2113 w 1610914"/>
                  <a:gd name="connsiteY2" fmla="*/ 511368 h 548422"/>
                  <a:gd name="connsiteX3" fmla="*/ 2113 w 1610914"/>
                  <a:gd name="connsiteY3" fmla="*/ 511368 h 548422"/>
                  <a:gd name="connsiteX4" fmla="*/ 37055 w 1610914"/>
                  <a:gd name="connsiteY4" fmla="*/ 447155 h 548422"/>
                  <a:gd name="connsiteX5" fmla="*/ 1544589 w 1610914"/>
                  <a:gd name="connsiteY5" fmla="*/ 2113 h 548422"/>
                  <a:gd name="connsiteX6" fmla="*/ 1608801 w 1610914"/>
                  <a:gd name="connsiteY6" fmla="*/ 37055 h 548422"/>
                  <a:gd name="connsiteX7" fmla="*/ 1608801 w 1610914"/>
                  <a:gd name="connsiteY7" fmla="*/ 37055 h 548422"/>
                  <a:gd name="connsiteX8" fmla="*/ 1573860 w 1610914"/>
                  <a:gd name="connsiteY8" fmla="*/ 101267 h 54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0914" h="548422">
                    <a:moveTo>
                      <a:pt x="1573860" y="101267"/>
                    </a:moveTo>
                    <a:lnTo>
                      <a:pt x="66326" y="546309"/>
                    </a:lnTo>
                    <a:cubicBezTo>
                      <a:pt x="38970" y="554355"/>
                      <a:pt x="10236" y="538723"/>
                      <a:pt x="2113" y="511368"/>
                    </a:cubicBezTo>
                    <a:lnTo>
                      <a:pt x="2113" y="511368"/>
                    </a:lnTo>
                    <a:cubicBezTo>
                      <a:pt x="-5932" y="484012"/>
                      <a:pt x="9699" y="455278"/>
                      <a:pt x="37055" y="447155"/>
                    </a:cubicBezTo>
                    <a:lnTo>
                      <a:pt x="1544589" y="2113"/>
                    </a:lnTo>
                    <a:cubicBezTo>
                      <a:pt x="1571944" y="-5932"/>
                      <a:pt x="1600679" y="9699"/>
                      <a:pt x="1608801" y="37055"/>
                    </a:cubicBezTo>
                    <a:lnTo>
                      <a:pt x="1608801" y="37055"/>
                    </a:lnTo>
                    <a:cubicBezTo>
                      <a:pt x="1616847" y="64487"/>
                      <a:pt x="1601215" y="93221"/>
                      <a:pt x="1573860" y="101267"/>
                    </a:cubicBezTo>
                    <a:close/>
                  </a:path>
                </a:pathLst>
              </a:custGeom>
              <a:solidFill>
                <a:srgbClr val="3F41FC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26" name="자유형: 도형 225">
              <a:extLst>
                <a:ext uri="{FF2B5EF4-FFF2-40B4-BE49-F238E27FC236}">
                  <a16:creationId xmlns:a16="http://schemas.microsoft.com/office/drawing/2014/main" id="{F1C4FA18-7560-49BA-8129-BB8F2FA71F75}"/>
                </a:ext>
              </a:extLst>
            </p:cNvPr>
            <p:cNvSpPr/>
            <p:nvPr/>
          </p:nvSpPr>
          <p:spPr>
            <a:xfrm>
              <a:off x="4429759" y="2910857"/>
              <a:ext cx="4143955" cy="3540107"/>
            </a:xfrm>
            <a:custGeom>
              <a:avLst/>
              <a:gdLst>
                <a:gd name="connsiteX0" fmla="*/ 4124393 w 4143954"/>
                <a:gd name="connsiteY0" fmla="*/ 2667264 h 3540107"/>
                <a:gd name="connsiteX1" fmla="*/ 4027768 w 4143954"/>
                <a:gd name="connsiteY1" fmla="*/ 2495699 h 3540107"/>
                <a:gd name="connsiteX2" fmla="*/ 4029530 w 4143954"/>
                <a:gd name="connsiteY2" fmla="*/ 2367274 h 3540107"/>
                <a:gd name="connsiteX3" fmla="*/ 4085007 w 4143954"/>
                <a:gd name="connsiteY3" fmla="*/ 2220230 h 3540107"/>
                <a:gd name="connsiteX4" fmla="*/ 4097574 w 4143954"/>
                <a:gd name="connsiteY4" fmla="*/ 2183526 h 3540107"/>
                <a:gd name="connsiteX5" fmla="*/ 4073437 w 4143954"/>
                <a:gd name="connsiteY5" fmla="*/ 2117398 h 3540107"/>
                <a:gd name="connsiteX6" fmla="*/ 3748237 w 4143954"/>
                <a:gd name="connsiteY6" fmla="*/ 1809976 h 3540107"/>
                <a:gd name="connsiteX7" fmla="*/ 3573607 w 4143954"/>
                <a:gd name="connsiteY7" fmla="*/ 1664080 h 3540107"/>
                <a:gd name="connsiteX8" fmla="*/ 3323807 w 4143954"/>
                <a:gd name="connsiteY8" fmla="*/ 1122796 h 3540107"/>
                <a:gd name="connsiteX9" fmla="*/ 3215765 w 4143954"/>
                <a:gd name="connsiteY9" fmla="*/ 728327 h 3540107"/>
                <a:gd name="connsiteX10" fmla="*/ 2789880 w 4143954"/>
                <a:gd name="connsiteY10" fmla="*/ 99613 h 3540107"/>
                <a:gd name="connsiteX11" fmla="*/ 2376101 w 4143954"/>
                <a:gd name="connsiteY11" fmla="*/ 0 h 3540107"/>
                <a:gd name="connsiteX12" fmla="*/ 2376101 w 4143954"/>
                <a:gd name="connsiteY12" fmla="*/ 229877 h 3540107"/>
                <a:gd name="connsiteX13" fmla="*/ 2192199 w 4143954"/>
                <a:gd name="connsiteY13" fmla="*/ 375466 h 3540107"/>
                <a:gd name="connsiteX14" fmla="*/ 1504637 w 4143954"/>
                <a:gd name="connsiteY14" fmla="*/ 504963 h 3540107"/>
                <a:gd name="connsiteX15" fmla="*/ 1101279 w 4143954"/>
                <a:gd name="connsiteY15" fmla="*/ 378454 h 3540107"/>
                <a:gd name="connsiteX16" fmla="*/ 947031 w 4143954"/>
                <a:gd name="connsiteY16" fmla="*/ 215625 h 3540107"/>
                <a:gd name="connsiteX17" fmla="*/ 907339 w 4143954"/>
                <a:gd name="connsiteY17" fmla="*/ 108655 h 3540107"/>
                <a:gd name="connsiteX18" fmla="*/ 900520 w 4143954"/>
                <a:gd name="connsiteY18" fmla="*/ 12490 h 3540107"/>
                <a:gd name="connsiteX19" fmla="*/ 672098 w 4143954"/>
                <a:gd name="connsiteY19" fmla="*/ 87890 h 3540107"/>
                <a:gd name="connsiteX20" fmla="*/ 277936 w 4143954"/>
                <a:gd name="connsiteY20" fmla="*/ 380523 h 3540107"/>
                <a:gd name="connsiteX21" fmla="*/ 69207 w 4143954"/>
                <a:gd name="connsiteY21" fmla="*/ 878667 h 3540107"/>
                <a:gd name="connsiteX22" fmla="*/ 6374 w 4143954"/>
                <a:gd name="connsiteY22" fmla="*/ 1595577 h 3540107"/>
                <a:gd name="connsiteX23" fmla="*/ 181157 w 4143954"/>
                <a:gd name="connsiteY23" fmla="*/ 1840779 h 3540107"/>
                <a:gd name="connsiteX24" fmla="*/ 503982 w 4143954"/>
                <a:gd name="connsiteY24" fmla="*/ 1859246 h 3540107"/>
                <a:gd name="connsiteX25" fmla="*/ 555857 w 4143954"/>
                <a:gd name="connsiteY25" fmla="*/ 1869667 h 3540107"/>
                <a:gd name="connsiteX26" fmla="*/ 652022 w 4143954"/>
                <a:gd name="connsiteY26" fmla="*/ 3540107 h 3540107"/>
                <a:gd name="connsiteX27" fmla="*/ 3042744 w 4143954"/>
                <a:gd name="connsiteY27" fmla="*/ 2827488 h 3540107"/>
                <a:gd name="connsiteX28" fmla="*/ 3050637 w 4143954"/>
                <a:gd name="connsiteY28" fmla="*/ 2023532 h 3540107"/>
                <a:gd name="connsiteX29" fmla="*/ 3177912 w 4143954"/>
                <a:gd name="connsiteY29" fmla="*/ 2226053 h 3540107"/>
                <a:gd name="connsiteX30" fmla="*/ 3446945 w 4143954"/>
                <a:gd name="connsiteY30" fmla="*/ 2461447 h 3540107"/>
                <a:gd name="connsiteX31" fmla="*/ 3701342 w 4143954"/>
                <a:gd name="connsiteY31" fmla="*/ 2619220 h 3540107"/>
                <a:gd name="connsiteX32" fmla="*/ 4141940 w 4143954"/>
                <a:gd name="connsiteY32" fmla="*/ 2695462 h 3540107"/>
                <a:gd name="connsiteX33" fmla="*/ 4124393 w 4143954"/>
                <a:gd name="connsiteY33" fmla="*/ 2667264 h 3540107"/>
                <a:gd name="connsiteX34" fmla="*/ 2813097 w 4143954"/>
                <a:gd name="connsiteY34" fmla="*/ 959200 h 3540107"/>
                <a:gd name="connsiteX35" fmla="*/ 2812867 w 4143954"/>
                <a:gd name="connsiteY35" fmla="*/ 959354 h 3540107"/>
                <a:gd name="connsiteX36" fmla="*/ 2811871 w 4143954"/>
                <a:gd name="connsiteY36" fmla="*/ 953530 h 3540107"/>
                <a:gd name="connsiteX37" fmla="*/ 2816851 w 4143954"/>
                <a:gd name="connsiteY37" fmla="*/ 957132 h 3540107"/>
                <a:gd name="connsiteX38" fmla="*/ 2813097 w 4143954"/>
                <a:gd name="connsiteY38" fmla="*/ 959200 h 3540107"/>
                <a:gd name="connsiteX39" fmla="*/ 2946579 w 4143954"/>
                <a:gd name="connsiteY39" fmla="*/ 2255861 h 3540107"/>
                <a:gd name="connsiteX40" fmla="*/ 2946579 w 4143954"/>
                <a:gd name="connsiteY40" fmla="*/ 2254021 h 3540107"/>
                <a:gd name="connsiteX41" fmla="*/ 2951253 w 4143954"/>
                <a:gd name="connsiteY41" fmla="*/ 2253179 h 3540107"/>
                <a:gd name="connsiteX42" fmla="*/ 2946579 w 4143954"/>
                <a:gd name="connsiteY42" fmla="*/ 2255861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3097 w 4143955"/>
                <a:gd name="connsiteY34" fmla="*/ 95920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38" fmla="*/ 2813097 w 4143955"/>
                <a:gd name="connsiteY38" fmla="*/ 959200 h 3540107"/>
                <a:gd name="connsiteX39" fmla="*/ 2951253 w 4143955"/>
                <a:gd name="connsiteY39" fmla="*/ 2253179 h 3540107"/>
                <a:gd name="connsiteX40" fmla="*/ 2946579 w 4143955"/>
                <a:gd name="connsiteY40" fmla="*/ 2254021 h 3540107"/>
                <a:gd name="connsiteX41" fmla="*/ 2951253 w 4143955"/>
                <a:gd name="connsiteY41" fmla="*/ 2253179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3097 w 4143955"/>
                <a:gd name="connsiteY34" fmla="*/ 95920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38" fmla="*/ 2813097 w 4143955"/>
                <a:gd name="connsiteY38" fmla="*/ 959200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6851 w 4143955"/>
                <a:gd name="connsiteY34" fmla="*/ 957132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1871 w 4143955"/>
                <a:gd name="connsiteY34" fmla="*/ 95353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37190 w 4143955"/>
                <a:gd name="connsiteY28" fmla="*/ 1983190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143955" h="3540107">
                  <a:moveTo>
                    <a:pt x="4124393" y="2667264"/>
                  </a:moveTo>
                  <a:cubicBezTo>
                    <a:pt x="4056732" y="2629487"/>
                    <a:pt x="4039261" y="2565965"/>
                    <a:pt x="4027768" y="2495699"/>
                  </a:cubicBezTo>
                  <a:cubicBezTo>
                    <a:pt x="4020565" y="2451792"/>
                    <a:pt x="4025469" y="2410108"/>
                    <a:pt x="4029530" y="2367274"/>
                  </a:cubicBezTo>
                  <a:cubicBezTo>
                    <a:pt x="4034664" y="2312870"/>
                    <a:pt x="4047997" y="2262297"/>
                    <a:pt x="4085007" y="2220230"/>
                  </a:cubicBezTo>
                  <a:cubicBezTo>
                    <a:pt x="4094125" y="2209885"/>
                    <a:pt x="4105619" y="2199924"/>
                    <a:pt x="4097574" y="2183526"/>
                  </a:cubicBezTo>
                  <a:cubicBezTo>
                    <a:pt x="4108531" y="2154561"/>
                    <a:pt x="4089375" y="2135865"/>
                    <a:pt x="4073437" y="2117398"/>
                  </a:cubicBezTo>
                  <a:cubicBezTo>
                    <a:pt x="3975662" y="2003762"/>
                    <a:pt x="3869842" y="1898478"/>
                    <a:pt x="3748237" y="1809976"/>
                  </a:cubicBezTo>
                  <a:cubicBezTo>
                    <a:pt x="3686783" y="1765303"/>
                    <a:pt x="3621575" y="1724998"/>
                    <a:pt x="3573607" y="1664080"/>
                  </a:cubicBezTo>
                  <a:cubicBezTo>
                    <a:pt x="3560581" y="1643775"/>
                    <a:pt x="3363576" y="1295894"/>
                    <a:pt x="3323807" y="1122796"/>
                  </a:cubicBezTo>
                  <a:cubicBezTo>
                    <a:pt x="3293234" y="989698"/>
                    <a:pt x="3248024" y="861043"/>
                    <a:pt x="3215765" y="728327"/>
                  </a:cubicBezTo>
                  <a:cubicBezTo>
                    <a:pt x="3165345" y="521055"/>
                    <a:pt x="3165345" y="176239"/>
                    <a:pt x="2789880" y="99613"/>
                  </a:cubicBezTo>
                  <a:cubicBezTo>
                    <a:pt x="2748578" y="91874"/>
                    <a:pt x="2421386" y="16474"/>
                    <a:pt x="2376101" y="0"/>
                  </a:cubicBezTo>
                  <a:cubicBezTo>
                    <a:pt x="2382384" y="44213"/>
                    <a:pt x="2396330" y="188729"/>
                    <a:pt x="2376101" y="229877"/>
                  </a:cubicBezTo>
                  <a:cubicBezTo>
                    <a:pt x="2348362" y="286350"/>
                    <a:pt x="2238787" y="341597"/>
                    <a:pt x="2192199" y="375466"/>
                  </a:cubicBezTo>
                  <a:cubicBezTo>
                    <a:pt x="2107911" y="436766"/>
                    <a:pt x="1655819" y="513392"/>
                    <a:pt x="1504637" y="504963"/>
                  </a:cubicBezTo>
                  <a:cubicBezTo>
                    <a:pt x="1362802" y="497071"/>
                    <a:pt x="1220508" y="455616"/>
                    <a:pt x="1101279" y="378454"/>
                  </a:cubicBezTo>
                  <a:cubicBezTo>
                    <a:pt x="1038139" y="337613"/>
                    <a:pt x="983582" y="281599"/>
                    <a:pt x="947031" y="215625"/>
                  </a:cubicBezTo>
                  <a:cubicBezTo>
                    <a:pt x="928565" y="182216"/>
                    <a:pt x="914542" y="146202"/>
                    <a:pt x="907339" y="108655"/>
                  </a:cubicBezTo>
                  <a:cubicBezTo>
                    <a:pt x="903968" y="91108"/>
                    <a:pt x="911094" y="21072"/>
                    <a:pt x="900520" y="12490"/>
                  </a:cubicBezTo>
                  <a:cubicBezTo>
                    <a:pt x="868950" y="-13026"/>
                    <a:pt x="709492" y="76856"/>
                    <a:pt x="672098" y="87890"/>
                  </a:cubicBezTo>
                  <a:cubicBezTo>
                    <a:pt x="345520" y="183902"/>
                    <a:pt x="315942" y="317307"/>
                    <a:pt x="277936" y="380523"/>
                  </a:cubicBezTo>
                  <a:cubicBezTo>
                    <a:pt x="184912" y="535537"/>
                    <a:pt x="124071" y="706795"/>
                    <a:pt x="69207" y="878667"/>
                  </a:cubicBezTo>
                  <a:cubicBezTo>
                    <a:pt x="-14698" y="1141723"/>
                    <a:pt x="-2668" y="1531978"/>
                    <a:pt x="6374" y="1595577"/>
                  </a:cubicBezTo>
                  <a:cubicBezTo>
                    <a:pt x="23155" y="1713504"/>
                    <a:pt x="69590" y="1791739"/>
                    <a:pt x="181157" y="1840779"/>
                  </a:cubicBezTo>
                  <a:cubicBezTo>
                    <a:pt x="282840" y="1885452"/>
                    <a:pt x="397165" y="1875261"/>
                    <a:pt x="503982" y="1859246"/>
                  </a:cubicBezTo>
                  <a:cubicBezTo>
                    <a:pt x="535168" y="1854572"/>
                    <a:pt x="542754" y="1846143"/>
                    <a:pt x="555857" y="1869667"/>
                  </a:cubicBezTo>
                  <a:cubicBezTo>
                    <a:pt x="562140" y="1880931"/>
                    <a:pt x="652022" y="3540107"/>
                    <a:pt x="652022" y="3540107"/>
                  </a:cubicBezTo>
                  <a:lnTo>
                    <a:pt x="3042744" y="2827488"/>
                  </a:lnTo>
                  <a:cubicBezTo>
                    <a:pt x="3064889" y="2724580"/>
                    <a:pt x="3036577" y="1985948"/>
                    <a:pt x="3037190" y="1983190"/>
                  </a:cubicBezTo>
                  <a:cubicBezTo>
                    <a:pt x="3043550" y="1992308"/>
                    <a:pt x="3109620" y="2146344"/>
                    <a:pt x="3177912" y="2226053"/>
                  </a:cubicBezTo>
                  <a:cubicBezTo>
                    <a:pt x="3246205" y="2305763"/>
                    <a:pt x="3347025" y="2394630"/>
                    <a:pt x="3446945" y="2461447"/>
                  </a:cubicBezTo>
                  <a:cubicBezTo>
                    <a:pt x="3525103" y="2524817"/>
                    <a:pt x="3611690" y="2574930"/>
                    <a:pt x="3701342" y="2619220"/>
                  </a:cubicBezTo>
                  <a:cubicBezTo>
                    <a:pt x="3735900" y="2636230"/>
                    <a:pt x="4040411" y="2725653"/>
                    <a:pt x="4141940" y="2695462"/>
                  </a:cubicBezTo>
                  <a:cubicBezTo>
                    <a:pt x="4149603" y="2677915"/>
                    <a:pt x="4133588" y="2672398"/>
                    <a:pt x="4124393" y="2667264"/>
                  </a:cubicBezTo>
                  <a:close/>
                </a:path>
              </a:pathLst>
            </a:custGeom>
            <a:solidFill>
              <a:srgbClr val="00B9FE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227" name="자유형: 도형 226">
              <a:extLst>
                <a:ext uri="{FF2B5EF4-FFF2-40B4-BE49-F238E27FC236}">
                  <a16:creationId xmlns:a16="http://schemas.microsoft.com/office/drawing/2014/main" id="{4E4B4D73-15A4-4549-81D1-E4C08614E244}"/>
                </a:ext>
              </a:extLst>
            </p:cNvPr>
            <p:cNvSpPr/>
            <p:nvPr/>
          </p:nvSpPr>
          <p:spPr>
            <a:xfrm>
              <a:off x="7376274" y="3069503"/>
              <a:ext cx="1192443" cy="2537103"/>
            </a:xfrm>
            <a:custGeom>
              <a:avLst/>
              <a:gdLst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37669 w 1192443"/>
                <a:gd name="connsiteY22" fmla="*/ 573371 h 2537103"/>
                <a:gd name="connsiteX23" fmla="*/ 27258 w 1192443"/>
                <a:gd name="connsiteY23" fmla="*/ 567595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37669 w 1192443"/>
                <a:gd name="connsiteY22" fmla="*/ 573371 h 2537103"/>
                <a:gd name="connsiteX23" fmla="*/ 0 w 1192443"/>
                <a:gd name="connsiteY23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0 w 1192443"/>
                <a:gd name="connsiteY22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98893 w 1192443"/>
                <a:gd name="connsiteY20" fmla="*/ 1873786 h 2537103"/>
                <a:gd name="connsiteX21" fmla="*/ 0 w 1192443"/>
                <a:gd name="connsiteY21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98893 w 1192443"/>
                <a:gd name="connsiteY19" fmla="*/ 1873786 h 2537103"/>
                <a:gd name="connsiteX20" fmla="*/ 0 w 1192443"/>
                <a:gd name="connsiteY20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98893 w 1192443"/>
                <a:gd name="connsiteY18" fmla="*/ 1873786 h 2537103"/>
                <a:gd name="connsiteX19" fmla="*/ 0 w 1192443"/>
                <a:gd name="connsiteY19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98893 w 1192443"/>
                <a:gd name="connsiteY17" fmla="*/ 1873786 h 2537103"/>
                <a:gd name="connsiteX18" fmla="*/ 0 w 1192443"/>
                <a:gd name="connsiteY18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0 w 1192443"/>
                <a:gd name="connsiteY17" fmla="*/ 0 h 253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2443" h="2537103">
                  <a:moveTo>
                    <a:pt x="0" y="0"/>
                  </a:moveTo>
                  <a:lnTo>
                    <a:pt x="56221" y="36495"/>
                  </a:lnTo>
                  <a:cubicBezTo>
                    <a:pt x="216984" y="175517"/>
                    <a:pt x="226438" y="408339"/>
                    <a:pt x="264253" y="563793"/>
                  </a:cubicBezTo>
                  <a:cubicBezTo>
                    <a:pt x="296512" y="696509"/>
                    <a:pt x="341722" y="825164"/>
                    <a:pt x="372295" y="958262"/>
                  </a:cubicBezTo>
                  <a:cubicBezTo>
                    <a:pt x="412064" y="1131360"/>
                    <a:pt x="609069" y="1479241"/>
                    <a:pt x="622095" y="1499546"/>
                  </a:cubicBezTo>
                  <a:cubicBezTo>
                    <a:pt x="670063" y="1560464"/>
                    <a:pt x="735271" y="1600769"/>
                    <a:pt x="796725" y="1645442"/>
                  </a:cubicBezTo>
                  <a:cubicBezTo>
                    <a:pt x="918330" y="1733944"/>
                    <a:pt x="1024150" y="1839228"/>
                    <a:pt x="1121925" y="1952864"/>
                  </a:cubicBezTo>
                  <a:cubicBezTo>
                    <a:pt x="1137863" y="1971331"/>
                    <a:pt x="1157019" y="1990027"/>
                    <a:pt x="1146062" y="2018992"/>
                  </a:cubicBezTo>
                  <a:cubicBezTo>
                    <a:pt x="1154107" y="2035390"/>
                    <a:pt x="1142613" y="2045351"/>
                    <a:pt x="1133495" y="2055696"/>
                  </a:cubicBezTo>
                  <a:cubicBezTo>
                    <a:pt x="1096485" y="2097763"/>
                    <a:pt x="1083152" y="2148336"/>
                    <a:pt x="1078018" y="2202740"/>
                  </a:cubicBezTo>
                  <a:cubicBezTo>
                    <a:pt x="1073957" y="2245574"/>
                    <a:pt x="1069053" y="2287258"/>
                    <a:pt x="1076256" y="2331165"/>
                  </a:cubicBezTo>
                  <a:cubicBezTo>
                    <a:pt x="1087749" y="2401431"/>
                    <a:pt x="1105220" y="2464953"/>
                    <a:pt x="1172881" y="2502730"/>
                  </a:cubicBezTo>
                  <a:cubicBezTo>
                    <a:pt x="1182076" y="2507864"/>
                    <a:pt x="1198091" y="2513381"/>
                    <a:pt x="1190428" y="2530928"/>
                  </a:cubicBezTo>
                  <a:cubicBezTo>
                    <a:pt x="1088899" y="2561119"/>
                    <a:pt x="784388" y="2471696"/>
                    <a:pt x="749830" y="2454686"/>
                  </a:cubicBezTo>
                  <a:cubicBezTo>
                    <a:pt x="660178" y="2410396"/>
                    <a:pt x="573591" y="2360283"/>
                    <a:pt x="495433" y="2296913"/>
                  </a:cubicBezTo>
                  <a:cubicBezTo>
                    <a:pt x="395513" y="2230096"/>
                    <a:pt x="309386" y="2147723"/>
                    <a:pt x="226400" y="2061519"/>
                  </a:cubicBezTo>
                  <a:cubicBezTo>
                    <a:pt x="182876" y="2016310"/>
                    <a:pt x="105485" y="1868116"/>
                    <a:pt x="99125" y="1858998"/>
                  </a:cubicBezTo>
                  <a:cubicBezTo>
                    <a:pt x="61392" y="1515412"/>
                    <a:pt x="7151" y="303750"/>
                    <a:pt x="0" y="0"/>
                  </a:cubicBezTo>
                  <a:close/>
                </a:path>
              </a:pathLst>
            </a:custGeom>
            <a:gradFill>
              <a:gsLst>
                <a:gs pos="58000">
                  <a:srgbClr val="08A4D5"/>
                </a:gs>
                <a:gs pos="89000">
                  <a:srgbClr val="00B9FE"/>
                </a:gs>
                <a:gs pos="0">
                  <a:srgbClr val="08A4D5"/>
                </a:gs>
                <a:gs pos="100000">
                  <a:srgbClr val="00ADEA"/>
                </a:gs>
              </a:gsLst>
              <a:lin ang="3000000" scaled="0"/>
            </a:gra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228" name="그룹 227">
              <a:extLst>
                <a:ext uri="{FF2B5EF4-FFF2-40B4-BE49-F238E27FC236}">
                  <a16:creationId xmlns:a16="http://schemas.microsoft.com/office/drawing/2014/main" id="{8FEFD887-0337-4131-9131-F03F3C1021D5}"/>
                </a:ext>
              </a:extLst>
            </p:cNvPr>
            <p:cNvGrpSpPr/>
            <p:nvPr/>
          </p:nvGrpSpPr>
          <p:grpSpPr>
            <a:xfrm>
              <a:off x="8436837" y="4874016"/>
              <a:ext cx="841192" cy="810829"/>
              <a:chOff x="8436837" y="4874016"/>
              <a:chExt cx="841192" cy="810829"/>
            </a:xfrm>
          </p:grpSpPr>
          <p:sp>
            <p:nvSpPr>
              <p:cNvPr id="265" name="자유형: 도형 264">
                <a:extLst>
                  <a:ext uri="{FF2B5EF4-FFF2-40B4-BE49-F238E27FC236}">
                    <a16:creationId xmlns:a16="http://schemas.microsoft.com/office/drawing/2014/main" id="{5F0BF3DE-FAD6-461B-B242-196FB6501D7A}"/>
                  </a:ext>
                </a:extLst>
              </p:cNvPr>
              <p:cNvSpPr/>
              <p:nvPr/>
            </p:nvSpPr>
            <p:spPr>
              <a:xfrm>
                <a:off x="8436837" y="4874016"/>
                <a:ext cx="841192" cy="810829"/>
              </a:xfrm>
              <a:custGeom>
                <a:avLst/>
                <a:gdLst>
                  <a:gd name="connsiteX0" fmla="*/ 232635 w 841192"/>
                  <a:gd name="connsiteY0" fmla="*/ 758 h 810829"/>
                  <a:gd name="connsiteX1" fmla="*/ 270412 w 841192"/>
                  <a:gd name="connsiteY1" fmla="*/ 44664 h 810829"/>
                  <a:gd name="connsiteX2" fmla="*/ 239762 w 841192"/>
                  <a:gd name="connsiteY2" fmla="*/ 219371 h 810829"/>
                  <a:gd name="connsiteX3" fmla="*/ 283132 w 841192"/>
                  <a:gd name="connsiteY3" fmla="*/ 303966 h 810829"/>
                  <a:gd name="connsiteX4" fmla="*/ 402180 w 841192"/>
                  <a:gd name="connsiteY4" fmla="*/ 317768 h 810829"/>
                  <a:gd name="connsiteX5" fmla="*/ 464142 w 841192"/>
                  <a:gd name="connsiteY5" fmla="*/ 319586 h 810829"/>
                  <a:gd name="connsiteX6" fmla="*/ 509587 w 841192"/>
                  <a:gd name="connsiteY6" fmla="*/ 318373 h 810829"/>
                  <a:gd name="connsiteX7" fmla="*/ 672545 w 841192"/>
                  <a:gd name="connsiteY7" fmla="*/ 299903 h 810829"/>
                  <a:gd name="connsiteX8" fmla="*/ 756143 w 841192"/>
                  <a:gd name="connsiteY8" fmla="*/ 296456 h 810829"/>
                  <a:gd name="connsiteX9" fmla="*/ 841044 w 841192"/>
                  <a:gd name="connsiteY9" fmla="*/ 408406 h 810829"/>
                  <a:gd name="connsiteX10" fmla="*/ 822961 w 841192"/>
                  <a:gd name="connsiteY10" fmla="*/ 504494 h 810829"/>
                  <a:gd name="connsiteX11" fmla="*/ 744726 w 841192"/>
                  <a:gd name="connsiteY11" fmla="*/ 673301 h 810829"/>
                  <a:gd name="connsiteX12" fmla="*/ 407496 w 841192"/>
                  <a:gd name="connsiteY12" fmla="*/ 802109 h 810829"/>
                  <a:gd name="connsiteX13" fmla="*/ 407499 w 841192"/>
                  <a:gd name="connsiteY13" fmla="*/ 802095 h 810829"/>
                  <a:gd name="connsiteX14" fmla="*/ 407419 w 841192"/>
                  <a:gd name="connsiteY14" fmla="*/ 802109 h 810829"/>
                  <a:gd name="connsiteX15" fmla="*/ 99460 w 841192"/>
                  <a:gd name="connsiteY15" fmla="*/ 712074 h 810829"/>
                  <a:gd name="connsiteX16" fmla="*/ 9272 w 841192"/>
                  <a:gd name="connsiteY16" fmla="*/ 564570 h 810829"/>
                  <a:gd name="connsiteX17" fmla="*/ 24597 w 841192"/>
                  <a:gd name="connsiteY17" fmla="*/ 321819 h 810829"/>
                  <a:gd name="connsiteX18" fmla="*/ 182599 w 841192"/>
                  <a:gd name="connsiteY18" fmla="*/ 29646 h 810829"/>
                  <a:gd name="connsiteX19" fmla="*/ 232635 w 841192"/>
                  <a:gd name="connsiteY19" fmla="*/ 758 h 81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1192" h="810829">
                    <a:moveTo>
                      <a:pt x="232635" y="758"/>
                    </a:moveTo>
                    <a:cubicBezTo>
                      <a:pt x="254780" y="5202"/>
                      <a:pt x="264129" y="24741"/>
                      <a:pt x="270412" y="44664"/>
                    </a:cubicBezTo>
                    <a:cubicBezTo>
                      <a:pt x="288496" y="102133"/>
                      <a:pt x="242137" y="214850"/>
                      <a:pt x="239762" y="219371"/>
                    </a:cubicBezTo>
                    <a:cubicBezTo>
                      <a:pt x="201985" y="290633"/>
                      <a:pt x="202062" y="290020"/>
                      <a:pt x="283132" y="303966"/>
                    </a:cubicBezTo>
                    <a:cubicBezTo>
                      <a:pt x="322671" y="310747"/>
                      <a:pt x="362363" y="315115"/>
                      <a:pt x="402180" y="317768"/>
                    </a:cubicBezTo>
                    <a:lnTo>
                      <a:pt x="464142" y="319586"/>
                    </a:lnTo>
                    <a:lnTo>
                      <a:pt x="509587" y="318373"/>
                    </a:lnTo>
                    <a:cubicBezTo>
                      <a:pt x="577893" y="314760"/>
                      <a:pt x="635132" y="306686"/>
                      <a:pt x="672545" y="299903"/>
                    </a:cubicBezTo>
                    <a:cubicBezTo>
                      <a:pt x="700360" y="294846"/>
                      <a:pt x="728404" y="293773"/>
                      <a:pt x="756143" y="296456"/>
                    </a:cubicBezTo>
                    <a:cubicBezTo>
                      <a:pt x="809781" y="301666"/>
                      <a:pt x="843726" y="344117"/>
                      <a:pt x="841044" y="408406"/>
                    </a:cubicBezTo>
                    <a:cubicBezTo>
                      <a:pt x="839665" y="440512"/>
                      <a:pt x="840125" y="474610"/>
                      <a:pt x="822961" y="504494"/>
                    </a:cubicBezTo>
                    <a:cubicBezTo>
                      <a:pt x="813383" y="534838"/>
                      <a:pt x="767407" y="642114"/>
                      <a:pt x="744726" y="673301"/>
                    </a:cubicBezTo>
                    <a:cubicBezTo>
                      <a:pt x="673541" y="816131"/>
                      <a:pt x="535155" y="822874"/>
                      <a:pt x="407496" y="802109"/>
                    </a:cubicBezTo>
                    <a:lnTo>
                      <a:pt x="407499" y="802095"/>
                    </a:lnTo>
                    <a:lnTo>
                      <a:pt x="407419" y="802109"/>
                    </a:lnTo>
                    <a:cubicBezTo>
                      <a:pt x="324357" y="794830"/>
                      <a:pt x="162064" y="749467"/>
                      <a:pt x="99460" y="712074"/>
                    </a:cubicBezTo>
                    <a:cubicBezTo>
                      <a:pt x="41148" y="677209"/>
                      <a:pt x="22451" y="622805"/>
                      <a:pt x="9272" y="564570"/>
                    </a:cubicBezTo>
                    <a:cubicBezTo>
                      <a:pt x="-9271" y="482810"/>
                      <a:pt x="2146" y="401587"/>
                      <a:pt x="24597" y="321819"/>
                    </a:cubicBezTo>
                    <a:cubicBezTo>
                      <a:pt x="35478" y="283276"/>
                      <a:pt x="155090" y="67728"/>
                      <a:pt x="182599" y="29646"/>
                    </a:cubicBezTo>
                    <a:cubicBezTo>
                      <a:pt x="194399" y="13324"/>
                      <a:pt x="209572" y="-3840"/>
                      <a:pt x="232635" y="758"/>
                    </a:cubicBezTo>
                    <a:close/>
                  </a:path>
                </a:pathLst>
              </a:custGeom>
              <a:gradFill flip="none" rotWithShape="1">
                <a:gsLst>
                  <a:gs pos="37000">
                    <a:srgbClr val="F5B382"/>
                  </a:gs>
                  <a:gs pos="63000">
                    <a:srgbClr val="DC7C53"/>
                  </a:gs>
                  <a:gs pos="0">
                    <a:srgbClr val="F5B382"/>
                  </a:gs>
                  <a:gs pos="100000">
                    <a:srgbClr val="DC7C53"/>
                  </a:gs>
                </a:gsLst>
                <a:lin ang="1200000" scaled="0"/>
                <a:tileRect/>
              </a:gradFill>
              <a:ln w="765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266" name="자유형: 도형 265">
                <a:extLst>
                  <a:ext uri="{FF2B5EF4-FFF2-40B4-BE49-F238E27FC236}">
                    <a16:creationId xmlns:a16="http://schemas.microsoft.com/office/drawing/2014/main" id="{4374A7DC-AD23-44DB-9094-C62BA96CBD5F}"/>
                  </a:ext>
                </a:extLst>
              </p:cNvPr>
              <p:cNvSpPr/>
              <p:nvPr/>
            </p:nvSpPr>
            <p:spPr>
              <a:xfrm>
                <a:off x="8929519" y="5485241"/>
                <a:ext cx="269666" cy="62152"/>
              </a:xfrm>
              <a:custGeom>
                <a:avLst/>
                <a:gdLst>
                  <a:gd name="connsiteX0" fmla="*/ 252043 w 269666"/>
                  <a:gd name="connsiteY0" fmla="*/ 62153 h 62152"/>
                  <a:gd name="connsiteX1" fmla="*/ 73659 w 269666"/>
                  <a:gd name="connsiteY1" fmla="*/ 30889 h 62152"/>
                  <a:gd name="connsiteX2" fmla="*/ 21 w 269666"/>
                  <a:gd name="connsiteY2" fmla="*/ 4300 h 62152"/>
                  <a:gd name="connsiteX3" fmla="*/ 68984 w 269666"/>
                  <a:gd name="connsiteY3" fmla="*/ 9127 h 62152"/>
                  <a:gd name="connsiteX4" fmla="*/ 229055 w 269666"/>
                  <a:gd name="connsiteY4" fmla="*/ 37096 h 62152"/>
                  <a:gd name="connsiteX5" fmla="*/ 269667 w 269666"/>
                  <a:gd name="connsiteY5" fmla="*/ 30736 h 62152"/>
                  <a:gd name="connsiteX6" fmla="*/ 252043 w 269666"/>
                  <a:gd name="connsiteY6" fmla="*/ 62153 h 6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666" h="62152">
                    <a:moveTo>
                      <a:pt x="252043" y="62153"/>
                    </a:moveTo>
                    <a:cubicBezTo>
                      <a:pt x="192582" y="51808"/>
                      <a:pt x="132967" y="42077"/>
                      <a:pt x="73659" y="30889"/>
                    </a:cubicBezTo>
                    <a:cubicBezTo>
                      <a:pt x="47912" y="26062"/>
                      <a:pt x="-1128" y="15641"/>
                      <a:pt x="21" y="4300"/>
                    </a:cubicBezTo>
                    <a:cubicBezTo>
                      <a:pt x="-1128" y="-7270"/>
                      <a:pt x="44847" y="8055"/>
                      <a:pt x="68984" y="9127"/>
                    </a:cubicBezTo>
                    <a:cubicBezTo>
                      <a:pt x="122622" y="15870"/>
                      <a:pt x="175724" y="27288"/>
                      <a:pt x="229055" y="37096"/>
                    </a:cubicBezTo>
                    <a:cubicBezTo>
                      <a:pt x="243461" y="39778"/>
                      <a:pt x="256717" y="36406"/>
                      <a:pt x="269667" y="30736"/>
                    </a:cubicBezTo>
                    <a:cubicBezTo>
                      <a:pt x="265912" y="42383"/>
                      <a:pt x="261775" y="53800"/>
                      <a:pt x="252043" y="62153"/>
                    </a:cubicBezTo>
                    <a:close/>
                  </a:path>
                </a:pathLst>
              </a:custGeom>
              <a:solidFill>
                <a:srgbClr val="AE633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7" name="자유형: 도형 266">
                <a:extLst>
                  <a:ext uri="{FF2B5EF4-FFF2-40B4-BE49-F238E27FC236}">
                    <a16:creationId xmlns:a16="http://schemas.microsoft.com/office/drawing/2014/main" id="{8756E5C9-23E1-4B70-B0FA-17153ED263BA}"/>
                  </a:ext>
                </a:extLst>
              </p:cNvPr>
              <p:cNvSpPr/>
              <p:nvPr/>
            </p:nvSpPr>
            <p:spPr>
              <a:xfrm>
                <a:off x="8997278" y="5325539"/>
                <a:ext cx="262519" cy="83085"/>
              </a:xfrm>
              <a:custGeom>
                <a:avLst/>
                <a:gdLst>
                  <a:gd name="connsiteX0" fmla="*/ 251256 w 262519"/>
                  <a:gd name="connsiteY0" fmla="*/ 83086 h 83085"/>
                  <a:gd name="connsiteX1" fmla="*/ 217847 w 262519"/>
                  <a:gd name="connsiteY1" fmla="*/ 59409 h 83085"/>
                  <a:gd name="connsiteX2" fmla="*/ 24367 w 262519"/>
                  <a:gd name="connsiteY2" fmla="*/ 21862 h 83085"/>
                  <a:gd name="connsiteX3" fmla="*/ 0 w 262519"/>
                  <a:gd name="connsiteY3" fmla="*/ 6767 h 83085"/>
                  <a:gd name="connsiteX4" fmla="*/ 26589 w 262519"/>
                  <a:gd name="connsiteY4" fmla="*/ 1173 h 83085"/>
                  <a:gd name="connsiteX5" fmla="*/ 246581 w 262519"/>
                  <a:gd name="connsiteY5" fmla="*/ 40482 h 83085"/>
                  <a:gd name="connsiteX6" fmla="*/ 262520 w 262519"/>
                  <a:gd name="connsiteY6" fmla="*/ 53125 h 83085"/>
                  <a:gd name="connsiteX7" fmla="*/ 251256 w 262519"/>
                  <a:gd name="connsiteY7" fmla="*/ 83086 h 8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519" h="83085">
                    <a:moveTo>
                      <a:pt x="251256" y="83086"/>
                    </a:moveTo>
                    <a:cubicBezTo>
                      <a:pt x="245356" y="67760"/>
                      <a:pt x="235471" y="62244"/>
                      <a:pt x="217847" y="59409"/>
                    </a:cubicBezTo>
                    <a:cubicBezTo>
                      <a:pt x="153021" y="48988"/>
                      <a:pt x="88809" y="34659"/>
                      <a:pt x="24367" y="21862"/>
                    </a:cubicBezTo>
                    <a:cubicBezTo>
                      <a:pt x="16934" y="20406"/>
                      <a:pt x="0" y="17341"/>
                      <a:pt x="0" y="6767"/>
                    </a:cubicBezTo>
                    <a:cubicBezTo>
                      <a:pt x="0" y="-896"/>
                      <a:pt x="18926" y="-896"/>
                      <a:pt x="26589" y="1173"/>
                    </a:cubicBezTo>
                    <a:cubicBezTo>
                      <a:pt x="98847" y="20253"/>
                      <a:pt x="172408" y="32053"/>
                      <a:pt x="246581" y="40482"/>
                    </a:cubicBezTo>
                    <a:cubicBezTo>
                      <a:pt x="255470" y="41478"/>
                      <a:pt x="260834" y="44390"/>
                      <a:pt x="262520" y="53125"/>
                    </a:cubicBezTo>
                    <a:cubicBezTo>
                      <a:pt x="258765" y="63086"/>
                      <a:pt x="255010" y="73048"/>
                      <a:pt x="251256" y="83086"/>
                    </a:cubicBezTo>
                    <a:close/>
                  </a:path>
                </a:pathLst>
              </a:custGeom>
              <a:solidFill>
                <a:srgbClr val="B06232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29" name="자유형: 도형 228">
              <a:extLst>
                <a:ext uri="{FF2B5EF4-FFF2-40B4-BE49-F238E27FC236}">
                  <a16:creationId xmlns:a16="http://schemas.microsoft.com/office/drawing/2014/main" id="{66FC0BBB-5A1D-4E27-8482-5FBABBFC8224}"/>
                </a:ext>
              </a:extLst>
            </p:cNvPr>
            <p:cNvSpPr/>
            <p:nvPr/>
          </p:nvSpPr>
          <p:spPr>
            <a:xfrm>
              <a:off x="7218318" y="3633673"/>
              <a:ext cx="251981" cy="2054375"/>
            </a:xfrm>
            <a:custGeom>
              <a:avLst/>
              <a:gdLst>
                <a:gd name="connsiteX0" fmla="*/ 248399 w 251981"/>
                <a:gd name="connsiteY0" fmla="*/ 1315504 h 2054375"/>
                <a:gd name="connsiteX1" fmla="*/ 248399 w 251981"/>
                <a:gd name="connsiteY1" fmla="*/ 2051111 h 2054375"/>
                <a:gd name="connsiteX2" fmla="*/ 179436 w 251981"/>
                <a:gd name="connsiteY2" fmla="*/ 1530056 h 2054375"/>
                <a:gd name="connsiteX3" fmla="*/ 95608 w 251981"/>
                <a:gd name="connsiteY3" fmla="*/ 455304 h 2054375"/>
                <a:gd name="connsiteX4" fmla="*/ 5189 w 251981"/>
                <a:gd name="connsiteY4" fmla="*/ 275847 h 2054375"/>
                <a:gd name="connsiteX5" fmla="*/ 7641 w 251981"/>
                <a:gd name="connsiteY5" fmla="*/ 240829 h 2054375"/>
                <a:gd name="connsiteX6" fmla="*/ 42812 w 251981"/>
                <a:gd name="connsiteY6" fmla="*/ 247189 h 2054375"/>
                <a:gd name="connsiteX7" fmla="*/ 96374 w 251981"/>
                <a:gd name="connsiteY7" fmla="*/ 284199 h 2054375"/>
                <a:gd name="connsiteX8" fmla="*/ 141430 w 251981"/>
                <a:gd name="connsiteY8" fmla="*/ 266345 h 2054375"/>
                <a:gd name="connsiteX9" fmla="*/ 102734 w 251981"/>
                <a:gd name="connsiteY9" fmla="*/ 12867 h 2054375"/>
                <a:gd name="connsiteX10" fmla="*/ 187175 w 251981"/>
                <a:gd name="connsiteY10" fmla="*/ 15089 h 2054375"/>
                <a:gd name="connsiteX11" fmla="*/ 248399 w 251981"/>
                <a:gd name="connsiteY11" fmla="*/ 1315504 h 205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981" h="2054375">
                  <a:moveTo>
                    <a:pt x="248399" y="1315504"/>
                  </a:moveTo>
                  <a:cubicBezTo>
                    <a:pt x="249165" y="1354430"/>
                    <a:pt x="256062" y="1690970"/>
                    <a:pt x="248399" y="2051111"/>
                  </a:cubicBezTo>
                  <a:cubicBezTo>
                    <a:pt x="225412" y="2089424"/>
                    <a:pt x="194761" y="1782921"/>
                    <a:pt x="179436" y="1530056"/>
                  </a:cubicBezTo>
                  <a:cubicBezTo>
                    <a:pt x="171774" y="1361480"/>
                    <a:pt x="99745" y="538213"/>
                    <a:pt x="95608" y="455304"/>
                  </a:cubicBezTo>
                  <a:cubicBezTo>
                    <a:pt x="93079" y="403965"/>
                    <a:pt x="9710" y="290559"/>
                    <a:pt x="5189" y="275847"/>
                  </a:cubicBezTo>
                  <a:cubicBezTo>
                    <a:pt x="1664" y="264046"/>
                    <a:pt x="-5615" y="250254"/>
                    <a:pt x="7641" y="240829"/>
                  </a:cubicBezTo>
                  <a:cubicBezTo>
                    <a:pt x="19978" y="232017"/>
                    <a:pt x="32085" y="240216"/>
                    <a:pt x="42812" y="247189"/>
                  </a:cubicBezTo>
                  <a:cubicBezTo>
                    <a:pt x="61049" y="258989"/>
                    <a:pt x="78213" y="272322"/>
                    <a:pt x="96374" y="284199"/>
                  </a:cubicBezTo>
                  <a:cubicBezTo>
                    <a:pt x="123576" y="301976"/>
                    <a:pt x="133384" y="297302"/>
                    <a:pt x="141430" y="266345"/>
                  </a:cubicBezTo>
                  <a:cubicBezTo>
                    <a:pt x="147253" y="244047"/>
                    <a:pt x="104036" y="34246"/>
                    <a:pt x="102734" y="12867"/>
                  </a:cubicBezTo>
                  <a:cubicBezTo>
                    <a:pt x="113691" y="-12496"/>
                    <a:pt x="181505" y="5894"/>
                    <a:pt x="187175" y="15089"/>
                  </a:cubicBezTo>
                  <a:cubicBezTo>
                    <a:pt x="190394" y="143054"/>
                    <a:pt x="247557" y="1272900"/>
                    <a:pt x="248399" y="131550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0" name="자유형: 도형 229">
              <a:extLst>
                <a:ext uri="{FF2B5EF4-FFF2-40B4-BE49-F238E27FC236}">
                  <a16:creationId xmlns:a16="http://schemas.microsoft.com/office/drawing/2014/main" id="{20EEF167-0E8A-4BF3-B265-4A2AEF3716FA}"/>
                </a:ext>
              </a:extLst>
            </p:cNvPr>
            <p:cNvSpPr/>
            <p:nvPr/>
          </p:nvSpPr>
          <p:spPr>
            <a:xfrm>
              <a:off x="5281085" y="3784696"/>
              <a:ext cx="69192" cy="60840"/>
            </a:xfrm>
            <a:custGeom>
              <a:avLst/>
              <a:gdLst>
                <a:gd name="connsiteX0" fmla="*/ 69193 w 69192"/>
                <a:gd name="connsiteY0" fmla="*/ 0 h 60840"/>
                <a:gd name="connsiteX1" fmla="*/ 0 w 69192"/>
                <a:gd name="connsiteY1" fmla="*/ 60841 h 60840"/>
                <a:gd name="connsiteX2" fmla="*/ 69193 w 69192"/>
                <a:gd name="connsiteY2" fmla="*/ 0 h 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2" h="60840">
                  <a:moveTo>
                    <a:pt x="69193" y="0"/>
                  </a:moveTo>
                  <a:cubicBezTo>
                    <a:pt x="56090" y="31570"/>
                    <a:pt x="33562" y="52488"/>
                    <a:pt x="0" y="60841"/>
                  </a:cubicBezTo>
                  <a:cubicBezTo>
                    <a:pt x="11647" y="27585"/>
                    <a:pt x="45439" y="19463"/>
                    <a:pt x="69193" y="0"/>
                  </a:cubicBezTo>
                  <a:close/>
                </a:path>
              </a:pathLst>
            </a:custGeom>
            <a:solidFill>
              <a:srgbClr val="23ADE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31" name="그룹 230">
              <a:extLst>
                <a:ext uri="{FF2B5EF4-FFF2-40B4-BE49-F238E27FC236}">
                  <a16:creationId xmlns:a16="http://schemas.microsoft.com/office/drawing/2014/main" id="{027C2903-E32D-4B74-AF23-5528E30D761A}"/>
                </a:ext>
              </a:extLst>
            </p:cNvPr>
            <p:cNvGrpSpPr/>
            <p:nvPr/>
          </p:nvGrpSpPr>
          <p:grpSpPr>
            <a:xfrm>
              <a:off x="5357487" y="242207"/>
              <a:ext cx="1640013" cy="3067952"/>
              <a:chOff x="5357487" y="242207"/>
              <a:chExt cx="1640013" cy="3067952"/>
            </a:xfrm>
          </p:grpSpPr>
          <p:sp>
            <p:nvSpPr>
              <p:cNvPr id="252" name="자유형: 도형 251">
                <a:extLst>
                  <a:ext uri="{FF2B5EF4-FFF2-40B4-BE49-F238E27FC236}">
                    <a16:creationId xmlns:a16="http://schemas.microsoft.com/office/drawing/2014/main" id="{48B61067-C64D-48A5-86CA-B113271A1105}"/>
                  </a:ext>
                </a:extLst>
              </p:cNvPr>
              <p:cNvSpPr/>
              <p:nvPr/>
            </p:nvSpPr>
            <p:spPr>
              <a:xfrm>
                <a:off x="5431047" y="2390645"/>
                <a:ext cx="1337705" cy="919514"/>
              </a:xfrm>
              <a:custGeom>
                <a:avLst/>
                <a:gdLst>
                  <a:gd name="connsiteX0" fmla="*/ 1305849 w 1337705"/>
                  <a:gd name="connsiteY0" fmla="*/ 504964 h 919514"/>
                  <a:gd name="connsiteX1" fmla="*/ 1186160 w 1337705"/>
                  <a:gd name="connsiteY1" fmla="*/ 458835 h 919514"/>
                  <a:gd name="connsiteX2" fmla="*/ 953371 w 1337705"/>
                  <a:gd name="connsiteY2" fmla="*/ 213786 h 919514"/>
                  <a:gd name="connsiteX3" fmla="*/ 876899 w 1337705"/>
                  <a:gd name="connsiteY3" fmla="*/ 8122 h 919514"/>
                  <a:gd name="connsiteX4" fmla="*/ 654148 w 1337705"/>
                  <a:gd name="connsiteY4" fmla="*/ 37240 h 919514"/>
                  <a:gd name="connsiteX5" fmla="*/ 440285 w 1337705"/>
                  <a:gd name="connsiteY5" fmla="*/ 0 h 919514"/>
                  <a:gd name="connsiteX6" fmla="*/ 340366 w 1337705"/>
                  <a:gd name="connsiteY6" fmla="*/ 259838 h 919514"/>
                  <a:gd name="connsiteX7" fmla="*/ 160525 w 1337705"/>
                  <a:gd name="connsiteY7" fmla="*/ 443356 h 919514"/>
                  <a:gd name="connsiteX8" fmla="*/ 65126 w 1337705"/>
                  <a:gd name="connsiteY8" fmla="*/ 491784 h 919514"/>
                  <a:gd name="connsiteX9" fmla="*/ 377 w 1337705"/>
                  <a:gd name="connsiteY9" fmla="*/ 557222 h 919514"/>
                  <a:gd name="connsiteX10" fmla="*/ 71945 w 1337705"/>
                  <a:gd name="connsiteY10" fmla="*/ 752388 h 919514"/>
                  <a:gd name="connsiteX11" fmla="*/ 328565 w 1337705"/>
                  <a:gd name="connsiteY11" fmla="*/ 864568 h 919514"/>
                  <a:gd name="connsiteX12" fmla="*/ 652002 w 1337705"/>
                  <a:gd name="connsiteY12" fmla="*/ 919508 h 919514"/>
                  <a:gd name="connsiteX13" fmla="*/ 913909 w 1337705"/>
                  <a:gd name="connsiteY13" fmla="*/ 881349 h 919514"/>
                  <a:gd name="connsiteX14" fmla="*/ 1175662 w 1337705"/>
                  <a:gd name="connsiteY14" fmla="*/ 792770 h 919514"/>
                  <a:gd name="connsiteX15" fmla="*/ 1327228 w 1337705"/>
                  <a:gd name="connsiteY15" fmla="*/ 630476 h 919514"/>
                  <a:gd name="connsiteX16" fmla="*/ 1305849 w 1337705"/>
                  <a:gd name="connsiteY16" fmla="*/ 504964 h 91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37705" h="919514">
                    <a:moveTo>
                      <a:pt x="1305849" y="504964"/>
                    </a:moveTo>
                    <a:cubicBezTo>
                      <a:pt x="1259874" y="497301"/>
                      <a:pt x="1207232" y="472014"/>
                      <a:pt x="1186160" y="458835"/>
                    </a:cubicBezTo>
                    <a:cubicBezTo>
                      <a:pt x="1075972" y="390025"/>
                      <a:pt x="1010840" y="324280"/>
                      <a:pt x="953371" y="213786"/>
                    </a:cubicBezTo>
                    <a:cubicBezTo>
                      <a:pt x="937816" y="183825"/>
                      <a:pt x="876745" y="98847"/>
                      <a:pt x="876899" y="8122"/>
                    </a:cubicBezTo>
                    <a:cubicBezTo>
                      <a:pt x="807782" y="37547"/>
                      <a:pt x="711540" y="38160"/>
                      <a:pt x="654148" y="37240"/>
                    </a:cubicBezTo>
                    <a:cubicBezTo>
                      <a:pt x="580970" y="36091"/>
                      <a:pt x="509172" y="26589"/>
                      <a:pt x="440285" y="0"/>
                    </a:cubicBezTo>
                    <a:cubicBezTo>
                      <a:pt x="424654" y="114249"/>
                      <a:pt x="346802" y="249800"/>
                      <a:pt x="340366" y="259838"/>
                    </a:cubicBezTo>
                    <a:cubicBezTo>
                      <a:pt x="293317" y="333858"/>
                      <a:pt x="229105" y="388799"/>
                      <a:pt x="160525" y="443356"/>
                    </a:cubicBezTo>
                    <a:cubicBezTo>
                      <a:pt x="137537" y="461670"/>
                      <a:pt x="71486" y="490711"/>
                      <a:pt x="65126" y="491784"/>
                    </a:cubicBezTo>
                    <a:cubicBezTo>
                      <a:pt x="22599" y="498833"/>
                      <a:pt x="2140" y="515921"/>
                      <a:pt x="377" y="557222"/>
                    </a:cubicBezTo>
                    <a:cubicBezTo>
                      <a:pt x="-2534" y="626875"/>
                      <a:pt x="10492" y="708098"/>
                      <a:pt x="71945" y="752388"/>
                    </a:cubicBezTo>
                    <a:cubicBezTo>
                      <a:pt x="149261" y="808095"/>
                      <a:pt x="234469" y="846714"/>
                      <a:pt x="328565" y="864568"/>
                    </a:cubicBezTo>
                    <a:cubicBezTo>
                      <a:pt x="360671" y="875602"/>
                      <a:pt x="602809" y="919049"/>
                      <a:pt x="652002" y="919508"/>
                    </a:cubicBezTo>
                    <a:cubicBezTo>
                      <a:pt x="708782" y="920045"/>
                      <a:pt x="897741" y="886330"/>
                      <a:pt x="913909" y="881349"/>
                    </a:cubicBezTo>
                    <a:cubicBezTo>
                      <a:pt x="967011" y="865028"/>
                      <a:pt x="1143326" y="810623"/>
                      <a:pt x="1175662" y="792770"/>
                    </a:cubicBezTo>
                    <a:cubicBezTo>
                      <a:pt x="1244166" y="758901"/>
                      <a:pt x="1305773" y="712543"/>
                      <a:pt x="1327228" y="630476"/>
                    </a:cubicBezTo>
                    <a:cubicBezTo>
                      <a:pt x="1347917" y="551245"/>
                      <a:pt x="1336500" y="512626"/>
                      <a:pt x="1305849" y="504964"/>
                    </a:cubicBezTo>
                    <a:close/>
                  </a:path>
                </a:pathLst>
              </a:custGeom>
              <a:solidFill>
                <a:srgbClr val="F5B382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253" name="자유형: 도형 252">
                <a:extLst>
                  <a:ext uri="{FF2B5EF4-FFF2-40B4-BE49-F238E27FC236}">
                    <a16:creationId xmlns:a16="http://schemas.microsoft.com/office/drawing/2014/main" id="{FB1BB303-D89D-457C-B6F3-156471241925}"/>
                  </a:ext>
                </a:extLst>
              </p:cNvPr>
              <p:cNvSpPr/>
              <p:nvPr/>
            </p:nvSpPr>
            <p:spPr>
              <a:xfrm>
                <a:off x="5357487" y="243628"/>
                <a:ext cx="1635951" cy="2202230"/>
              </a:xfrm>
              <a:custGeom>
                <a:avLst/>
                <a:gdLst>
                  <a:gd name="connsiteX0" fmla="*/ 1635952 w 1635951"/>
                  <a:gd name="connsiteY0" fmla="*/ 87854 h 2202230"/>
                  <a:gd name="connsiteX1" fmla="*/ 1496723 w 1635951"/>
                  <a:gd name="connsiteY1" fmla="*/ 244784 h 2202230"/>
                  <a:gd name="connsiteX2" fmla="*/ 1445154 w 1635951"/>
                  <a:gd name="connsiteY2" fmla="*/ 274208 h 2202230"/>
                  <a:gd name="connsiteX3" fmla="*/ 1462778 w 1635951"/>
                  <a:gd name="connsiteY3" fmla="*/ 218808 h 2202230"/>
                  <a:gd name="connsiteX4" fmla="*/ 1487528 w 1635951"/>
                  <a:gd name="connsiteY4" fmla="*/ 167392 h 2202230"/>
                  <a:gd name="connsiteX5" fmla="*/ 1494884 w 1635951"/>
                  <a:gd name="connsiteY5" fmla="*/ 101724 h 2202230"/>
                  <a:gd name="connsiteX6" fmla="*/ 1351671 w 1635951"/>
                  <a:gd name="connsiteY6" fmla="*/ 180342 h 2202230"/>
                  <a:gd name="connsiteX7" fmla="*/ 1192212 w 1635951"/>
                  <a:gd name="connsiteY7" fmla="*/ 209076 h 2202230"/>
                  <a:gd name="connsiteX8" fmla="*/ 1039574 w 1635951"/>
                  <a:gd name="connsiteY8" fmla="*/ 84713 h 2202230"/>
                  <a:gd name="connsiteX9" fmla="*/ 762112 w 1635951"/>
                  <a:gd name="connsiteY9" fmla="*/ 808 h 2202230"/>
                  <a:gd name="connsiteX10" fmla="*/ 527791 w 1635951"/>
                  <a:gd name="connsiteY10" fmla="*/ 65633 h 2202230"/>
                  <a:gd name="connsiteX11" fmla="*/ 386723 w 1635951"/>
                  <a:gd name="connsiteY11" fmla="*/ 113371 h 2202230"/>
                  <a:gd name="connsiteX12" fmla="*/ 208951 w 1635951"/>
                  <a:gd name="connsiteY12" fmla="*/ 118198 h 2202230"/>
                  <a:gd name="connsiteX13" fmla="*/ 73784 w 1635951"/>
                  <a:gd name="connsiteY13" fmla="*/ 359186 h 2202230"/>
                  <a:gd name="connsiteX14" fmla="*/ 103744 w 1635951"/>
                  <a:gd name="connsiteY14" fmla="*/ 1147511 h 2202230"/>
                  <a:gd name="connsiteX15" fmla="*/ 103897 w 1635951"/>
                  <a:gd name="connsiteY15" fmla="*/ 1148661 h 2202230"/>
                  <a:gd name="connsiteX16" fmla="*/ 16927 w 1635951"/>
                  <a:gd name="connsiteY16" fmla="*/ 1222451 h 2202230"/>
                  <a:gd name="connsiteX17" fmla="*/ 104357 w 1635951"/>
                  <a:gd name="connsiteY17" fmla="*/ 1457845 h 2202230"/>
                  <a:gd name="connsiteX18" fmla="*/ 143743 w 1635951"/>
                  <a:gd name="connsiteY18" fmla="*/ 1550486 h 2202230"/>
                  <a:gd name="connsiteX19" fmla="*/ 169719 w 1635951"/>
                  <a:gd name="connsiteY19" fmla="*/ 1701055 h 2202230"/>
                  <a:gd name="connsiteX20" fmla="*/ 627404 w 1635951"/>
                  <a:gd name="connsiteY20" fmla="*/ 2190157 h 2202230"/>
                  <a:gd name="connsiteX21" fmla="*/ 841650 w 1635951"/>
                  <a:gd name="connsiteY21" fmla="*/ 2195597 h 2202230"/>
                  <a:gd name="connsiteX22" fmla="*/ 1185393 w 1635951"/>
                  <a:gd name="connsiteY22" fmla="*/ 1944495 h 2202230"/>
                  <a:gd name="connsiteX23" fmla="*/ 1286692 w 1635951"/>
                  <a:gd name="connsiteY23" fmla="*/ 1727261 h 2202230"/>
                  <a:gd name="connsiteX24" fmla="*/ 1317419 w 1635951"/>
                  <a:gd name="connsiteY24" fmla="*/ 1481676 h 2202230"/>
                  <a:gd name="connsiteX25" fmla="*/ 1432894 w 1635951"/>
                  <a:gd name="connsiteY25" fmla="*/ 1402828 h 2202230"/>
                  <a:gd name="connsiteX26" fmla="*/ 1457108 w 1635951"/>
                  <a:gd name="connsiteY26" fmla="*/ 1343596 h 2202230"/>
                  <a:gd name="connsiteX27" fmla="*/ 1379256 w 1635951"/>
                  <a:gd name="connsiteY27" fmla="*/ 1142301 h 2202230"/>
                  <a:gd name="connsiteX28" fmla="*/ 1342935 w 1635951"/>
                  <a:gd name="connsiteY28" fmla="*/ 1143067 h 2202230"/>
                  <a:gd name="connsiteX29" fmla="*/ 1349219 w 1635951"/>
                  <a:gd name="connsiteY29" fmla="*/ 990582 h 2202230"/>
                  <a:gd name="connsiteX30" fmla="*/ 1351287 w 1635951"/>
                  <a:gd name="connsiteY30" fmla="*/ 710362 h 2202230"/>
                  <a:gd name="connsiteX31" fmla="*/ 1445154 w 1635951"/>
                  <a:gd name="connsiteY31" fmla="*/ 567225 h 2202230"/>
                  <a:gd name="connsiteX32" fmla="*/ 1588827 w 1635951"/>
                  <a:gd name="connsiteY32" fmla="*/ 338114 h 2202230"/>
                  <a:gd name="connsiteX33" fmla="*/ 1621546 w 1635951"/>
                  <a:gd name="connsiteY33" fmla="*/ 204325 h 2202230"/>
                  <a:gd name="connsiteX34" fmla="*/ 1635952 w 1635951"/>
                  <a:gd name="connsiteY34" fmla="*/ 87854 h 2202230"/>
                  <a:gd name="connsiteX35" fmla="*/ 391321 w 1635951"/>
                  <a:gd name="connsiteY35" fmla="*/ 123562 h 2202230"/>
                  <a:gd name="connsiteX36" fmla="*/ 391321 w 1635951"/>
                  <a:gd name="connsiteY36" fmla="*/ 123562 h 2202230"/>
                  <a:gd name="connsiteX37" fmla="*/ 391321 w 1635951"/>
                  <a:gd name="connsiteY37" fmla="*/ 123562 h 2202230"/>
                  <a:gd name="connsiteX38" fmla="*/ 391321 w 1635951"/>
                  <a:gd name="connsiteY38" fmla="*/ 123562 h 220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35951" h="2202230">
                    <a:moveTo>
                      <a:pt x="1635952" y="87854"/>
                    </a:moveTo>
                    <a:cubicBezTo>
                      <a:pt x="1593118" y="144174"/>
                      <a:pt x="1549671" y="198885"/>
                      <a:pt x="1496723" y="244784"/>
                    </a:cubicBezTo>
                    <a:cubicBezTo>
                      <a:pt x="1481321" y="258117"/>
                      <a:pt x="1460249" y="286621"/>
                      <a:pt x="1445154" y="274208"/>
                    </a:cubicBezTo>
                    <a:cubicBezTo>
                      <a:pt x="1425001" y="257734"/>
                      <a:pt x="1454042" y="237274"/>
                      <a:pt x="1462778" y="218808"/>
                    </a:cubicBezTo>
                    <a:cubicBezTo>
                      <a:pt x="1470977" y="201644"/>
                      <a:pt x="1480478" y="185016"/>
                      <a:pt x="1487528" y="167392"/>
                    </a:cubicBezTo>
                    <a:cubicBezTo>
                      <a:pt x="1495880" y="146780"/>
                      <a:pt x="1505458" y="125631"/>
                      <a:pt x="1494884" y="101724"/>
                    </a:cubicBezTo>
                    <a:cubicBezTo>
                      <a:pt x="1494731" y="101340"/>
                      <a:pt x="1364850" y="173752"/>
                      <a:pt x="1351671" y="180342"/>
                    </a:cubicBezTo>
                    <a:cubicBezTo>
                      <a:pt x="1303243" y="204555"/>
                      <a:pt x="1246463" y="224478"/>
                      <a:pt x="1192212" y="209076"/>
                    </a:cubicBezTo>
                    <a:cubicBezTo>
                      <a:pt x="1128077" y="190916"/>
                      <a:pt x="1086699" y="127317"/>
                      <a:pt x="1039574" y="84713"/>
                    </a:cubicBezTo>
                    <a:cubicBezTo>
                      <a:pt x="965937" y="18202"/>
                      <a:pt x="861189" y="-4786"/>
                      <a:pt x="762112" y="808"/>
                    </a:cubicBezTo>
                    <a:cubicBezTo>
                      <a:pt x="681196" y="5328"/>
                      <a:pt x="599283" y="27014"/>
                      <a:pt x="527791" y="65633"/>
                    </a:cubicBezTo>
                    <a:cubicBezTo>
                      <a:pt x="470705" y="96513"/>
                      <a:pt x="407642" y="119961"/>
                      <a:pt x="386723" y="113371"/>
                    </a:cubicBezTo>
                    <a:cubicBezTo>
                      <a:pt x="344962" y="100268"/>
                      <a:pt x="263969" y="87701"/>
                      <a:pt x="208951" y="118198"/>
                    </a:cubicBezTo>
                    <a:cubicBezTo>
                      <a:pt x="128495" y="162718"/>
                      <a:pt x="89492" y="274055"/>
                      <a:pt x="73784" y="359186"/>
                    </a:cubicBezTo>
                    <a:cubicBezTo>
                      <a:pt x="26046" y="617721"/>
                      <a:pt x="62443" y="890815"/>
                      <a:pt x="103744" y="1147511"/>
                    </a:cubicBezTo>
                    <a:cubicBezTo>
                      <a:pt x="103821" y="1147894"/>
                      <a:pt x="103897" y="1148277"/>
                      <a:pt x="103897" y="1148661"/>
                    </a:cubicBezTo>
                    <a:cubicBezTo>
                      <a:pt x="55470" y="1146975"/>
                      <a:pt x="34704" y="1177089"/>
                      <a:pt x="16927" y="1222451"/>
                    </a:cubicBezTo>
                    <a:cubicBezTo>
                      <a:pt x="-22611" y="1323520"/>
                      <a:pt x="7349" y="1412023"/>
                      <a:pt x="104357" y="1457845"/>
                    </a:cubicBezTo>
                    <a:cubicBezTo>
                      <a:pt x="142134" y="1475622"/>
                      <a:pt x="141291" y="1514702"/>
                      <a:pt x="143743" y="1550486"/>
                    </a:cubicBezTo>
                    <a:cubicBezTo>
                      <a:pt x="147268" y="1601365"/>
                      <a:pt x="156156" y="1651938"/>
                      <a:pt x="169719" y="1701055"/>
                    </a:cubicBezTo>
                    <a:cubicBezTo>
                      <a:pt x="228644" y="1913385"/>
                      <a:pt x="398906" y="2145944"/>
                      <a:pt x="627404" y="2190157"/>
                    </a:cubicBezTo>
                    <a:cubicBezTo>
                      <a:pt x="696291" y="2203490"/>
                      <a:pt x="772227" y="2206478"/>
                      <a:pt x="841650" y="2195597"/>
                    </a:cubicBezTo>
                    <a:cubicBezTo>
                      <a:pt x="978886" y="2174219"/>
                      <a:pt x="1108307" y="2054530"/>
                      <a:pt x="1185393" y="1944495"/>
                    </a:cubicBezTo>
                    <a:cubicBezTo>
                      <a:pt x="1230449" y="1880130"/>
                      <a:pt x="1265773" y="1804653"/>
                      <a:pt x="1286692" y="1727261"/>
                    </a:cubicBezTo>
                    <a:cubicBezTo>
                      <a:pt x="1308530" y="1646344"/>
                      <a:pt x="1296500" y="1560830"/>
                      <a:pt x="1317419" y="1481676"/>
                    </a:cubicBezTo>
                    <a:cubicBezTo>
                      <a:pt x="1361709" y="1451639"/>
                      <a:pt x="1399485" y="1447884"/>
                      <a:pt x="1432894" y="1402828"/>
                    </a:cubicBezTo>
                    <a:cubicBezTo>
                      <a:pt x="1441093" y="1386967"/>
                      <a:pt x="1453276" y="1358308"/>
                      <a:pt x="1457108" y="1343596"/>
                    </a:cubicBezTo>
                    <a:cubicBezTo>
                      <a:pt x="1475574" y="1272871"/>
                      <a:pt x="1437031" y="1169963"/>
                      <a:pt x="1379256" y="1142301"/>
                    </a:cubicBezTo>
                    <a:cubicBezTo>
                      <a:pt x="1366996" y="1133872"/>
                      <a:pt x="1355042" y="1137856"/>
                      <a:pt x="1342935" y="1143067"/>
                    </a:cubicBezTo>
                    <a:cubicBezTo>
                      <a:pt x="1348836" y="1140538"/>
                      <a:pt x="1348529" y="1002765"/>
                      <a:pt x="1349219" y="990582"/>
                    </a:cubicBezTo>
                    <a:cubicBezTo>
                      <a:pt x="1354506" y="897635"/>
                      <a:pt x="1357418" y="803309"/>
                      <a:pt x="1351287" y="710362"/>
                    </a:cubicBezTo>
                    <a:cubicBezTo>
                      <a:pt x="1346537" y="638180"/>
                      <a:pt x="1396113" y="608143"/>
                      <a:pt x="1445154" y="567225"/>
                    </a:cubicBezTo>
                    <a:cubicBezTo>
                      <a:pt x="1515343" y="508683"/>
                      <a:pt x="1559863" y="423398"/>
                      <a:pt x="1588827" y="338114"/>
                    </a:cubicBezTo>
                    <a:cubicBezTo>
                      <a:pt x="1603616" y="294590"/>
                      <a:pt x="1614497" y="249764"/>
                      <a:pt x="1621546" y="204325"/>
                    </a:cubicBezTo>
                    <a:cubicBezTo>
                      <a:pt x="1626220" y="175131"/>
                      <a:pt x="1632274" y="115669"/>
                      <a:pt x="1635952" y="87854"/>
                    </a:cubicBezTo>
                    <a:close/>
                    <a:moveTo>
                      <a:pt x="391321" y="123562"/>
                    </a:moveTo>
                    <a:cubicBezTo>
                      <a:pt x="391321" y="123562"/>
                      <a:pt x="391321" y="123562"/>
                      <a:pt x="391321" y="123562"/>
                    </a:cubicBezTo>
                    <a:cubicBezTo>
                      <a:pt x="391321" y="123562"/>
                      <a:pt x="391321" y="123562"/>
                      <a:pt x="391321" y="123562"/>
                    </a:cubicBezTo>
                    <a:lnTo>
                      <a:pt x="391321" y="123562"/>
                    </a:lnTo>
                    <a:close/>
                  </a:path>
                </a:pathLst>
              </a:custGeom>
              <a:solidFill>
                <a:srgbClr val="FEC69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4" name="자유형: 도형 253">
                <a:extLst>
                  <a:ext uri="{FF2B5EF4-FFF2-40B4-BE49-F238E27FC236}">
                    <a16:creationId xmlns:a16="http://schemas.microsoft.com/office/drawing/2014/main" id="{7E3C109E-442C-4C36-9CD9-7C834DB213AF}"/>
                  </a:ext>
                </a:extLst>
              </p:cNvPr>
              <p:cNvSpPr/>
              <p:nvPr/>
            </p:nvSpPr>
            <p:spPr>
              <a:xfrm>
                <a:off x="5785827" y="242207"/>
                <a:ext cx="1211673" cy="1314443"/>
              </a:xfrm>
              <a:custGeom>
                <a:avLst/>
                <a:gdLst>
                  <a:gd name="connsiteX0" fmla="*/ 85199 w 1211673"/>
                  <a:gd name="connsiteY0" fmla="*/ 71269 h 1314443"/>
                  <a:gd name="connsiteX1" fmla="*/ 359902 w 1211673"/>
                  <a:gd name="connsiteY1" fmla="*/ 7 h 1314443"/>
                  <a:gd name="connsiteX2" fmla="*/ 654681 w 1211673"/>
                  <a:gd name="connsiteY2" fmla="*/ 130960 h 1314443"/>
                  <a:gd name="connsiteX3" fmla="*/ 854444 w 1211673"/>
                  <a:gd name="connsiteY3" fmla="*/ 206053 h 1314443"/>
                  <a:gd name="connsiteX4" fmla="*/ 1066620 w 1211673"/>
                  <a:gd name="connsiteY4" fmla="*/ 103145 h 1314443"/>
                  <a:gd name="connsiteX5" fmla="*/ 1034515 w 1211673"/>
                  <a:gd name="connsiteY5" fmla="*/ 220229 h 1314443"/>
                  <a:gd name="connsiteX6" fmla="*/ 1016890 w 1211673"/>
                  <a:gd name="connsiteY6" fmla="*/ 275629 h 1314443"/>
                  <a:gd name="connsiteX7" fmla="*/ 1068460 w 1211673"/>
                  <a:gd name="connsiteY7" fmla="*/ 246205 h 1314443"/>
                  <a:gd name="connsiteX8" fmla="*/ 1211673 w 1211673"/>
                  <a:gd name="connsiteY8" fmla="*/ 86364 h 1314443"/>
                  <a:gd name="connsiteX9" fmla="*/ 997121 w 1211673"/>
                  <a:gd name="connsiteY9" fmla="*/ 592093 h 1314443"/>
                  <a:gd name="connsiteX10" fmla="*/ 930840 w 1211673"/>
                  <a:gd name="connsiteY10" fmla="*/ 711859 h 1314443"/>
                  <a:gd name="connsiteX11" fmla="*/ 908925 w 1211673"/>
                  <a:gd name="connsiteY11" fmla="*/ 1278277 h 1314443"/>
                  <a:gd name="connsiteX12" fmla="*/ 894136 w 1211673"/>
                  <a:gd name="connsiteY12" fmla="*/ 1314444 h 1314443"/>
                  <a:gd name="connsiteX13" fmla="*/ 849157 w 1211673"/>
                  <a:gd name="connsiteY13" fmla="*/ 1262262 h 1314443"/>
                  <a:gd name="connsiteX14" fmla="*/ 832452 w 1211673"/>
                  <a:gd name="connsiteY14" fmla="*/ 734770 h 1314443"/>
                  <a:gd name="connsiteX15" fmla="*/ 826629 w 1211673"/>
                  <a:gd name="connsiteY15" fmla="*/ 707032 h 1314443"/>
                  <a:gd name="connsiteX16" fmla="*/ 792071 w 1211673"/>
                  <a:gd name="connsiteY16" fmla="*/ 725192 h 1314443"/>
                  <a:gd name="connsiteX17" fmla="*/ 411930 w 1211673"/>
                  <a:gd name="connsiteY17" fmla="*/ 833311 h 1314443"/>
                  <a:gd name="connsiteX18" fmla="*/ 207953 w 1211673"/>
                  <a:gd name="connsiteY18" fmla="*/ 760593 h 1314443"/>
                  <a:gd name="connsiteX19" fmla="*/ 21829 w 1211673"/>
                  <a:gd name="connsiteY19" fmla="*/ 456236 h 1314443"/>
                  <a:gd name="connsiteX20" fmla="*/ 374 w 1211673"/>
                  <a:gd name="connsiteY20" fmla="*/ 243600 h 1314443"/>
                  <a:gd name="connsiteX21" fmla="*/ 45353 w 1211673"/>
                  <a:gd name="connsiteY21" fmla="*/ 113566 h 1314443"/>
                  <a:gd name="connsiteX22" fmla="*/ 85199 w 1211673"/>
                  <a:gd name="connsiteY22" fmla="*/ 71269 h 131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11673" h="1314443">
                    <a:moveTo>
                      <a:pt x="85199" y="71269"/>
                    </a:moveTo>
                    <a:cubicBezTo>
                      <a:pt x="161824" y="9815"/>
                      <a:pt x="292548" y="-300"/>
                      <a:pt x="359902" y="7"/>
                    </a:cubicBezTo>
                    <a:cubicBezTo>
                      <a:pt x="478978" y="696"/>
                      <a:pt x="567941" y="25063"/>
                      <a:pt x="654681" y="130960"/>
                    </a:cubicBezTo>
                    <a:cubicBezTo>
                      <a:pt x="744180" y="216627"/>
                      <a:pt x="791151" y="226359"/>
                      <a:pt x="854444" y="206053"/>
                    </a:cubicBezTo>
                    <a:cubicBezTo>
                      <a:pt x="897124" y="192337"/>
                      <a:pt x="1020109" y="132339"/>
                      <a:pt x="1066620" y="103145"/>
                    </a:cubicBezTo>
                    <a:cubicBezTo>
                      <a:pt x="1081409" y="155327"/>
                      <a:pt x="1042637" y="203065"/>
                      <a:pt x="1034515" y="220229"/>
                    </a:cubicBezTo>
                    <a:cubicBezTo>
                      <a:pt x="1025779" y="238619"/>
                      <a:pt x="996738" y="259078"/>
                      <a:pt x="1016890" y="275629"/>
                    </a:cubicBezTo>
                    <a:cubicBezTo>
                      <a:pt x="1031986" y="288043"/>
                      <a:pt x="1053135" y="259461"/>
                      <a:pt x="1068460" y="246205"/>
                    </a:cubicBezTo>
                    <a:cubicBezTo>
                      <a:pt x="1121485" y="200306"/>
                      <a:pt x="1168916" y="142684"/>
                      <a:pt x="1211673" y="86364"/>
                    </a:cubicBezTo>
                    <a:cubicBezTo>
                      <a:pt x="1181023" y="469492"/>
                      <a:pt x="1031143" y="572630"/>
                      <a:pt x="997121" y="592093"/>
                    </a:cubicBezTo>
                    <a:cubicBezTo>
                      <a:pt x="958042" y="614468"/>
                      <a:pt x="926625" y="647647"/>
                      <a:pt x="930840" y="711859"/>
                    </a:cubicBezTo>
                    <a:cubicBezTo>
                      <a:pt x="935974" y="789405"/>
                      <a:pt x="912833" y="1228087"/>
                      <a:pt x="908925" y="1278277"/>
                    </a:cubicBezTo>
                    <a:cubicBezTo>
                      <a:pt x="907852" y="1291763"/>
                      <a:pt x="908312" y="1306245"/>
                      <a:pt x="894136" y="1314444"/>
                    </a:cubicBezTo>
                    <a:cubicBezTo>
                      <a:pt x="863409" y="1310689"/>
                      <a:pt x="849080" y="1290767"/>
                      <a:pt x="849157" y="1262262"/>
                    </a:cubicBezTo>
                    <a:cubicBezTo>
                      <a:pt x="849233" y="1211152"/>
                      <a:pt x="828468" y="859824"/>
                      <a:pt x="832452" y="734770"/>
                    </a:cubicBezTo>
                    <a:cubicBezTo>
                      <a:pt x="832759" y="726035"/>
                      <a:pt x="833755" y="716840"/>
                      <a:pt x="826629" y="707032"/>
                    </a:cubicBezTo>
                    <a:cubicBezTo>
                      <a:pt x="812300" y="706112"/>
                      <a:pt x="802875" y="717836"/>
                      <a:pt x="792071" y="725192"/>
                    </a:cubicBezTo>
                    <a:cubicBezTo>
                      <a:pt x="677285" y="803274"/>
                      <a:pt x="549627" y="836070"/>
                      <a:pt x="411930" y="833311"/>
                    </a:cubicBezTo>
                    <a:cubicBezTo>
                      <a:pt x="338217" y="829556"/>
                      <a:pt x="290479" y="813159"/>
                      <a:pt x="207953" y="760593"/>
                    </a:cubicBezTo>
                    <a:cubicBezTo>
                      <a:pt x="152552" y="721208"/>
                      <a:pt x="54702" y="592017"/>
                      <a:pt x="21829" y="456236"/>
                    </a:cubicBezTo>
                    <a:cubicBezTo>
                      <a:pt x="11255" y="412636"/>
                      <a:pt x="3439" y="270265"/>
                      <a:pt x="374" y="243600"/>
                    </a:cubicBezTo>
                    <a:cubicBezTo>
                      <a:pt x="-2385" y="219156"/>
                      <a:pt x="9875" y="150959"/>
                      <a:pt x="45353" y="113566"/>
                    </a:cubicBezTo>
                    <a:cubicBezTo>
                      <a:pt x="57537" y="100769"/>
                      <a:pt x="71023" y="81920"/>
                      <a:pt x="85199" y="71269"/>
                    </a:cubicBezTo>
                    <a:close/>
                  </a:path>
                </a:pathLst>
              </a:custGeom>
              <a:solidFill>
                <a:srgbClr val="7A032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5" name="자유형: 도형 254">
                <a:extLst>
                  <a:ext uri="{FF2B5EF4-FFF2-40B4-BE49-F238E27FC236}">
                    <a16:creationId xmlns:a16="http://schemas.microsoft.com/office/drawing/2014/main" id="{4F75CC2C-592D-4E37-92A4-9819B3636D86}"/>
                  </a:ext>
                </a:extLst>
              </p:cNvPr>
              <p:cNvSpPr/>
              <p:nvPr/>
            </p:nvSpPr>
            <p:spPr>
              <a:xfrm>
                <a:off x="5402638" y="313399"/>
                <a:ext cx="836115" cy="1235172"/>
              </a:xfrm>
              <a:custGeom>
                <a:avLst/>
                <a:gdLst>
                  <a:gd name="connsiteX0" fmla="*/ 533214 w 836115"/>
                  <a:gd name="connsiteY0" fmla="*/ 606492 h 1235172"/>
                  <a:gd name="connsiteX1" fmla="*/ 409387 w 836115"/>
                  <a:gd name="connsiteY1" fmla="*/ 357612 h 1235172"/>
                  <a:gd name="connsiteX2" fmla="*/ 392299 w 836115"/>
                  <a:gd name="connsiteY2" fmla="*/ 157313 h 1235172"/>
                  <a:gd name="connsiteX3" fmla="*/ 391686 w 836115"/>
                  <a:gd name="connsiteY3" fmla="*/ 152715 h 1235172"/>
                  <a:gd name="connsiteX4" fmla="*/ 468312 w 836115"/>
                  <a:gd name="connsiteY4" fmla="*/ 0 h 1235172"/>
                  <a:gd name="connsiteX5" fmla="*/ 414674 w 836115"/>
                  <a:gd name="connsiteY5" fmla="*/ 22988 h 1235172"/>
                  <a:gd name="connsiteX6" fmla="*/ 340806 w 836115"/>
                  <a:gd name="connsiteY6" fmla="*/ 43523 h 1235172"/>
                  <a:gd name="connsiteX7" fmla="*/ 82731 w 836115"/>
                  <a:gd name="connsiteY7" fmla="*/ 133559 h 1235172"/>
                  <a:gd name="connsiteX8" fmla="*/ 895 w 836115"/>
                  <a:gd name="connsiteY8" fmla="*/ 505730 h 1235172"/>
                  <a:gd name="connsiteX9" fmla="*/ 58517 w 836115"/>
                  <a:gd name="connsiteY9" fmla="*/ 1077894 h 1235172"/>
                  <a:gd name="connsiteX10" fmla="*/ 90011 w 836115"/>
                  <a:gd name="connsiteY10" fmla="*/ 1232601 h 1235172"/>
                  <a:gd name="connsiteX11" fmla="*/ 121044 w 836115"/>
                  <a:gd name="connsiteY11" fmla="*/ 1218272 h 1235172"/>
                  <a:gd name="connsiteX12" fmla="*/ 139817 w 836115"/>
                  <a:gd name="connsiteY12" fmla="*/ 1124252 h 1235172"/>
                  <a:gd name="connsiteX13" fmla="*/ 126714 w 836115"/>
                  <a:gd name="connsiteY13" fmla="*/ 849472 h 1235172"/>
                  <a:gd name="connsiteX14" fmla="*/ 158667 w 836115"/>
                  <a:gd name="connsiteY14" fmla="*/ 798670 h 1235172"/>
                  <a:gd name="connsiteX15" fmla="*/ 315980 w 836115"/>
                  <a:gd name="connsiteY15" fmla="*/ 592776 h 1235172"/>
                  <a:gd name="connsiteX16" fmla="*/ 384023 w 836115"/>
                  <a:gd name="connsiteY16" fmla="*/ 651472 h 1235172"/>
                  <a:gd name="connsiteX17" fmla="*/ 707614 w 836115"/>
                  <a:gd name="connsiteY17" fmla="*/ 752005 h 1235172"/>
                  <a:gd name="connsiteX18" fmla="*/ 836115 w 836115"/>
                  <a:gd name="connsiteY18" fmla="*/ 758518 h 1235172"/>
                  <a:gd name="connsiteX19" fmla="*/ 533214 w 836115"/>
                  <a:gd name="connsiteY19" fmla="*/ 606492 h 1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6115" h="1235172">
                    <a:moveTo>
                      <a:pt x="533214" y="606492"/>
                    </a:moveTo>
                    <a:cubicBezTo>
                      <a:pt x="519344" y="588255"/>
                      <a:pt x="424635" y="425886"/>
                      <a:pt x="409387" y="357612"/>
                    </a:cubicBezTo>
                    <a:cubicBezTo>
                      <a:pt x="394904" y="292787"/>
                      <a:pt x="396284" y="224283"/>
                      <a:pt x="392299" y="157313"/>
                    </a:cubicBezTo>
                    <a:cubicBezTo>
                      <a:pt x="392222" y="155933"/>
                      <a:pt x="391993" y="154401"/>
                      <a:pt x="391686" y="152715"/>
                    </a:cubicBezTo>
                    <a:cubicBezTo>
                      <a:pt x="391916" y="91644"/>
                      <a:pt x="430076" y="45822"/>
                      <a:pt x="468312" y="0"/>
                    </a:cubicBezTo>
                    <a:cubicBezTo>
                      <a:pt x="437661" y="15325"/>
                      <a:pt x="429999" y="15325"/>
                      <a:pt x="414674" y="22988"/>
                    </a:cubicBezTo>
                    <a:cubicBezTo>
                      <a:pt x="380958" y="36474"/>
                      <a:pt x="353373" y="45975"/>
                      <a:pt x="340806" y="43523"/>
                    </a:cubicBezTo>
                    <a:cubicBezTo>
                      <a:pt x="237132" y="6590"/>
                      <a:pt x="142346" y="27662"/>
                      <a:pt x="82731" y="133559"/>
                    </a:cubicBezTo>
                    <a:cubicBezTo>
                      <a:pt x="895" y="268190"/>
                      <a:pt x="1355" y="492857"/>
                      <a:pt x="895" y="505730"/>
                    </a:cubicBezTo>
                    <a:cubicBezTo>
                      <a:pt x="-5925" y="701585"/>
                      <a:pt x="27484" y="884950"/>
                      <a:pt x="58517" y="1077894"/>
                    </a:cubicBezTo>
                    <a:cubicBezTo>
                      <a:pt x="66870" y="1129923"/>
                      <a:pt x="67559" y="1183484"/>
                      <a:pt x="90011" y="1232601"/>
                    </a:cubicBezTo>
                    <a:cubicBezTo>
                      <a:pt x="106255" y="1240570"/>
                      <a:pt x="114301" y="1228387"/>
                      <a:pt x="121044" y="1218272"/>
                    </a:cubicBezTo>
                    <a:cubicBezTo>
                      <a:pt x="146484" y="1180036"/>
                      <a:pt x="142193" y="1157661"/>
                      <a:pt x="139817" y="1124252"/>
                    </a:cubicBezTo>
                    <a:cubicBezTo>
                      <a:pt x="133227" y="1032761"/>
                      <a:pt x="125258" y="941423"/>
                      <a:pt x="126714" y="849472"/>
                    </a:cubicBezTo>
                    <a:cubicBezTo>
                      <a:pt x="127098" y="824876"/>
                      <a:pt x="135833" y="809321"/>
                      <a:pt x="158667" y="798670"/>
                    </a:cubicBezTo>
                    <a:cubicBezTo>
                      <a:pt x="246174" y="757981"/>
                      <a:pt x="305789" y="694842"/>
                      <a:pt x="315980" y="592776"/>
                    </a:cubicBezTo>
                    <a:cubicBezTo>
                      <a:pt x="338048" y="620668"/>
                      <a:pt x="358201" y="637296"/>
                      <a:pt x="384023" y="651472"/>
                    </a:cubicBezTo>
                    <a:cubicBezTo>
                      <a:pt x="485016" y="706872"/>
                      <a:pt x="595510" y="730779"/>
                      <a:pt x="707614" y="752005"/>
                    </a:cubicBezTo>
                    <a:cubicBezTo>
                      <a:pt x="782477" y="766180"/>
                      <a:pt x="815886" y="758518"/>
                      <a:pt x="836115" y="758518"/>
                    </a:cubicBezTo>
                    <a:cubicBezTo>
                      <a:pt x="732441" y="731622"/>
                      <a:pt x="603633" y="699286"/>
                      <a:pt x="533214" y="606492"/>
                    </a:cubicBezTo>
                    <a:close/>
                  </a:path>
                </a:pathLst>
              </a:custGeom>
              <a:solidFill>
                <a:srgbClr val="52022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6" name="자유형: 도형 255">
                <a:extLst>
                  <a:ext uri="{FF2B5EF4-FFF2-40B4-BE49-F238E27FC236}">
                    <a16:creationId xmlns:a16="http://schemas.microsoft.com/office/drawing/2014/main" id="{C256574C-73C7-4013-A58F-DC85464F55E5}"/>
                  </a:ext>
                </a:extLst>
              </p:cNvPr>
              <p:cNvSpPr/>
              <p:nvPr/>
            </p:nvSpPr>
            <p:spPr>
              <a:xfrm>
                <a:off x="5832637" y="2389036"/>
                <a:ext cx="505729" cy="287316"/>
              </a:xfrm>
              <a:custGeom>
                <a:avLst/>
                <a:gdLst>
                  <a:gd name="connsiteX0" fmla="*/ 38619 w 505729"/>
                  <a:gd name="connsiteY0" fmla="*/ 0 h 287316"/>
                  <a:gd name="connsiteX1" fmla="*/ 252482 w 505729"/>
                  <a:gd name="connsiteY1" fmla="*/ 44903 h 287316"/>
                  <a:gd name="connsiteX2" fmla="*/ 424353 w 505729"/>
                  <a:gd name="connsiteY2" fmla="*/ 22298 h 287316"/>
                  <a:gd name="connsiteX3" fmla="*/ 475233 w 505729"/>
                  <a:gd name="connsiteY3" fmla="*/ 8122 h 287316"/>
                  <a:gd name="connsiteX4" fmla="*/ 505730 w 505729"/>
                  <a:gd name="connsiteY4" fmla="*/ 123444 h 287316"/>
                  <a:gd name="connsiteX5" fmla="*/ 238306 w 505729"/>
                  <a:gd name="connsiteY5" fmla="*/ 280833 h 287316"/>
                  <a:gd name="connsiteX6" fmla="*/ 186354 w 505729"/>
                  <a:gd name="connsiteY6" fmla="*/ 275623 h 287316"/>
                  <a:gd name="connsiteX7" fmla="*/ 0 w 505729"/>
                  <a:gd name="connsiteY7" fmla="*/ 123367 h 287316"/>
                  <a:gd name="connsiteX8" fmla="*/ 28045 w 505729"/>
                  <a:gd name="connsiteY8" fmla="*/ 53025 h 287316"/>
                  <a:gd name="connsiteX9" fmla="*/ 38619 w 505729"/>
                  <a:gd name="connsiteY9" fmla="*/ 0 h 28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5729" h="287316">
                    <a:moveTo>
                      <a:pt x="38619" y="0"/>
                    </a:moveTo>
                    <a:cubicBezTo>
                      <a:pt x="107506" y="26589"/>
                      <a:pt x="179304" y="43753"/>
                      <a:pt x="252482" y="44903"/>
                    </a:cubicBezTo>
                    <a:cubicBezTo>
                      <a:pt x="309874" y="45822"/>
                      <a:pt x="368416" y="40458"/>
                      <a:pt x="424353" y="22298"/>
                    </a:cubicBezTo>
                    <a:cubicBezTo>
                      <a:pt x="441134" y="16858"/>
                      <a:pt x="458375" y="12797"/>
                      <a:pt x="475233" y="8122"/>
                    </a:cubicBezTo>
                    <a:cubicBezTo>
                      <a:pt x="468949" y="33792"/>
                      <a:pt x="493853" y="76319"/>
                      <a:pt x="505730" y="123444"/>
                    </a:cubicBezTo>
                    <a:cubicBezTo>
                      <a:pt x="469026" y="155244"/>
                      <a:pt x="283438" y="257616"/>
                      <a:pt x="238306" y="280833"/>
                    </a:cubicBezTo>
                    <a:cubicBezTo>
                      <a:pt x="218307" y="291101"/>
                      <a:pt x="203824" y="289032"/>
                      <a:pt x="186354" y="275623"/>
                    </a:cubicBezTo>
                    <a:cubicBezTo>
                      <a:pt x="139076" y="239302"/>
                      <a:pt x="7509" y="142294"/>
                      <a:pt x="0" y="123367"/>
                    </a:cubicBezTo>
                    <a:cubicBezTo>
                      <a:pt x="7739" y="94326"/>
                      <a:pt x="21302" y="75630"/>
                      <a:pt x="28045" y="53025"/>
                    </a:cubicBezTo>
                    <a:cubicBezTo>
                      <a:pt x="33409" y="35248"/>
                      <a:pt x="36167" y="17930"/>
                      <a:pt x="38619" y="0"/>
                    </a:cubicBezTo>
                    <a:close/>
                  </a:path>
                </a:pathLst>
              </a:custGeom>
              <a:solidFill>
                <a:srgbClr val="DC7C5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7" name="자유형: 도형 256">
                <a:extLst>
                  <a:ext uri="{FF2B5EF4-FFF2-40B4-BE49-F238E27FC236}">
                    <a16:creationId xmlns:a16="http://schemas.microsoft.com/office/drawing/2014/main" id="{7BC2C99C-D033-4F44-8F90-0EF58C4E450B}"/>
                  </a:ext>
                </a:extLst>
              </p:cNvPr>
              <p:cNvSpPr/>
              <p:nvPr/>
            </p:nvSpPr>
            <p:spPr>
              <a:xfrm>
                <a:off x="5755474" y="1377038"/>
                <a:ext cx="84600" cy="153980"/>
              </a:xfrm>
              <a:custGeom>
                <a:avLst/>
                <a:gdLst>
                  <a:gd name="connsiteX0" fmla="*/ 84595 w 84600"/>
                  <a:gd name="connsiteY0" fmla="*/ 74712 h 153980"/>
                  <a:gd name="connsiteX1" fmla="*/ 40765 w 84600"/>
                  <a:gd name="connsiteY1" fmla="*/ 153943 h 153980"/>
                  <a:gd name="connsiteX2" fmla="*/ 0 w 84600"/>
                  <a:gd name="connsiteY2" fmla="*/ 76091 h 153980"/>
                  <a:gd name="connsiteX3" fmla="*/ 40918 w 84600"/>
                  <a:gd name="connsiteY3" fmla="*/ 2 h 153980"/>
                  <a:gd name="connsiteX4" fmla="*/ 84595 w 84600"/>
                  <a:gd name="connsiteY4" fmla="*/ 74712 h 1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00" h="153980">
                    <a:moveTo>
                      <a:pt x="84595" y="74712"/>
                    </a:moveTo>
                    <a:cubicBezTo>
                      <a:pt x="84978" y="118082"/>
                      <a:pt x="64366" y="155322"/>
                      <a:pt x="40765" y="153943"/>
                    </a:cubicBezTo>
                    <a:cubicBezTo>
                      <a:pt x="17777" y="152564"/>
                      <a:pt x="77" y="118695"/>
                      <a:pt x="0" y="76091"/>
                    </a:cubicBezTo>
                    <a:cubicBezTo>
                      <a:pt x="-76" y="31112"/>
                      <a:pt x="16551" y="309"/>
                      <a:pt x="40918" y="2"/>
                    </a:cubicBezTo>
                    <a:cubicBezTo>
                      <a:pt x="65515" y="-304"/>
                      <a:pt x="84212" y="31725"/>
                      <a:pt x="84595" y="74712"/>
                    </a:cubicBezTo>
                    <a:close/>
                  </a:path>
                </a:pathLst>
              </a:custGeom>
              <a:solidFill>
                <a:srgbClr val="852C0A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8" name="자유형: 도형 257">
                <a:extLst>
                  <a:ext uri="{FF2B5EF4-FFF2-40B4-BE49-F238E27FC236}">
                    <a16:creationId xmlns:a16="http://schemas.microsoft.com/office/drawing/2014/main" id="{C835CA92-072E-470B-B88F-9E15A6466DCC}"/>
                  </a:ext>
                </a:extLst>
              </p:cNvPr>
              <p:cNvSpPr/>
              <p:nvPr/>
            </p:nvSpPr>
            <p:spPr>
              <a:xfrm>
                <a:off x="6351238" y="1377188"/>
                <a:ext cx="84680" cy="153848"/>
              </a:xfrm>
              <a:custGeom>
                <a:avLst/>
                <a:gdLst>
                  <a:gd name="connsiteX0" fmla="*/ 1 w 84680"/>
                  <a:gd name="connsiteY0" fmla="*/ 75405 h 153848"/>
                  <a:gd name="connsiteX1" fmla="*/ 42068 w 84680"/>
                  <a:gd name="connsiteY1" fmla="*/ 5 h 153848"/>
                  <a:gd name="connsiteX2" fmla="*/ 84672 w 84680"/>
                  <a:gd name="connsiteY2" fmla="*/ 75941 h 153848"/>
                  <a:gd name="connsiteX3" fmla="*/ 43448 w 84680"/>
                  <a:gd name="connsiteY3" fmla="*/ 153793 h 153848"/>
                  <a:gd name="connsiteX4" fmla="*/ 1 w 84680"/>
                  <a:gd name="connsiteY4" fmla="*/ 75405 h 15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80" h="153848">
                    <a:moveTo>
                      <a:pt x="1" y="75405"/>
                    </a:moveTo>
                    <a:cubicBezTo>
                      <a:pt x="154" y="30885"/>
                      <a:pt x="17625" y="-455"/>
                      <a:pt x="42068" y="5"/>
                    </a:cubicBezTo>
                    <a:cubicBezTo>
                      <a:pt x="66129" y="465"/>
                      <a:pt x="84213" y="32724"/>
                      <a:pt x="84672" y="75941"/>
                    </a:cubicBezTo>
                    <a:cubicBezTo>
                      <a:pt x="85132" y="116553"/>
                      <a:pt x="66206" y="152337"/>
                      <a:pt x="43448" y="153793"/>
                    </a:cubicBezTo>
                    <a:cubicBezTo>
                      <a:pt x="18468" y="155402"/>
                      <a:pt x="-152" y="121840"/>
                      <a:pt x="1" y="75405"/>
                    </a:cubicBezTo>
                    <a:close/>
                  </a:path>
                </a:pathLst>
              </a:custGeom>
              <a:solidFill>
                <a:srgbClr val="842D0A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9" name="자유형: 도형 258">
                <a:extLst>
                  <a:ext uri="{FF2B5EF4-FFF2-40B4-BE49-F238E27FC236}">
                    <a16:creationId xmlns:a16="http://schemas.microsoft.com/office/drawing/2014/main" id="{F99529C6-8A19-4D26-A642-A4B3477C87DD}"/>
                  </a:ext>
                </a:extLst>
              </p:cNvPr>
              <p:cNvSpPr/>
              <p:nvPr/>
            </p:nvSpPr>
            <p:spPr>
              <a:xfrm>
                <a:off x="6247258" y="1236070"/>
                <a:ext cx="282902" cy="52391"/>
              </a:xfrm>
              <a:custGeom>
                <a:avLst/>
                <a:gdLst>
                  <a:gd name="connsiteX0" fmla="*/ 282902 w 282902"/>
                  <a:gd name="connsiteY0" fmla="*/ 49632 h 52391"/>
                  <a:gd name="connsiteX1" fmla="*/ 0 w 282902"/>
                  <a:gd name="connsiteY1" fmla="*/ 52391 h 52391"/>
                  <a:gd name="connsiteX2" fmla="*/ 282902 w 282902"/>
                  <a:gd name="connsiteY2" fmla="*/ 49632 h 5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902" h="52391">
                    <a:moveTo>
                      <a:pt x="282902" y="49632"/>
                    </a:moveTo>
                    <a:cubicBezTo>
                      <a:pt x="189572" y="35457"/>
                      <a:pt x="96242" y="29480"/>
                      <a:pt x="0" y="52391"/>
                    </a:cubicBezTo>
                    <a:cubicBezTo>
                      <a:pt x="52182" y="-13430"/>
                      <a:pt x="204361" y="-20403"/>
                      <a:pt x="282902" y="49632"/>
                    </a:cubicBezTo>
                    <a:close/>
                  </a:path>
                </a:pathLst>
              </a:custGeom>
              <a:solidFill>
                <a:srgbClr val="7B290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0" name="자유형: 도형 259">
                <a:extLst>
                  <a:ext uri="{FF2B5EF4-FFF2-40B4-BE49-F238E27FC236}">
                    <a16:creationId xmlns:a16="http://schemas.microsoft.com/office/drawing/2014/main" id="{996255C9-157E-4E13-9501-D347BF8370DC}"/>
                  </a:ext>
                </a:extLst>
              </p:cNvPr>
              <p:cNvSpPr/>
              <p:nvPr/>
            </p:nvSpPr>
            <p:spPr>
              <a:xfrm>
                <a:off x="5626820" y="1236192"/>
                <a:ext cx="286810" cy="53417"/>
              </a:xfrm>
              <a:custGeom>
                <a:avLst/>
                <a:gdLst>
                  <a:gd name="connsiteX0" fmla="*/ 286810 w 286810"/>
                  <a:gd name="connsiteY0" fmla="*/ 53418 h 53417"/>
                  <a:gd name="connsiteX1" fmla="*/ 0 w 286810"/>
                  <a:gd name="connsiteY1" fmla="*/ 51809 h 53417"/>
                  <a:gd name="connsiteX2" fmla="*/ 286810 w 286810"/>
                  <a:gd name="connsiteY2" fmla="*/ 53418 h 5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810" h="53417">
                    <a:moveTo>
                      <a:pt x="286810" y="53418"/>
                    </a:moveTo>
                    <a:cubicBezTo>
                      <a:pt x="186737" y="35181"/>
                      <a:pt x="94633" y="30200"/>
                      <a:pt x="0" y="51809"/>
                    </a:cubicBezTo>
                    <a:cubicBezTo>
                      <a:pt x="54864" y="-16465"/>
                      <a:pt x="211640" y="-18610"/>
                      <a:pt x="286810" y="53418"/>
                    </a:cubicBezTo>
                    <a:close/>
                  </a:path>
                </a:pathLst>
              </a:custGeom>
              <a:solidFill>
                <a:srgbClr val="7C2D0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1" name="자유형: 도형 260">
                <a:extLst>
                  <a:ext uri="{FF2B5EF4-FFF2-40B4-BE49-F238E27FC236}">
                    <a16:creationId xmlns:a16="http://schemas.microsoft.com/office/drawing/2014/main" id="{33796BED-491C-46E3-B218-4353ED531C11}"/>
                  </a:ext>
                </a:extLst>
              </p:cNvPr>
              <p:cNvSpPr/>
              <p:nvPr/>
            </p:nvSpPr>
            <p:spPr>
              <a:xfrm>
                <a:off x="6061573" y="1623851"/>
                <a:ext cx="77453" cy="237799"/>
              </a:xfrm>
              <a:custGeom>
                <a:avLst/>
                <a:gdLst>
                  <a:gd name="connsiteX0" fmla="*/ 54655 w 77453"/>
                  <a:gd name="connsiteY0" fmla="*/ 214322 h 237799"/>
                  <a:gd name="connsiteX1" fmla="*/ 1937 w 77453"/>
                  <a:gd name="connsiteY1" fmla="*/ 235164 h 237799"/>
                  <a:gd name="connsiteX2" fmla="*/ 24005 w 77453"/>
                  <a:gd name="connsiteY2" fmla="*/ 221985 h 237799"/>
                  <a:gd name="connsiteX3" fmla="*/ 54655 w 77453"/>
                  <a:gd name="connsiteY3" fmla="*/ 153022 h 237799"/>
                  <a:gd name="connsiteX4" fmla="*/ 51054 w 77453"/>
                  <a:gd name="connsiteY4" fmla="*/ 0 h 237799"/>
                  <a:gd name="connsiteX5" fmla="*/ 54655 w 77453"/>
                  <a:gd name="connsiteY5" fmla="*/ 214322 h 23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453" h="237799">
                    <a:moveTo>
                      <a:pt x="54655" y="214322"/>
                    </a:moveTo>
                    <a:cubicBezTo>
                      <a:pt x="39713" y="229647"/>
                      <a:pt x="21017" y="243823"/>
                      <a:pt x="1937" y="235164"/>
                    </a:cubicBezTo>
                    <a:cubicBezTo>
                      <a:pt x="-6645" y="221985"/>
                      <a:pt x="15576" y="226812"/>
                      <a:pt x="24005" y="221985"/>
                    </a:cubicBezTo>
                    <a:cubicBezTo>
                      <a:pt x="48219" y="201449"/>
                      <a:pt x="50134" y="182522"/>
                      <a:pt x="54655" y="153022"/>
                    </a:cubicBezTo>
                    <a:cubicBezTo>
                      <a:pt x="61935" y="105743"/>
                      <a:pt x="54655" y="45746"/>
                      <a:pt x="51054" y="0"/>
                    </a:cubicBezTo>
                    <a:cubicBezTo>
                      <a:pt x="72203" y="74327"/>
                      <a:pt x="96263" y="140915"/>
                      <a:pt x="54655" y="214322"/>
                    </a:cubicBezTo>
                    <a:close/>
                  </a:path>
                </a:pathLst>
              </a:custGeom>
              <a:solidFill>
                <a:srgbClr val="77300C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2" name="자유형: 도형 261">
                <a:extLst>
                  <a:ext uri="{FF2B5EF4-FFF2-40B4-BE49-F238E27FC236}">
                    <a16:creationId xmlns:a16="http://schemas.microsoft.com/office/drawing/2014/main" id="{F6949FFC-00A5-475B-9BF4-FD57D9F665D1}"/>
                  </a:ext>
                </a:extLst>
              </p:cNvPr>
              <p:cNvSpPr/>
              <p:nvPr/>
            </p:nvSpPr>
            <p:spPr>
              <a:xfrm>
                <a:off x="6711457" y="1462248"/>
                <a:ext cx="59287" cy="184974"/>
              </a:xfrm>
              <a:custGeom>
                <a:avLst/>
                <a:gdLst>
                  <a:gd name="connsiteX0" fmla="*/ 13026 w 59287"/>
                  <a:gd name="connsiteY0" fmla="*/ 0 h 184974"/>
                  <a:gd name="connsiteX1" fmla="*/ 0 w 59287"/>
                  <a:gd name="connsiteY1" fmla="*/ 184974 h 184974"/>
                  <a:gd name="connsiteX2" fmla="*/ 13026 w 59287"/>
                  <a:gd name="connsiteY2" fmla="*/ 0 h 18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287" h="184974">
                    <a:moveTo>
                      <a:pt x="13026" y="0"/>
                    </a:moveTo>
                    <a:cubicBezTo>
                      <a:pt x="78541" y="51109"/>
                      <a:pt x="74710" y="126586"/>
                      <a:pt x="0" y="184974"/>
                    </a:cubicBezTo>
                    <a:cubicBezTo>
                      <a:pt x="30497" y="120609"/>
                      <a:pt x="39079" y="61224"/>
                      <a:pt x="13026" y="0"/>
                    </a:cubicBezTo>
                    <a:close/>
                  </a:path>
                </a:pathLst>
              </a:custGeom>
              <a:solidFill>
                <a:srgbClr val="7C2C0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3" name="자유형: 도형 262">
                <a:extLst>
                  <a:ext uri="{FF2B5EF4-FFF2-40B4-BE49-F238E27FC236}">
                    <a16:creationId xmlns:a16="http://schemas.microsoft.com/office/drawing/2014/main" id="{171B4C91-C2B6-4BE9-A1E8-092E6E61CFBE}"/>
                  </a:ext>
                </a:extLst>
              </p:cNvPr>
              <p:cNvSpPr/>
              <p:nvPr/>
            </p:nvSpPr>
            <p:spPr>
              <a:xfrm>
                <a:off x="5791937" y="1979678"/>
                <a:ext cx="588798" cy="157274"/>
              </a:xfrm>
              <a:custGeom>
                <a:avLst/>
                <a:gdLst>
                  <a:gd name="connsiteX0" fmla="*/ 23918 w 588798"/>
                  <a:gd name="connsiteY0" fmla="*/ 42704 h 157274"/>
                  <a:gd name="connsiteX1" fmla="*/ 6218 w 588798"/>
                  <a:gd name="connsiteY1" fmla="*/ 4468 h 157274"/>
                  <a:gd name="connsiteX2" fmla="*/ 152803 w 588798"/>
                  <a:gd name="connsiteY2" fmla="*/ 65538 h 157274"/>
                  <a:gd name="connsiteX3" fmla="*/ 459229 w 588798"/>
                  <a:gd name="connsiteY3" fmla="*/ 51899 h 157274"/>
                  <a:gd name="connsiteX4" fmla="*/ 569646 w 588798"/>
                  <a:gd name="connsiteY4" fmla="*/ 4391 h 157274"/>
                  <a:gd name="connsiteX5" fmla="*/ 571026 w 588798"/>
                  <a:gd name="connsiteY5" fmla="*/ 27455 h 157274"/>
                  <a:gd name="connsiteX6" fmla="*/ 538460 w 588798"/>
                  <a:gd name="connsiteY6" fmla="*/ 64083 h 157274"/>
                  <a:gd name="connsiteX7" fmla="*/ 323525 w 588798"/>
                  <a:gd name="connsiteY7" fmla="*/ 156800 h 157274"/>
                  <a:gd name="connsiteX8" fmla="*/ 23918 w 588798"/>
                  <a:gd name="connsiteY8" fmla="*/ 42704 h 15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798" h="157274">
                    <a:moveTo>
                      <a:pt x="23918" y="42704"/>
                    </a:moveTo>
                    <a:cubicBezTo>
                      <a:pt x="17712" y="34735"/>
                      <a:pt x="-12939" y="-3578"/>
                      <a:pt x="6218" y="4468"/>
                    </a:cubicBezTo>
                    <a:cubicBezTo>
                      <a:pt x="55718" y="26842"/>
                      <a:pt x="102613" y="50213"/>
                      <a:pt x="152803" y="65538"/>
                    </a:cubicBezTo>
                    <a:cubicBezTo>
                      <a:pt x="257013" y="97415"/>
                      <a:pt x="358236" y="81247"/>
                      <a:pt x="459229" y="51899"/>
                    </a:cubicBezTo>
                    <a:cubicBezTo>
                      <a:pt x="463673" y="50596"/>
                      <a:pt x="536774" y="17264"/>
                      <a:pt x="569646" y="4391"/>
                    </a:cubicBezTo>
                    <a:cubicBezTo>
                      <a:pt x="607729" y="-11240"/>
                      <a:pt x="578535" y="19256"/>
                      <a:pt x="571026" y="27455"/>
                    </a:cubicBezTo>
                    <a:cubicBezTo>
                      <a:pt x="560145" y="39639"/>
                      <a:pt x="549264" y="51899"/>
                      <a:pt x="538460" y="64083"/>
                    </a:cubicBezTo>
                    <a:cubicBezTo>
                      <a:pt x="469803" y="119023"/>
                      <a:pt x="403982" y="146378"/>
                      <a:pt x="323525" y="156800"/>
                    </a:cubicBezTo>
                    <a:cubicBezTo>
                      <a:pt x="207283" y="161857"/>
                      <a:pt x="106291" y="126686"/>
                      <a:pt x="23918" y="42704"/>
                    </a:cubicBezTo>
                    <a:close/>
                  </a:path>
                </a:pathLst>
              </a:custGeom>
              <a:solidFill>
                <a:srgbClr val="FBFBF7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64" name="자유형: 도형 263">
                <a:extLst>
                  <a:ext uri="{FF2B5EF4-FFF2-40B4-BE49-F238E27FC236}">
                    <a16:creationId xmlns:a16="http://schemas.microsoft.com/office/drawing/2014/main" id="{15E5A0D3-597A-4184-9170-02A132E8A020}"/>
                  </a:ext>
                </a:extLst>
              </p:cNvPr>
              <p:cNvSpPr/>
              <p:nvPr/>
            </p:nvSpPr>
            <p:spPr>
              <a:xfrm>
                <a:off x="5395083" y="1463780"/>
                <a:ext cx="52432" cy="172714"/>
              </a:xfrm>
              <a:custGeom>
                <a:avLst/>
                <a:gdLst>
                  <a:gd name="connsiteX0" fmla="*/ 43698 w 52432"/>
                  <a:gd name="connsiteY0" fmla="*/ 0 h 172714"/>
                  <a:gd name="connsiteX1" fmla="*/ 52433 w 52432"/>
                  <a:gd name="connsiteY1" fmla="*/ 172714 h 172714"/>
                  <a:gd name="connsiteX2" fmla="*/ 43698 w 52432"/>
                  <a:gd name="connsiteY2" fmla="*/ 0 h 17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432" h="172714">
                    <a:moveTo>
                      <a:pt x="43698" y="0"/>
                    </a:moveTo>
                    <a:cubicBezTo>
                      <a:pt x="28526" y="86280"/>
                      <a:pt x="28526" y="86280"/>
                      <a:pt x="52433" y="172714"/>
                    </a:cubicBezTo>
                    <a:cubicBezTo>
                      <a:pt x="-7795" y="154937"/>
                      <a:pt x="-23120" y="33485"/>
                      <a:pt x="43698" y="0"/>
                    </a:cubicBezTo>
                    <a:close/>
                  </a:path>
                </a:pathLst>
              </a:custGeom>
              <a:solidFill>
                <a:srgbClr val="802E0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32" name="그룹 231">
              <a:extLst>
                <a:ext uri="{FF2B5EF4-FFF2-40B4-BE49-F238E27FC236}">
                  <a16:creationId xmlns:a16="http://schemas.microsoft.com/office/drawing/2014/main" id="{EC0D962E-4A77-43BE-97C6-A52E8BBBBB5B}"/>
                </a:ext>
              </a:extLst>
            </p:cNvPr>
            <p:cNvGrpSpPr/>
            <p:nvPr/>
          </p:nvGrpSpPr>
          <p:grpSpPr>
            <a:xfrm>
              <a:off x="3562734" y="5167848"/>
              <a:ext cx="1160119" cy="1673983"/>
              <a:chOff x="3562734" y="5167848"/>
              <a:chExt cx="1160119" cy="1673983"/>
            </a:xfrm>
          </p:grpSpPr>
          <p:sp>
            <p:nvSpPr>
              <p:cNvPr id="248" name="자유형: 도형 247">
                <a:extLst>
                  <a:ext uri="{FF2B5EF4-FFF2-40B4-BE49-F238E27FC236}">
                    <a16:creationId xmlns:a16="http://schemas.microsoft.com/office/drawing/2014/main" id="{48733DD6-69E2-41F5-85D0-F22A3A698CDD}"/>
                  </a:ext>
                </a:extLst>
              </p:cNvPr>
              <p:cNvSpPr/>
              <p:nvPr/>
            </p:nvSpPr>
            <p:spPr>
              <a:xfrm>
                <a:off x="3932395" y="6075498"/>
                <a:ext cx="790458" cy="145209"/>
              </a:xfrm>
              <a:custGeom>
                <a:avLst/>
                <a:gdLst>
                  <a:gd name="connsiteX0" fmla="*/ 789245 w 790457"/>
                  <a:gd name="connsiteY0" fmla="*/ 7739 h 145209"/>
                  <a:gd name="connsiteX1" fmla="*/ 787329 w 790457"/>
                  <a:gd name="connsiteY1" fmla="*/ 127965 h 145209"/>
                  <a:gd name="connsiteX2" fmla="*/ 769705 w 790457"/>
                  <a:gd name="connsiteY2" fmla="*/ 142677 h 145209"/>
                  <a:gd name="connsiteX3" fmla="*/ 187886 w 790457"/>
                  <a:gd name="connsiteY3" fmla="*/ 144439 h 145209"/>
                  <a:gd name="connsiteX4" fmla="*/ 95859 w 790457"/>
                  <a:gd name="connsiteY4" fmla="*/ 108578 h 145209"/>
                  <a:gd name="connsiteX5" fmla="*/ 133942 w 790457"/>
                  <a:gd name="connsiteY5" fmla="*/ 78235 h 145209"/>
                  <a:gd name="connsiteX6" fmla="*/ 63063 w 790457"/>
                  <a:gd name="connsiteY6" fmla="*/ 40152 h 145209"/>
                  <a:gd name="connsiteX7" fmla="*/ 89729 w 790457"/>
                  <a:gd name="connsiteY7" fmla="*/ 19999 h 145209"/>
                  <a:gd name="connsiteX8" fmla="*/ 0 w 790457"/>
                  <a:gd name="connsiteY8" fmla="*/ 0 h 145209"/>
                  <a:gd name="connsiteX9" fmla="*/ 758594 w 790457"/>
                  <a:gd name="connsiteY9" fmla="*/ 0 h 145209"/>
                  <a:gd name="connsiteX10" fmla="*/ 789245 w 790457"/>
                  <a:gd name="connsiteY10" fmla="*/ 7739 h 14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0457" h="145209">
                    <a:moveTo>
                      <a:pt x="789245" y="7739"/>
                    </a:moveTo>
                    <a:cubicBezTo>
                      <a:pt x="789245" y="69040"/>
                      <a:pt x="789245" y="84365"/>
                      <a:pt x="787329" y="127965"/>
                    </a:cubicBezTo>
                    <a:cubicBezTo>
                      <a:pt x="788019" y="139229"/>
                      <a:pt x="779820" y="142447"/>
                      <a:pt x="769705" y="142677"/>
                    </a:cubicBezTo>
                    <a:cubicBezTo>
                      <a:pt x="635993" y="145666"/>
                      <a:pt x="390791" y="145666"/>
                      <a:pt x="187886" y="144439"/>
                    </a:cubicBezTo>
                    <a:cubicBezTo>
                      <a:pt x="169726" y="145052"/>
                      <a:pt x="99230" y="125283"/>
                      <a:pt x="95859" y="108578"/>
                    </a:cubicBezTo>
                    <a:cubicBezTo>
                      <a:pt x="91721" y="88273"/>
                      <a:pt x="112257" y="84135"/>
                      <a:pt x="133942" y="78235"/>
                    </a:cubicBezTo>
                    <a:cubicBezTo>
                      <a:pt x="107429" y="60841"/>
                      <a:pt x="62603" y="91338"/>
                      <a:pt x="63063" y="40152"/>
                    </a:cubicBezTo>
                    <a:cubicBezTo>
                      <a:pt x="63216" y="23601"/>
                      <a:pt x="74250" y="23371"/>
                      <a:pt x="89729" y="19999"/>
                    </a:cubicBezTo>
                    <a:cubicBezTo>
                      <a:pt x="54021" y="7739"/>
                      <a:pt x="28428" y="18160"/>
                      <a:pt x="0" y="0"/>
                    </a:cubicBezTo>
                    <a:cubicBezTo>
                      <a:pt x="0" y="0"/>
                      <a:pt x="536380" y="0"/>
                      <a:pt x="758594" y="0"/>
                    </a:cubicBezTo>
                    <a:cubicBezTo>
                      <a:pt x="783038" y="689"/>
                      <a:pt x="794379" y="-1150"/>
                      <a:pt x="789245" y="773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9" name="자유형: 도형 248">
                <a:extLst>
                  <a:ext uri="{FF2B5EF4-FFF2-40B4-BE49-F238E27FC236}">
                    <a16:creationId xmlns:a16="http://schemas.microsoft.com/office/drawing/2014/main" id="{1CC038BE-0100-4F90-8C01-EA84A59264AD}"/>
                  </a:ext>
                </a:extLst>
              </p:cNvPr>
              <p:cNvSpPr/>
              <p:nvPr/>
            </p:nvSpPr>
            <p:spPr>
              <a:xfrm>
                <a:off x="3562734" y="5167848"/>
                <a:ext cx="1134702" cy="921459"/>
              </a:xfrm>
              <a:custGeom>
                <a:avLst/>
                <a:gdLst>
                  <a:gd name="connsiteX0" fmla="*/ 932937 w 1134702"/>
                  <a:gd name="connsiteY0" fmla="*/ 767195 h 921459"/>
                  <a:gd name="connsiteX1" fmla="*/ 939680 w 1134702"/>
                  <a:gd name="connsiteY1" fmla="*/ 670340 h 921459"/>
                  <a:gd name="connsiteX2" fmla="*/ 996919 w 1134702"/>
                  <a:gd name="connsiteY2" fmla="*/ 663367 h 921459"/>
                  <a:gd name="connsiteX3" fmla="*/ 1041669 w 1134702"/>
                  <a:gd name="connsiteY3" fmla="*/ 630418 h 921459"/>
                  <a:gd name="connsiteX4" fmla="*/ 1107337 w 1134702"/>
                  <a:gd name="connsiteY4" fmla="*/ 521916 h 921459"/>
                  <a:gd name="connsiteX5" fmla="*/ 1132164 w 1134702"/>
                  <a:gd name="connsiteY5" fmla="*/ 335562 h 921459"/>
                  <a:gd name="connsiteX6" fmla="*/ 1079752 w 1134702"/>
                  <a:gd name="connsiteY6" fmla="*/ 158404 h 921459"/>
                  <a:gd name="connsiteX7" fmla="*/ 1064733 w 1134702"/>
                  <a:gd name="connsiteY7" fmla="*/ 149209 h 921459"/>
                  <a:gd name="connsiteX8" fmla="*/ 950331 w 1134702"/>
                  <a:gd name="connsiteY8" fmla="*/ 361615 h 921459"/>
                  <a:gd name="connsiteX9" fmla="*/ 897306 w 1134702"/>
                  <a:gd name="connsiteY9" fmla="*/ 375561 h 921459"/>
                  <a:gd name="connsiteX10" fmla="*/ 880065 w 1134702"/>
                  <a:gd name="connsiteY10" fmla="*/ 365523 h 921459"/>
                  <a:gd name="connsiteX11" fmla="*/ 870104 w 1134702"/>
                  <a:gd name="connsiteY11" fmla="*/ 387132 h 921459"/>
                  <a:gd name="connsiteX12" fmla="*/ 808497 w 1134702"/>
                  <a:gd name="connsiteY12" fmla="*/ 522989 h 921459"/>
                  <a:gd name="connsiteX13" fmla="*/ 753403 w 1134702"/>
                  <a:gd name="connsiteY13" fmla="*/ 515556 h 921459"/>
                  <a:gd name="connsiteX14" fmla="*/ 752024 w 1134702"/>
                  <a:gd name="connsiteY14" fmla="*/ 516705 h 921459"/>
                  <a:gd name="connsiteX15" fmla="*/ 719534 w 1134702"/>
                  <a:gd name="connsiteY15" fmla="*/ 622449 h 921459"/>
                  <a:gd name="connsiteX16" fmla="*/ 660686 w 1134702"/>
                  <a:gd name="connsiteY16" fmla="*/ 635782 h 921459"/>
                  <a:gd name="connsiteX17" fmla="*/ 636625 w 1134702"/>
                  <a:gd name="connsiteY17" fmla="*/ 594481 h 921459"/>
                  <a:gd name="connsiteX18" fmla="*/ 682371 w 1134702"/>
                  <a:gd name="connsiteY18" fmla="*/ 477780 h 921459"/>
                  <a:gd name="connsiteX19" fmla="*/ 631185 w 1134702"/>
                  <a:gd name="connsiteY19" fmla="*/ 498545 h 921459"/>
                  <a:gd name="connsiteX20" fmla="*/ 684133 w 1134702"/>
                  <a:gd name="connsiteY20" fmla="*/ 280545 h 921459"/>
                  <a:gd name="connsiteX21" fmla="*/ 640227 w 1134702"/>
                  <a:gd name="connsiteY21" fmla="*/ 298629 h 921459"/>
                  <a:gd name="connsiteX22" fmla="*/ 620227 w 1134702"/>
                  <a:gd name="connsiteY22" fmla="*/ 266752 h 921459"/>
                  <a:gd name="connsiteX23" fmla="*/ 681451 w 1134702"/>
                  <a:gd name="connsiteY23" fmla="*/ 1474 h 921459"/>
                  <a:gd name="connsiteX24" fmla="*/ 652717 w 1134702"/>
                  <a:gd name="connsiteY24" fmla="*/ 3390 h 921459"/>
                  <a:gd name="connsiteX25" fmla="*/ 609193 w 1134702"/>
                  <a:gd name="connsiteY25" fmla="*/ 26454 h 921459"/>
                  <a:gd name="connsiteX26" fmla="*/ 410120 w 1134702"/>
                  <a:gd name="connsiteY26" fmla="*/ 232194 h 921459"/>
                  <a:gd name="connsiteX27" fmla="*/ 408741 w 1134702"/>
                  <a:gd name="connsiteY27" fmla="*/ 470653 h 921459"/>
                  <a:gd name="connsiteX28" fmla="*/ 423376 w 1134702"/>
                  <a:gd name="connsiteY28" fmla="*/ 484829 h 921459"/>
                  <a:gd name="connsiteX29" fmla="*/ 405062 w 1134702"/>
                  <a:gd name="connsiteY29" fmla="*/ 499771 h 921459"/>
                  <a:gd name="connsiteX30" fmla="*/ 368512 w 1134702"/>
                  <a:gd name="connsiteY30" fmla="*/ 529962 h 921459"/>
                  <a:gd name="connsiteX31" fmla="*/ 332728 w 1134702"/>
                  <a:gd name="connsiteY31" fmla="*/ 534866 h 921459"/>
                  <a:gd name="connsiteX32" fmla="*/ 252577 w 1134702"/>
                  <a:gd name="connsiteY32" fmla="*/ 352573 h 921459"/>
                  <a:gd name="connsiteX33" fmla="*/ 235720 w 1134702"/>
                  <a:gd name="connsiteY33" fmla="*/ 392112 h 921459"/>
                  <a:gd name="connsiteX34" fmla="*/ 78254 w 1134702"/>
                  <a:gd name="connsiteY34" fmla="*/ 124918 h 921459"/>
                  <a:gd name="connsiteX35" fmla="*/ 2011 w 1134702"/>
                  <a:gd name="connsiteY35" fmla="*/ 424448 h 921459"/>
                  <a:gd name="connsiteX36" fmla="*/ 56032 w 1134702"/>
                  <a:gd name="connsiteY36" fmla="*/ 585745 h 921459"/>
                  <a:gd name="connsiteX37" fmla="*/ 190511 w 1134702"/>
                  <a:gd name="connsiteY37" fmla="*/ 675397 h 921459"/>
                  <a:gd name="connsiteX38" fmla="*/ 166603 w 1134702"/>
                  <a:gd name="connsiteY38" fmla="*/ 720147 h 921459"/>
                  <a:gd name="connsiteX39" fmla="*/ 320314 w 1134702"/>
                  <a:gd name="connsiteY39" fmla="*/ 848571 h 921459"/>
                  <a:gd name="connsiteX40" fmla="*/ 347210 w 1134702"/>
                  <a:gd name="connsiteY40" fmla="*/ 853169 h 921459"/>
                  <a:gd name="connsiteX41" fmla="*/ 367363 w 1134702"/>
                  <a:gd name="connsiteY41" fmla="*/ 836848 h 921459"/>
                  <a:gd name="connsiteX42" fmla="*/ 535556 w 1134702"/>
                  <a:gd name="connsiteY42" fmla="*/ 919910 h 921459"/>
                  <a:gd name="connsiteX43" fmla="*/ 584903 w 1134702"/>
                  <a:gd name="connsiteY43" fmla="*/ 914470 h 921459"/>
                  <a:gd name="connsiteX44" fmla="*/ 756238 w 1134702"/>
                  <a:gd name="connsiteY44" fmla="*/ 852862 h 921459"/>
                  <a:gd name="connsiteX45" fmla="*/ 777080 w 1134702"/>
                  <a:gd name="connsiteY45" fmla="*/ 851943 h 921459"/>
                  <a:gd name="connsiteX46" fmla="*/ 932937 w 1134702"/>
                  <a:gd name="connsiteY46" fmla="*/ 767195 h 921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134702" h="921459">
                    <a:moveTo>
                      <a:pt x="932937" y="767195"/>
                    </a:moveTo>
                    <a:cubicBezTo>
                      <a:pt x="963587" y="738307"/>
                      <a:pt x="983816" y="713404"/>
                      <a:pt x="939680" y="670340"/>
                    </a:cubicBezTo>
                    <a:cubicBezTo>
                      <a:pt x="948875" y="679305"/>
                      <a:pt x="986881" y="667505"/>
                      <a:pt x="996919" y="663367"/>
                    </a:cubicBezTo>
                    <a:cubicBezTo>
                      <a:pt x="1014237" y="656241"/>
                      <a:pt x="1029179" y="644287"/>
                      <a:pt x="1041669" y="630418"/>
                    </a:cubicBezTo>
                    <a:cubicBezTo>
                      <a:pt x="1069484" y="599308"/>
                      <a:pt x="1091859" y="560536"/>
                      <a:pt x="1107337" y="521916"/>
                    </a:cubicBezTo>
                    <a:cubicBezTo>
                      <a:pt x="1130785" y="463144"/>
                      <a:pt x="1139520" y="398472"/>
                      <a:pt x="1132164" y="335562"/>
                    </a:cubicBezTo>
                    <a:cubicBezTo>
                      <a:pt x="1124808" y="272499"/>
                      <a:pt x="1090633" y="219628"/>
                      <a:pt x="1079752" y="158404"/>
                    </a:cubicBezTo>
                    <a:cubicBezTo>
                      <a:pt x="1078373" y="150741"/>
                      <a:pt x="1070863" y="149822"/>
                      <a:pt x="1064733" y="149209"/>
                    </a:cubicBezTo>
                    <a:cubicBezTo>
                      <a:pt x="1049331" y="147676"/>
                      <a:pt x="972016" y="332804"/>
                      <a:pt x="950331" y="361615"/>
                    </a:cubicBezTo>
                    <a:cubicBezTo>
                      <a:pt x="934623" y="382458"/>
                      <a:pt x="909796" y="419850"/>
                      <a:pt x="897306" y="375561"/>
                    </a:cubicBezTo>
                    <a:cubicBezTo>
                      <a:pt x="894547" y="365753"/>
                      <a:pt x="887958" y="363991"/>
                      <a:pt x="880065" y="365523"/>
                    </a:cubicBezTo>
                    <a:cubicBezTo>
                      <a:pt x="867499" y="367975"/>
                      <a:pt x="871100" y="378933"/>
                      <a:pt x="870104" y="387132"/>
                    </a:cubicBezTo>
                    <a:cubicBezTo>
                      <a:pt x="863821" y="438931"/>
                      <a:pt x="845584" y="484982"/>
                      <a:pt x="808497" y="522989"/>
                    </a:cubicBezTo>
                    <a:cubicBezTo>
                      <a:pt x="774475" y="557853"/>
                      <a:pt x="771716" y="558313"/>
                      <a:pt x="753403" y="515556"/>
                    </a:cubicBezTo>
                    <a:cubicBezTo>
                      <a:pt x="752943" y="515939"/>
                      <a:pt x="752483" y="516322"/>
                      <a:pt x="752024" y="516705"/>
                    </a:cubicBezTo>
                    <a:cubicBezTo>
                      <a:pt x="745970" y="553409"/>
                      <a:pt x="734476" y="588351"/>
                      <a:pt x="719534" y="622449"/>
                    </a:cubicBezTo>
                    <a:cubicBezTo>
                      <a:pt x="705742" y="654019"/>
                      <a:pt x="680225" y="638847"/>
                      <a:pt x="660686" y="635782"/>
                    </a:cubicBezTo>
                    <a:cubicBezTo>
                      <a:pt x="641376" y="632717"/>
                      <a:pt x="630189" y="620150"/>
                      <a:pt x="636625" y="594481"/>
                    </a:cubicBezTo>
                    <a:cubicBezTo>
                      <a:pt x="646817" y="553793"/>
                      <a:pt x="662831" y="516093"/>
                      <a:pt x="682371" y="477780"/>
                    </a:cubicBezTo>
                    <a:cubicBezTo>
                      <a:pt x="662448" y="478469"/>
                      <a:pt x="653790" y="500461"/>
                      <a:pt x="631185" y="498545"/>
                    </a:cubicBezTo>
                    <a:cubicBezTo>
                      <a:pt x="625055" y="419927"/>
                      <a:pt x="633560" y="345447"/>
                      <a:pt x="684133" y="280545"/>
                    </a:cubicBezTo>
                    <a:cubicBezTo>
                      <a:pt x="681298" y="278400"/>
                      <a:pt x="645974" y="297710"/>
                      <a:pt x="640227" y="298629"/>
                    </a:cubicBezTo>
                    <a:cubicBezTo>
                      <a:pt x="618005" y="302154"/>
                      <a:pt x="620304" y="283610"/>
                      <a:pt x="620227" y="266752"/>
                    </a:cubicBezTo>
                    <a:cubicBezTo>
                      <a:pt x="619614" y="176334"/>
                      <a:pt x="631491" y="78636"/>
                      <a:pt x="681451" y="1474"/>
                    </a:cubicBezTo>
                    <a:cubicBezTo>
                      <a:pt x="684057" y="-2510"/>
                      <a:pt x="654632" y="2777"/>
                      <a:pt x="652717" y="3390"/>
                    </a:cubicBezTo>
                    <a:cubicBezTo>
                      <a:pt x="637468" y="8371"/>
                      <a:pt x="622680" y="18102"/>
                      <a:pt x="609193" y="26454"/>
                    </a:cubicBezTo>
                    <a:cubicBezTo>
                      <a:pt x="527127" y="77257"/>
                      <a:pt x="448662" y="141316"/>
                      <a:pt x="410120" y="232194"/>
                    </a:cubicBezTo>
                    <a:cubicBezTo>
                      <a:pt x="383837" y="294261"/>
                      <a:pt x="351961" y="418012"/>
                      <a:pt x="408741" y="470653"/>
                    </a:cubicBezTo>
                    <a:cubicBezTo>
                      <a:pt x="417246" y="471650"/>
                      <a:pt x="423529" y="475634"/>
                      <a:pt x="423376" y="484829"/>
                    </a:cubicBezTo>
                    <a:cubicBezTo>
                      <a:pt x="423223" y="496400"/>
                      <a:pt x="413798" y="500538"/>
                      <a:pt x="405062" y="499771"/>
                    </a:cubicBezTo>
                    <a:cubicBezTo>
                      <a:pt x="382305" y="497932"/>
                      <a:pt x="372880" y="511878"/>
                      <a:pt x="368512" y="529962"/>
                    </a:cubicBezTo>
                    <a:cubicBezTo>
                      <a:pt x="360313" y="564137"/>
                      <a:pt x="346827" y="552566"/>
                      <a:pt x="332728" y="534866"/>
                    </a:cubicBezTo>
                    <a:cubicBezTo>
                      <a:pt x="290354" y="481994"/>
                      <a:pt x="262462" y="422456"/>
                      <a:pt x="252577" y="352573"/>
                    </a:cubicBezTo>
                    <a:cubicBezTo>
                      <a:pt x="239628" y="364680"/>
                      <a:pt x="243689" y="381768"/>
                      <a:pt x="235720" y="392112"/>
                    </a:cubicBezTo>
                    <a:cubicBezTo>
                      <a:pt x="208134" y="428049"/>
                      <a:pt x="88292" y="228286"/>
                      <a:pt x="78254" y="124918"/>
                    </a:cubicBezTo>
                    <a:cubicBezTo>
                      <a:pt x="29367" y="214187"/>
                      <a:pt x="-9406" y="321310"/>
                      <a:pt x="2011" y="424448"/>
                    </a:cubicBezTo>
                    <a:cubicBezTo>
                      <a:pt x="8218" y="480462"/>
                      <a:pt x="27145" y="537395"/>
                      <a:pt x="56032" y="585745"/>
                    </a:cubicBezTo>
                    <a:cubicBezTo>
                      <a:pt x="88598" y="640303"/>
                      <a:pt x="128290" y="668808"/>
                      <a:pt x="190511" y="675397"/>
                    </a:cubicBezTo>
                    <a:cubicBezTo>
                      <a:pt x="180089" y="688501"/>
                      <a:pt x="163845" y="700837"/>
                      <a:pt x="166603" y="720147"/>
                    </a:cubicBezTo>
                    <a:cubicBezTo>
                      <a:pt x="168366" y="732177"/>
                      <a:pt x="267902" y="829109"/>
                      <a:pt x="320314" y="848571"/>
                    </a:cubicBezTo>
                    <a:cubicBezTo>
                      <a:pt x="328897" y="851790"/>
                      <a:pt x="338092" y="854395"/>
                      <a:pt x="347210" y="853169"/>
                    </a:cubicBezTo>
                    <a:cubicBezTo>
                      <a:pt x="356328" y="851943"/>
                      <a:pt x="365294" y="845813"/>
                      <a:pt x="367363" y="836848"/>
                    </a:cubicBezTo>
                    <a:cubicBezTo>
                      <a:pt x="361846" y="861138"/>
                      <a:pt x="532338" y="918454"/>
                      <a:pt x="535556" y="919910"/>
                    </a:cubicBezTo>
                    <a:cubicBezTo>
                      <a:pt x="552720" y="924661"/>
                      <a:pt x="568582" y="917228"/>
                      <a:pt x="584903" y="914470"/>
                    </a:cubicBezTo>
                    <a:cubicBezTo>
                      <a:pt x="643215" y="897229"/>
                      <a:pt x="703826" y="886272"/>
                      <a:pt x="756238" y="852862"/>
                    </a:cubicBezTo>
                    <a:cubicBezTo>
                      <a:pt x="764054" y="847882"/>
                      <a:pt x="769954" y="847805"/>
                      <a:pt x="777080" y="851943"/>
                    </a:cubicBezTo>
                    <a:cubicBezTo>
                      <a:pt x="806734" y="869184"/>
                      <a:pt x="908417" y="790336"/>
                      <a:pt x="932937" y="767195"/>
                    </a:cubicBezTo>
                    <a:close/>
                  </a:path>
                </a:pathLst>
              </a:custGeom>
              <a:solidFill>
                <a:srgbClr val="07E27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0" name="자유형: 도형 249">
                <a:extLst>
                  <a:ext uri="{FF2B5EF4-FFF2-40B4-BE49-F238E27FC236}">
                    <a16:creationId xmlns:a16="http://schemas.microsoft.com/office/drawing/2014/main" id="{9CAE219A-451B-4D54-AF80-139E8D35CE00}"/>
                  </a:ext>
                </a:extLst>
              </p:cNvPr>
              <p:cNvSpPr/>
              <p:nvPr/>
            </p:nvSpPr>
            <p:spPr>
              <a:xfrm>
                <a:off x="3587776" y="6075863"/>
                <a:ext cx="1059038" cy="765968"/>
              </a:xfrm>
              <a:custGeom>
                <a:avLst/>
                <a:gdLst>
                  <a:gd name="connsiteX0" fmla="*/ 1058695 w 1059038"/>
                  <a:gd name="connsiteY0" fmla="*/ 130664 h 765968"/>
                  <a:gd name="connsiteX1" fmla="*/ 1019769 w 1059038"/>
                  <a:gd name="connsiteY1" fmla="*/ 122082 h 765968"/>
                  <a:gd name="connsiteX2" fmla="*/ 917780 w 1059038"/>
                  <a:gd name="connsiteY2" fmla="*/ 130741 h 765968"/>
                  <a:gd name="connsiteX3" fmla="*/ 562007 w 1059038"/>
                  <a:gd name="connsiteY3" fmla="*/ 133730 h 765968"/>
                  <a:gd name="connsiteX4" fmla="*/ 476186 w 1059038"/>
                  <a:gd name="connsiteY4" fmla="*/ 117025 h 765968"/>
                  <a:gd name="connsiteX5" fmla="*/ 466378 w 1059038"/>
                  <a:gd name="connsiteY5" fmla="*/ 95110 h 765968"/>
                  <a:gd name="connsiteX6" fmla="*/ 446915 w 1059038"/>
                  <a:gd name="connsiteY6" fmla="*/ 58866 h 765968"/>
                  <a:gd name="connsiteX7" fmla="*/ 429214 w 1059038"/>
                  <a:gd name="connsiteY7" fmla="*/ 34806 h 765968"/>
                  <a:gd name="connsiteX8" fmla="*/ 409828 w 1059038"/>
                  <a:gd name="connsiteY8" fmla="*/ 5075 h 765968"/>
                  <a:gd name="connsiteX9" fmla="*/ 15589 w 1059038"/>
                  <a:gd name="connsiteY9" fmla="*/ 18 h 765968"/>
                  <a:gd name="connsiteX10" fmla="*/ 417 w 1059038"/>
                  <a:gd name="connsiteY10" fmla="*/ 25534 h 765968"/>
                  <a:gd name="connsiteX11" fmla="*/ 417 w 1059038"/>
                  <a:gd name="connsiteY11" fmla="*/ 98252 h 765968"/>
                  <a:gd name="connsiteX12" fmla="*/ 33749 w 1059038"/>
                  <a:gd name="connsiteY12" fmla="*/ 146296 h 765968"/>
                  <a:gd name="connsiteX13" fmla="*/ 51220 w 1059038"/>
                  <a:gd name="connsiteY13" fmla="*/ 172732 h 765968"/>
                  <a:gd name="connsiteX14" fmla="*/ 224854 w 1059038"/>
                  <a:gd name="connsiteY14" fmla="*/ 661911 h 765968"/>
                  <a:gd name="connsiteX15" fmla="*/ 359715 w 1059038"/>
                  <a:gd name="connsiteY15" fmla="*/ 758459 h 765968"/>
                  <a:gd name="connsiteX16" fmla="*/ 773724 w 1059038"/>
                  <a:gd name="connsiteY16" fmla="*/ 765968 h 765968"/>
                  <a:gd name="connsiteX17" fmla="*/ 842687 w 1059038"/>
                  <a:gd name="connsiteY17" fmla="*/ 712330 h 765968"/>
                  <a:gd name="connsiteX18" fmla="*/ 1058695 w 1059038"/>
                  <a:gd name="connsiteY18" fmla="*/ 130664 h 76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59038" h="765968">
                    <a:moveTo>
                      <a:pt x="1058695" y="130664"/>
                    </a:moveTo>
                    <a:cubicBezTo>
                      <a:pt x="1048657" y="118404"/>
                      <a:pt x="1033102" y="117638"/>
                      <a:pt x="1019769" y="122082"/>
                    </a:cubicBezTo>
                    <a:cubicBezTo>
                      <a:pt x="986207" y="133193"/>
                      <a:pt x="952032" y="129056"/>
                      <a:pt x="917780" y="130741"/>
                    </a:cubicBezTo>
                    <a:cubicBezTo>
                      <a:pt x="799163" y="136718"/>
                      <a:pt x="680623" y="131661"/>
                      <a:pt x="562007" y="133730"/>
                    </a:cubicBezTo>
                    <a:cubicBezTo>
                      <a:pt x="532123" y="134266"/>
                      <a:pt x="503771" y="127217"/>
                      <a:pt x="476186" y="117025"/>
                    </a:cubicBezTo>
                    <a:cubicBezTo>
                      <a:pt x="466531" y="113424"/>
                      <a:pt x="455420" y="107907"/>
                      <a:pt x="466378" y="95110"/>
                    </a:cubicBezTo>
                    <a:cubicBezTo>
                      <a:pt x="491511" y="65686"/>
                      <a:pt x="469673" y="62008"/>
                      <a:pt x="446915" y="58866"/>
                    </a:cubicBezTo>
                    <a:cubicBezTo>
                      <a:pt x="432203" y="56874"/>
                      <a:pt x="419406" y="51357"/>
                      <a:pt x="429214" y="34806"/>
                    </a:cubicBezTo>
                    <a:cubicBezTo>
                      <a:pt x="444616" y="8907"/>
                      <a:pt x="427375" y="6148"/>
                      <a:pt x="409828" y="5075"/>
                    </a:cubicBezTo>
                    <a:cubicBezTo>
                      <a:pt x="383162" y="3466"/>
                      <a:pt x="275580" y="-289"/>
                      <a:pt x="15589" y="18"/>
                    </a:cubicBezTo>
                    <a:cubicBezTo>
                      <a:pt x="-1345" y="1474"/>
                      <a:pt x="494" y="14194"/>
                      <a:pt x="417" y="25534"/>
                    </a:cubicBezTo>
                    <a:cubicBezTo>
                      <a:pt x="264" y="49748"/>
                      <a:pt x="264" y="74038"/>
                      <a:pt x="417" y="98252"/>
                    </a:cubicBezTo>
                    <a:cubicBezTo>
                      <a:pt x="494" y="121699"/>
                      <a:pt x="-6479" y="148978"/>
                      <a:pt x="33749" y="146296"/>
                    </a:cubicBezTo>
                    <a:cubicBezTo>
                      <a:pt x="48461" y="145300"/>
                      <a:pt x="47695" y="163001"/>
                      <a:pt x="51220" y="172732"/>
                    </a:cubicBezTo>
                    <a:cubicBezTo>
                      <a:pt x="109455" y="335715"/>
                      <a:pt x="166312" y="499081"/>
                      <a:pt x="224854" y="661911"/>
                    </a:cubicBezTo>
                    <a:cubicBezTo>
                      <a:pt x="267304" y="780067"/>
                      <a:pt x="233359" y="755394"/>
                      <a:pt x="359715" y="758459"/>
                    </a:cubicBezTo>
                    <a:cubicBezTo>
                      <a:pt x="474883" y="758306"/>
                      <a:pt x="635797" y="765968"/>
                      <a:pt x="773724" y="765968"/>
                    </a:cubicBezTo>
                    <a:cubicBezTo>
                      <a:pt x="812036" y="765968"/>
                      <a:pt x="827362" y="758306"/>
                      <a:pt x="842687" y="712330"/>
                    </a:cubicBezTo>
                    <a:cubicBezTo>
                      <a:pt x="842687" y="712330"/>
                      <a:pt x="1069039" y="143308"/>
                      <a:pt x="1058695" y="1306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51" name="자유형: 도형 250">
                <a:extLst>
                  <a:ext uri="{FF2B5EF4-FFF2-40B4-BE49-F238E27FC236}">
                    <a16:creationId xmlns:a16="http://schemas.microsoft.com/office/drawing/2014/main" id="{43515FDD-8F47-4572-8581-A901982FF58C}"/>
                  </a:ext>
                </a:extLst>
              </p:cNvPr>
              <p:cNvSpPr/>
              <p:nvPr/>
            </p:nvSpPr>
            <p:spPr>
              <a:xfrm>
                <a:off x="3971705" y="6260291"/>
                <a:ext cx="642658" cy="487537"/>
              </a:xfrm>
              <a:custGeom>
                <a:avLst/>
                <a:gdLst>
                  <a:gd name="connsiteX0" fmla="*/ 642658 w 642658"/>
                  <a:gd name="connsiteY0" fmla="*/ 60485 h 487537"/>
                  <a:gd name="connsiteX1" fmla="*/ 489407 w 642658"/>
                  <a:gd name="connsiteY1" fmla="*/ 451276 h 487537"/>
                  <a:gd name="connsiteX2" fmla="*/ 436612 w 642658"/>
                  <a:gd name="connsiteY2" fmla="*/ 486754 h 487537"/>
                  <a:gd name="connsiteX3" fmla="*/ 132714 w 642658"/>
                  <a:gd name="connsiteY3" fmla="*/ 369210 h 487537"/>
                  <a:gd name="connsiteX4" fmla="*/ 12029 w 642658"/>
                  <a:gd name="connsiteY4" fmla="*/ 170289 h 487537"/>
                  <a:gd name="connsiteX5" fmla="*/ 48732 w 642658"/>
                  <a:gd name="connsiteY5" fmla="*/ 487 h 487537"/>
                  <a:gd name="connsiteX6" fmla="*/ 642658 w 642658"/>
                  <a:gd name="connsiteY6" fmla="*/ 60485 h 48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58" h="487537">
                    <a:moveTo>
                      <a:pt x="642658" y="60485"/>
                    </a:moveTo>
                    <a:cubicBezTo>
                      <a:pt x="604345" y="144773"/>
                      <a:pt x="492778" y="440778"/>
                      <a:pt x="489407" y="451276"/>
                    </a:cubicBezTo>
                    <a:cubicBezTo>
                      <a:pt x="473469" y="480623"/>
                      <a:pt x="468028" y="490585"/>
                      <a:pt x="436612" y="486754"/>
                    </a:cubicBezTo>
                    <a:cubicBezTo>
                      <a:pt x="328340" y="473421"/>
                      <a:pt x="213094" y="448671"/>
                      <a:pt x="132714" y="369210"/>
                    </a:cubicBezTo>
                    <a:cubicBezTo>
                      <a:pt x="80992" y="318024"/>
                      <a:pt x="32411" y="240096"/>
                      <a:pt x="12029" y="170289"/>
                    </a:cubicBezTo>
                    <a:cubicBezTo>
                      <a:pt x="841" y="131824"/>
                      <a:pt x="-20307" y="-9321"/>
                      <a:pt x="48732" y="487"/>
                    </a:cubicBezTo>
                    <a:cubicBezTo>
                      <a:pt x="113864" y="9605"/>
                      <a:pt x="596146" y="57343"/>
                      <a:pt x="642658" y="6048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233" name="그룹 232">
              <a:extLst>
                <a:ext uri="{FF2B5EF4-FFF2-40B4-BE49-F238E27FC236}">
                  <a16:creationId xmlns:a16="http://schemas.microsoft.com/office/drawing/2014/main" id="{B86F1AB3-C12A-468E-AF54-EEC6B5DF1C3E}"/>
                </a:ext>
              </a:extLst>
            </p:cNvPr>
            <p:cNvGrpSpPr/>
            <p:nvPr/>
          </p:nvGrpSpPr>
          <p:grpSpPr>
            <a:xfrm>
              <a:off x="4817259" y="5685669"/>
              <a:ext cx="802345" cy="1156928"/>
              <a:chOff x="4817259" y="5685669"/>
              <a:chExt cx="802345" cy="1156928"/>
            </a:xfrm>
          </p:grpSpPr>
          <p:sp>
            <p:nvSpPr>
              <p:cNvPr id="244" name="자유형: 도형 243">
                <a:extLst>
                  <a:ext uri="{FF2B5EF4-FFF2-40B4-BE49-F238E27FC236}">
                    <a16:creationId xmlns:a16="http://schemas.microsoft.com/office/drawing/2014/main" id="{7D7CB4F4-13D1-45EB-B0EA-57C96F35BD9C}"/>
                  </a:ext>
                </a:extLst>
              </p:cNvPr>
              <p:cNvSpPr/>
              <p:nvPr/>
            </p:nvSpPr>
            <p:spPr>
              <a:xfrm>
                <a:off x="5073276" y="6313191"/>
                <a:ext cx="546328" cy="100295"/>
              </a:xfrm>
              <a:custGeom>
                <a:avLst/>
                <a:gdLst>
                  <a:gd name="connsiteX0" fmla="*/ 545498 w 546328"/>
                  <a:gd name="connsiteY0" fmla="*/ 5210 h 100295"/>
                  <a:gd name="connsiteX1" fmla="*/ 544196 w 546328"/>
                  <a:gd name="connsiteY1" fmla="*/ 88349 h 100295"/>
                  <a:gd name="connsiteX2" fmla="*/ 532012 w 546328"/>
                  <a:gd name="connsiteY2" fmla="*/ 98541 h 100295"/>
                  <a:gd name="connsiteX3" fmla="*/ 129804 w 546328"/>
                  <a:gd name="connsiteY3" fmla="*/ 99766 h 100295"/>
                  <a:gd name="connsiteX4" fmla="*/ 66205 w 546328"/>
                  <a:gd name="connsiteY4" fmla="*/ 75016 h 100295"/>
                  <a:gd name="connsiteX5" fmla="*/ 92487 w 546328"/>
                  <a:gd name="connsiteY5" fmla="*/ 54021 h 100295"/>
                  <a:gd name="connsiteX6" fmla="*/ 43523 w 546328"/>
                  <a:gd name="connsiteY6" fmla="*/ 27738 h 100295"/>
                  <a:gd name="connsiteX7" fmla="*/ 61990 w 546328"/>
                  <a:gd name="connsiteY7" fmla="*/ 13793 h 100295"/>
                  <a:gd name="connsiteX8" fmla="*/ 0 w 546328"/>
                  <a:gd name="connsiteY8" fmla="*/ 0 h 100295"/>
                  <a:gd name="connsiteX9" fmla="*/ 524350 w 546328"/>
                  <a:gd name="connsiteY9" fmla="*/ 0 h 100295"/>
                  <a:gd name="connsiteX10" fmla="*/ 545498 w 546328"/>
                  <a:gd name="connsiteY10" fmla="*/ 5210 h 100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6328" h="100295">
                    <a:moveTo>
                      <a:pt x="545498" y="5210"/>
                    </a:moveTo>
                    <a:cubicBezTo>
                      <a:pt x="545498" y="47584"/>
                      <a:pt x="545498" y="58159"/>
                      <a:pt x="544196" y="88349"/>
                    </a:cubicBezTo>
                    <a:cubicBezTo>
                      <a:pt x="544655" y="96088"/>
                      <a:pt x="538985" y="98387"/>
                      <a:pt x="532012" y="98541"/>
                    </a:cubicBezTo>
                    <a:cubicBezTo>
                      <a:pt x="439602" y="100610"/>
                      <a:pt x="270106" y="100610"/>
                      <a:pt x="129804" y="99766"/>
                    </a:cubicBezTo>
                    <a:cubicBezTo>
                      <a:pt x="117237" y="100149"/>
                      <a:pt x="68503" y="86510"/>
                      <a:pt x="66205" y="75016"/>
                    </a:cubicBezTo>
                    <a:cubicBezTo>
                      <a:pt x="63369" y="60994"/>
                      <a:pt x="77545" y="58159"/>
                      <a:pt x="92487" y="54021"/>
                    </a:cubicBezTo>
                    <a:cubicBezTo>
                      <a:pt x="74174" y="41991"/>
                      <a:pt x="43217" y="63063"/>
                      <a:pt x="43523" y="27738"/>
                    </a:cubicBezTo>
                    <a:cubicBezTo>
                      <a:pt x="43600" y="16321"/>
                      <a:pt x="51263" y="16168"/>
                      <a:pt x="61990" y="13793"/>
                    </a:cubicBezTo>
                    <a:cubicBezTo>
                      <a:pt x="37317" y="5287"/>
                      <a:pt x="19616" y="12566"/>
                      <a:pt x="0" y="0"/>
                    </a:cubicBezTo>
                    <a:cubicBezTo>
                      <a:pt x="0" y="0"/>
                      <a:pt x="370715" y="0"/>
                      <a:pt x="524350" y="0"/>
                    </a:cubicBezTo>
                    <a:cubicBezTo>
                      <a:pt x="541207" y="383"/>
                      <a:pt x="549023" y="-919"/>
                      <a:pt x="545498" y="521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5" name="자유형: 도형 244">
                <a:extLst>
                  <a:ext uri="{FF2B5EF4-FFF2-40B4-BE49-F238E27FC236}">
                    <a16:creationId xmlns:a16="http://schemas.microsoft.com/office/drawing/2014/main" id="{6DA41DA2-6E7B-41B5-9C5D-40DFFCA70277}"/>
                  </a:ext>
                </a:extLst>
              </p:cNvPr>
              <p:cNvSpPr/>
              <p:nvPr/>
            </p:nvSpPr>
            <p:spPr>
              <a:xfrm>
                <a:off x="4817259" y="5685669"/>
                <a:ext cx="784643" cy="636951"/>
              </a:xfrm>
              <a:custGeom>
                <a:avLst/>
                <a:gdLst>
                  <a:gd name="connsiteX0" fmla="*/ 645275 w 784643"/>
                  <a:gd name="connsiteY0" fmla="*/ 530284 h 636951"/>
                  <a:gd name="connsiteX1" fmla="*/ 649950 w 784643"/>
                  <a:gd name="connsiteY1" fmla="*/ 463313 h 636951"/>
                  <a:gd name="connsiteX2" fmla="*/ 689489 w 784643"/>
                  <a:gd name="connsiteY2" fmla="*/ 458486 h 636951"/>
                  <a:gd name="connsiteX3" fmla="*/ 720369 w 784643"/>
                  <a:gd name="connsiteY3" fmla="*/ 435728 h 636951"/>
                  <a:gd name="connsiteX4" fmla="*/ 765731 w 784643"/>
                  <a:gd name="connsiteY4" fmla="*/ 360712 h 636951"/>
                  <a:gd name="connsiteX5" fmla="*/ 782895 w 784643"/>
                  <a:gd name="connsiteY5" fmla="*/ 231904 h 636951"/>
                  <a:gd name="connsiteX6" fmla="*/ 746651 w 784643"/>
                  <a:gd name="connsiteY6" fmla="*/ 109456 h 636951"/>
                  <a:gd name="connsiteX7" fmla="*/ 736230 w 784643"/>
                  <a:gd name="connsiteY7" fmla="*/ 103096 h 636951"/>
                  <a:gd name="connsiteX8" fmla="*/ 657153 w 784643"/>
                  <a:gd name="connsiteY8" fmla="*/ 249911 h 636951"/>
                  <a:gd name="connsiteX9" fmla="*/ 620526 w 784643"/>
                  <a:gd name="connsiteY9" fmla="*/ 259566 h 636951"/>
                  <a:gd name="connsiteX10" fmla="*/ 608572 w 784643"/>
                  <a:gd name="connsiteY10" fmla="*/ 252669 h 636951"/>
                  <a:gd name="connsiteX11" fmla="*/ 601676 w 784643"/>
                  <a:gd name="connsiteY11" fmla="*/ 267611 h 636951"/>
                  <a:gd name="connsiteX12" fmla="*/ 559072 w 784643"/>
                  <a:gd name="connsiteY12" fmla="*/ 361554 h 636951"/>
                  <a:gd name="connsiteX13" fmla="*/ 520989 w 784643"/>
                  <a:gd name="connsiteY13" fmla="*/ 356421 h 636951"/>
                  <a:gd name="connsiteX14" fmla="*/ 520069 w 784643"/>
                  <a:gd name="connsiteY14" fmla="*/ 357263 h 636951"/>
                  <a:gd name="connsiteX15" fmla="*/ 497618 w 784643"/>
                  <a:gd name="connsiteY15" fmla="*/ 430364 h 636951"/>
                  <a:gd name="connsiteX16" fmla="*/ 456930 w 784643"/>
                  <a:gd name="connsiteY16" fmla="*/ 439559 h 636951"/>
                  <a:gd name="connsiteX17" fmla="*/ 440302 w 784643"/>
                  <a:gd name="connsiteY17" fmla="*/ 410978 h 636951"/>
                  <a:gd name="connsiteX18" fmla="*/ 471872 w 784643"/>
                  <a:gd name="connsiteY18" fmla="*/ 330291 h 636951"/>
                  <a:gd name="connsiteX19" fmla="*/ 436470 w 784643"/>
                  <a:gd name="connsiteY19" fmla="*/ 344620 h 636951"/>
                  <a:gd name="connsiteX20" fmla="*/ 473021 w 784643"/>
                  <a:gd name="connsiteY20" fmla="*/ 193897 h 636951"/>
                  <a:gd name="connsiteX21" fmla="*/ 442677 w 784643"/>
                  <a:gd name="connsiteY21" fmla="*/ 206387 h 636951"/>
                  <a:gd name="connsiteX22" fmla="*/ 428808 w 784643"/>
                  <a:gd name="connsiteY22" fmla="*/ 184396 h 636951"/>
                  <a:gd name="connsiteX23" fmla="*/ 471182 w 784643"/>
                  <a:gd name="connsiteY23" fmla="*/ 1031 h 636951"/>
                  <a:gd name="connsiteX24" fmla="*/ 451336 w 784643"/>
                  <a:gd name="connsiteY24" fmla="*/ 2333 h 636951"/>
                  <a:gd name="connsiteX25" fmla="*/ 421222 w 784643"/>
                  <a:gd name="connsiteY25" fmla="*/ 18271 h 636951"/>
                  <a:gd name="connsiteX26" fmla="*/ 283602 w 784643"/>
                  <a:gd name="connsiteY26" fmla="*/ 160489 h 636951"/>
                  <a:gd name="connsiteX27" fmla="*/ 282606 w 784643"/>
                  <a:gd name="connsiteY27" fmla="*/ 325311 h 636951"/>
                  <a:gd name="connsiteX28" fmla="*/ 292721 w 784643"/>
                  <a:gd name="connsiteY28" fmla="*/ 335118 h 636951"/>
                  <a:gd name="connsiteX29" fmla="*/ 280078 w 784643"/>
                  <a:gd name="connsiteY29" fmla="*/ 345463 h 636951"/>
                  <a:gd name="connsiteX30" fmla="*/ 254791 w 784643"/>
                  <a:gd name="connsiteY30" fmla="*/ 366305 h 636951"/>
                  <a:gd name="connsiteX31" fmla="*/ 230041 w 784643"/>
                  <a:gd name="connsiteY31" fmla="*/ 369677 h 636951"/>
                  <a:gd name="connsiteX32" fmla="*/ 174641 w 784643"/>
                  <a:gd name="connsiteY32" fmla="*/ 243704 h 636951"/>
                  <a:gd name="connsiteX33" fmla="*/ 162994 w 784643"/>
                  <a:gd name="connsiteY33" fmla="*/ 270983 h 636951"/>
                  <a:gd name="connsiteX34" fmla="*/ 54108 w 784643"/>
                  <a:gd name="connsiteY34" fmla="*/ 86315 h 636951"/>
                  <a:gd name="connsiteX35" fmla="*/ 1390 w 784643"/>
                  <a:gd name="connsiteY35" fmla="*/ 293357 h 636951"/>
                  <a:gd name="connsiteX36" fmla="*/ 38707 w 784643"/>
                  <a:gd name="connsiteY36" fmla="*/ 404848 h 636951"/>
                  <a:gd name="connsiteX37" fmla="*/ 131653 w 784643"/>
                  <a:gd name="connsiteY37" fmla="*/ 466838 h 636951"/>
                  <a:gd name="connsiteX38" fmla="*/ 115102 w 784643"/>
                  <a:gd name="connsiteY38" fmla="*/ 497795 h 636951"/>
                  <a:gd name="connsiteX39" fmla="*/ 221306 w 784643"/>
                  <a:gd name="connsiteY39" fmla="*/ 586604 h 636951"/>
                  <a:gd name="connsiteX40" fmla="*/ 239926 w 784643"/>
                  <a:gd name="connsiteY40" fmla="*/ 589745 h 636951"/>
                  <a:gd name="connsiteX41" fmla="*/ 253871 w 784643"/>
                  <a:gd name="connsiteY41" fmla="*/ 578482 h 636951"/>
                  <a:gd name="connsiteX42" fmla="*/ 370113 w 784643"/>
                  <a:gd name="connsiteY42" fmla="*/ 635874 h 636951"/>
                  <a:gd name="connsiteX43" fmla="*/ 404211 w 784643"/>
                  <a:gd name="connsiteY43" fmla="*/ 632120 h 636951"/>
                  <a:gd name="connsiteX44" fmla="*/ 522598 w 784643"/>
                  <a:gd name="connsiteY44" fmla="*/ 589516 h 636951"/>
                  <a:gd name="connsiteX45" fmla="*/ 537004 w 784643"/>
                  <a:gd name="connsiteY45" fmla="*/ 588903 h 636951"/>
                  <a:gd name="connsiteX46" fmla="*/ 645275 w 784643"/>
                  <a:gd name="connsiteY46" fmla="*/ 530284 h 6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784643" h="636951">
                    <a:moveTo>
                      <a:pt x="645275" y="530284"/>
                    </a:moveTo>
                    <a:cubicBezTo>
                      <a:pt x="666501" y="510285"/>
                      <a:pt x="680447" y="493121"/>
                      <a:pt x="649950" y="463313"/>
                    </a:cubicBezTo>
                    <a:cubicBezTo>
                      <a:pt x="656310" y="469520"/>
                      <a:pt x="682592" y="461397"/>
                      <a:pt x="689489" y="458486"/>
                    </a:cubicBezTo>
                    <a:cubicBezTo>
                      <a:pt x="701442" y="453582"/>
                      <a:pt x="711787" y="445306"/>
                      <a:pt x="720369" y="435728"/>
                    </a:cubicBezTo>
                    <a:cubicBezTo>
                      <a:pt x="739602" y="414273"/>
                      <a:pt x="755080" y="387454"/>
                      <a:pt x="765731" y="360712"/>
                    </a:cubicBezTo>
                    <a:cubicBezTo>
                      <a:pt x="781976" y="320100"/>
                      <a:pt x="787953" y="275350"/>
                      <a:pt x="782895" y="231904"/>
                    </a:cubicBezTo>
                    <a:cubicBezTo>
                      <a:pt x="777838" y="188304"/>
                      <a:pt x="754161" y="151753"/>
                      <a:pt x="746651" y="109456"/>
                    </a:cubicBezTo>
                    <a:cubicBezTo>
                      <a:pt x="745732" y="104168"/>
                      <a:pt x="740521" y="103479"/>
                      <a:pt x="736230" y="103096"/>
                    </a:cubicBezTo>
                    <a:cubicBezTo>
                      <a:pt x="725579" y="102023"/>
                      <a:pt x="672171" y="229988"/>
                      <a:pt x="657153" y="249911"/>
                    </a:cubicBezTo>
                    <a:cubicBezTo>
                      <a:pt x="646348" y="264316"/>
                      <a:pt x="629108" y="290216"/>
                      <a:pt x="620526" y="259566"/>
                    </a:cubicBezTo>
                    <a:cubicBezTo>
                      <a:pt x="618610" y="252822"/>
                      <a:pt x="614089" y="251597"/>
                      <a:pt x="608572" y="252669"/>
                    </a:cubicBezTo>
                    <a:cubicBezTo>
                      <a:pt x="599913" y="254355"/>
                      <a:pt x="602365" y="261941"/>
                      <a:pt x="601676" y="267611"/>
                    </a:cubicBezTo>
                    <a:cubicBezTo>
                      <a:pt x="597308" y="303395"/>
                      <a:pt x="584741" y="335272"/>
                      <a:pt x="559072" y="361554"/>
                    </a:cubicBezTo>
                    <a:cubicBezTo>
                      <a:pt x="535548" y="385615"/>
                      <a:pt x="533632" y="385921"/>
                      <a:pt x="520989" y="356421"/>
                    </a:cubicBezTo>
                    <a:cubicBezTo>
                      <a:pt x="520682" y="356650"/>
                      <a:pt x="520376" y="356957"/>
                      <a:pt x="520069" y="357263"/>
                    </a:cubicBezTo>
                    <a:cubicBezTo>
                      <a:pt x="515855" y="382626"/>
                      <a:pt x="507962" y="406764"/>
                      <a:pt x="497618" y="430364"/>
                    </a:cubicBezTo>
                    <a:cubicBezTo>
                      <a:pt x="488040" y="452203"/>
                      <a:pt x="470416" y="441705"/>
                      <a:pt x="456930" y="439559"/>
                    </a:cubicBezTo>
                    <a:cubicBezTo>
                      <a:pt x="443597" y="437490"/>
                      <a:pt x="435858" y="428755"/>
                      <a:pt x="440302" y="410978"/>
                    </a:cubicBezTo>
                    <a:cubicBezTo>
                      <a:pt x="447351" y="382856"/>
                      <a:pt x="458386" y="356804"/>
                      <a:pt x="471872" y="330291"/>
                    </a:cubicBezTo>
                    <a:cubicBezTo>
                      <a:pt x="458156" y="330751"/>
                      <a:pt x="452102" y="345999"/>
                      <a:pt x="436470" y="344620"/>
                    </a:cubicBezTo>
                    <a:cubicBezTo>
                      <a:pt x="432256" y="290293"/>
                      <a:pt x="438080" y="238800"/>
                      <a:pt x="473021" y="193897"/>
                    </a:cubicBezTo>
                    <a:cubicBezTo>
                      <a:pt x="471105" y="192441"/>
                      <a:pt x="446662" y="205774"/>
                      <a:pt x="442677" y="206387"/>
                    </a:cubicBezTo>
                    <a:cubicBezTo>
                      <a:pt x="427352" y="208763"/>
                      <a:pt x="428885" y="195966"/>
                      <a:pt x="428808" y="184396"/>
                    </a:cubicBezTo>
                    <a:cubicBezTo>
                      <a:pt x="428425" y="121946"/>
                      <a:pt x="436624" y="54362"/>
                      <a:pt x="471182" y="1031"/>
                    </a:cubicBezTo>
                    <a:cubicBezTo>
                      <a:pt x="472944" y="-1728"/>
                      <a:pt x="452639" y="1873"/>
                      <a:pt x="451336" y="2333"/>
                    </a:cubicBezTo>
                    <a:cubicBezTo>
                      <a:pt x="440838" y="5781"/>
                      <a:pt x="430570" y="12524"/>
                      <a:pt x="421222" y="18271"/>
                    </a:cubicBezTo>
                    <a:cubicBezTo>
                      <a:pt x="364519" y="53366"/>
                      <a:pt x="310268" y="97655"/>
                      <a:pt x="283602" y="160489"/>
                    </a:cubicBezTo>
                    <a:cubicBezTo>
                      <a:pt x="265442" y="203399"/>
                      <a:pt x="243374" y="288913"/>
                      <a:pt x="282606" y="325311"/>
                    </a:cubicBezTo>
                    <a:cubicBezTo>
                      <a:pt x="288506" y="326000"/>
                      <a:pt x="292797" y="328758"/>
                      <a:pt x="292721" y="335118"/>
                    </a:cubicBezTo>
                    <a:cubicBezTo>
                      <a:pt x="292644" y="343164"/>
                      <a:pt x="286131" y="345923"/>
                      <a:pt x="280078" y="345463"/>
                    </a:cubicBezTo>
                    <a:cubicBezTo>
                      <a:pt x="264292" y="344237"/>
                      <a:pt x="257856" y="353815"/>
                      <a:pt x="254791" y="366305"/>
                    </a:cubicBezTo>
                    <a:cubicBezTo>
                      <a:pt x="249121" y="389983"/>
                      <a:pt x="239849" y="381937"/>
                      <a:pt x="230041" y="369677"/>
                    </a:cubicBezTo>
                    <a:cubicBezTo>
                      <a:pt x="200770" y="333126"/>
                      <a:pt x="181460" y="291978"/>
                      <a:pt x="174641" y="243704"/>
                    </a:cubicBezTo>
                    <a:cubicBezTo>
                      <a:pt x="165675" y="252056"/>
                      <a:pt x="168510" y="263857"/>
                      <a:pt x="162994" y="270983"/>
                    </a:cubicBezTo>
                    <a:cubicBezTo>
                      <a:pt x="143914" y="295809"/>
                      <a:pt x="61081" y="157730"/>
                      <a:pt x="54108" y="86315"/>
                    </a:cubicBezTo>
                    <a:cubicBezTo>
                      <a:pt x="20316" y="147999"/>
                      <a:pt x="-6503" y="222095"/>
                      <a:pt x="1390" y="293357"/>
                    </a:cubicBezTo>
                    <a:cubicBezTo>
                      <a:pt x="5681" y="332054"/>
                      <a:pt x="18784" y="371439"/>
                      <a:pt x="38707" y="404848"/>
                    </a:cubicBezTo>
                    <a:cubicBezTo>
                      <a:pt x="61234" y="442548"/>
                      <a:pt x="88666" y="462317"/>
                      <a:pt x="131653" y="466838"/>
                    </a:cubicBezTo>
                    <a:cubicBezTo>
                      <a:pt x="124451" y="475956"/>
                      <a:pt x="113187" y="484462"/>
                      <a:pt x="115102" y="497795"/>
                    </a:cubicBezTo>
                    <a:cubicBezTo>
                      <a:pt x="116328" y="506070"/>
                      <a:pt x="185138" y="573118"/>
                      <a:pt x="221306" y="586604"/>
                    </a:cubicBezTo>
                    <a:cubicBezTo>
                      <a:pt x="227282" y="588826"/>
                      <a:pt x="233642" y="590665"/>
                      <a:pt x="239926" y="589745"/>
                    </a:cubicBezTo>
                    <a:cubicBezTo>
                      <a:pt x="246209" y="588903"/>
                      <a:pt x="252416" y="584688"/>
                      <a:pt x="253871" y="578482"/>
                    </a:cubicBezTo>
                    <a:cubicBezTo>
                      <a:pt x="250040" y="595263"/>
                      <a:pt x="367891" y="634878"/>
                      <a:pt x="370113" y="635874"/>
                    </a:cubicBezTo>
                    <a:cubicBezTo>
                      <a:pt x="381990" y="639169"/>
                      <a:pt x="392947" y="634035"/>
                      <a:pt x="404211" y="632120"/>
                    </a:cubicBezTo>
                    <a:cubicBezTo>
                      <a:pt x="444516" y="620243"/>
                      <a:pt x="486431" y="612657"/>
                      <a:pt x="522598" y="589516"/>
                    </a:cubicBezTo>
                    <a:cubicBezTo>
                      <a:pt x="527962" y="586068"/>
                      <a:pt x="532099" y="586068"/>
                      <a:pt x="537004" y="588903"/>
                    </a:cubicBezTo>
                    <a:cubicBezTo>
                      <a:pt x="558076" y="600780"/>
                      <a:pt x="628341" y="546299"/>
                      <a:pt x="645275" y="530284"/>
                    </a:cubicBezTo>
                    <a:close/>
                  </a:path>
                </a:pathLst>
              </a:custGeom>
              <a:solidFill>
                <a:srgbClr val="07E27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6" name="자유형: 도형 245">
                <a:extLst>
                  <a:ext uri="{FF2B5EF4-FFF2-40B4-BE49-F238E27FC236}">
                    <a16:creationId xmlns:a16="http://schemas.microsoft.com/office/drawing/2014/main" id="{6859A79F-9F9E-4A18-B97F-4EE28F89BC45}"/>
                  </a:ext>
                </a:extLst>
              </p:cNvPr>
              <p:cNvSpPr/>
              <p:nvPr/>
            </p:nvSpPr>
            <p:spPr>
              <a:xfrm>
                <a:off x="4835154" y="6313184"/>
                <a:ext cx="731904" cy="529413"/>
              </a:xfrm>
              <a:custGeom>
                <a:avLst/>
                <a:gdLst>
                  <a:gd name="connsiteX0" fmla="*/ 731668 w 731904"/>
                  <a:gd name="connsiteY0" fmla="*/ 90425 h 529413"/>
                  <a:gd name="connsiteX1" fmla="*/ 704772 w 731904"/>
                  <a:gd name="connsiteY1" fmla="*/ 84448 h 529413"/>
                  <a:gd name="connsiteX2" fmla="*/ 634277 w 731904"/>
                  <a:gd name="connsiteY2" fmla="*/ 90425 h 529413"/>
                  <a:gd name="connsiteX3" fmla="*/ 388385 w 731904"/>
                  <a:gd name="connsiteY3" fmla="*/ 92493 h 529413"/>
                  <a:gd name="connsiteX4" fmla="*/ 329076 w 731904"/>
                  <a:gd name="connsiteY4" fmla="*/ 80923 h 529413"/>
                  <a:gd name="connsiteX5" fmla="*/ 322333 w 731904"/>
                  <a:gd name="connsiteY5" fmla="*/ 65751 h 529413"/>
                  <a:gd name="connsiteX6" fmla="*/ 308847 w 731904"/>
                  <a:gd name="connsiteY6" fmla="*/ 40695 h 529413"/>
                  <a:gd name="connsiteX7" fmla="*/ 296664 w 731904"/>
                  <a:gd name="connsiteY7" fmla="*/ 24067 h 529413"/>
                  <a:gd name="connsiteX8" fmla="*/ 283254 w 731904"/>
                  <a:gd name="connsiteY8" fmla="*/ 3531 h 529413"/>
                  <a:gd name="connsiteX9" fmla="*/ 10773 w 731904"/>
                  <a:gd name="connsiteY9" fmla="*/ 7 h 529413"/>
                  <a:gd name="connsiteX10" fmla="*/ 275 w 731904"/>
                  <a:gd name="connsiteY10" fmla="*/ 17630 h 529413"/>
                  <a:gd name="connsiteX11" fmla="*/ 275 w 731904"/>
                  <a:gd name="connsiteY11" fmla="*/ 67897 h 529413"/>
                  <a:gd name="connsiteX12" fmla="*/ 23340 w 731904"/>
                  <a:gd name="connsiteY12" fmla="*/ 101076 h 529413"/>
                  <a:gd name="connsiteX13" fmla="*/ 35370 w 731904"/>
                  <a:gd name="connsiteY13" fmla="*/ 119312 h 529413"/>
                  <a:gd name="connsiteX14" fmla="*/ 155366 w 731904"/>
                  <a:gd name="connsiteY14" fmla="*/ 457462 h 529413"/>
                  <a:gd name="connsiteX15" fmla="*/ 248543 w 731904"/>
                  <a:gd name="connsiteY15" fmla="*/ 524203 h 529413"/>
                  <a:gd name="connsiteX16" fmla="*/ 534740 w 731904"/>
                  <a:gd name="connsiteY16" fmla="*/ 529413 h 529413"/>
                  <a:gd name="connsiteX17" fmla="*/ 582401 w 731904"/>
                  <a:gd name="connsiteY17" fmla="*/ 492327 h 529413"/>
                  <a:gd name="connsiteX18" fmla="*/ 731668 w 731904"/>
                  <a:gd name="connsiteY18" fmla="*/ 90425 h 52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1904" h="529413">
                    <a:moveTo>
                      <a:pt x="731668" y="90425"/>
                    </a:moveTo>
                    <a:cubicBezTo>
                      <a:pt x="724772" y="81920"/>
                      <a:pt x="713967" y="81460"/>
                      <a:pt x="704772" y="84448"/>
                    </a:cubicBezTo>
                    <a:cubicBezTo>
                      <a:pt x="681555" y="92110"/>
                      <a:pt x="657954" y="89275"/>
                      <a:pt x="634277" y="90425"/>
                    </a:cubicBezTo>
                    <a:cubicBezTo>
                      <a:pt x="552287" y="94563"/>
                      <a:pt x="470298" y="91038"/>
                      <a:pt x="388385" y="92493"/>
                    </a:cubicBezTo>
                    <a:cubicBezTo>
                      <a:pt x="367696" y="92877"/>
                      <a:pt x="348156" y="88050"/>
                      <a:pt x="329076" y="80923"/>
                    </a:cubicBezTo>
                    <a:cubicBezTo>
                      <a:pt x="322410" y="78471"/>
                      <a:pt x="314747" y="74640"/>
                      <a:pt x="322333" y="65751"/>
                    </a:cubicBezTo>
                    <a:cubicBezTo>
                      <a:pt x="339651" y="45369"/>
                      <a:pt x="324556" y="42840"/>
                      <a:pt x="308847" y="40695"/>
                    </a:cubicBezTo>
                    <a:cubicBezTo>
                      <a:pt x="298656" y="39316"/>
                      <a:pt x="289844" y="35484"/>
                      <a:pt x="296664" y="24067"/>
                    </a:cubicBezTo>
                    <a:cubicBezTo>
                      <a:pt x="307315" y="6213"/>
                      <a:pt x="295361" y="4221"/>
                      <a:pt x="283254" y="3531"/>
                    </a:cubicBezTo>
                    <a:cubicBezTo>
                      <a:pt x="264864" y="2382"/>
                      <a:pt x="190461" y="-147"/>
                      <a:pt x="10773" y="7"/>
                    </a:cubicBezTo>
                    <a:cubicBezTo>
                      <a:pt x="-951" y="1003"/>
                      <a:pt x="352" y="9815"/>
                      <a:pt x="275" y="17630"/>
                    </a:cubicBezTo>
                    <a:cubicBezTo>
                      <a:pt x="199" y="34412"/>
                      <a:pt x="199" y="51116"/>
                      <a:pt x="275" y="67897"/>
                    </a:cubicBezTo>
                    <a:cubicBezTo>
                      <a:pt x="352" y="84142"/>
                      <a:pt x="-4475" y="102992"/>
                      <a:pt x="23340" y="101076"/>
                    </a:cubicBezTo>
                    <a:cubicBezTo>
                      <a:pt x="33531" y="100386"/>
                      <a:pt x="32995" y="112646"/>
                      <a:pt x="35370" y="119312"/>
                    </a:cubicBezTo>
                    <a:cubicBezTo>
                      <a:pt x="75599" y="231952"/>
                      <a:pt x="114908" y="344899"/>
                      <a:pt x="155366" y="457462"/>
                    </a:cubicBezTo>
                    <a:cubicBezTo>
                      <a:pt x="184714" y="539145"/>
                      <a:pt x="161189" y="522058"/>
                      <a:pt x="248543" y="524203"/>
                    </a:cubicBezTo>
                    <a:cubicBezTo>
                      <a:pt x="328157" y="524126"/>
                      <a:pt x="439417" y="529413"/>
                      <a:pt x="534740" y="529413"/>
                    </a:cubicBezTo>
                    <a:cubicBezTo>
                      <a:pt x="561252" y="529413"/>
                      <a:pt x="571827" y="524126"/>
                      <a:pt x="582401" y="492327"/>
                    </a:cubicBezTo>
                    <a:cubicBezTo>
                      <a:pt x="582324" y="492480"/>
                      <a:pt x="738794" y="99160"/>
                      <a:pt x="731668" y="9042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7" name="자유형: 도형 246">
                <a:extLst>
                  <a:ext uri="{FF2B5EF4-FFF2-40B4-BE49-F238E27FC236}">
                    <a16:creationId xmlns:a16="http://schemas.microsoft.com/office/drawing/2014/main" id="{72088D68-A0BF-436B-813A-8BA8D50C2A7F}"/>
                  </a:ext>
                </a:extLst>
              </p:cNvPr>
              <p:cNvSpPr/>
              <p:nvPr/>
            </p:nvSpPr>
            <p:spPr>
              <a:xfrm>
                <a:off x="5100505" y="6440669"/>
                <a:ext cx="444095" cy="337119"/>
              </a:xfrm>
              <a:custGeom>
                <a:avLst/>
                <a:gdLst>
                  <a:gd name="connsiteX0" fmla="*/ 444096 w 444095"/>
                  <a:gd name="connsiteY0" fmla="*/ 41941 h 337119"/>
                  <a:gd name="connsiteX1" fmla="*/ 338199 w 444095"/>
                  <a:gd name="connsiteY1" fmla="*/ 312046 h 337119"/>
                  <a:gd name="connsiteX2" fmla="*/ 301725 w 444095"/>
                  <a:gd name="connsiteY2" fmla="*/ 336567 h 337119"/>
                  <a:gd name="connsiteX3" fmla="*/ 91694 w 444095"/>
                  <a:gd name="connsiteY3" fmla="*/ 255267 h 337119"/>
                  <a:gd name="connsiteX4" fmla="*/ 8326 w 444095"/>
                  <a:gd name="connsiteY4" fmla="*/ 117724 h 337119"/>
                  <a:gd name="connsiteX5" fmla="*/ 33689 w 444095"/>
                  <a:gd name="connsiteY5" fmla="*/ 333 h 337119"/>
                  <a:gd name="connsiteX6" fmla="*/ 444096 w 444095"/>
                  <a:gd name="connsiteY6" fmla="*/ 41941 h 33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095" h="337119">
                    <a:moveTo>
                      <a:pt x="444096" y="41941"/>
                    </a:moveTo>
                    <a:cubicBezTo>
                      <a:pt x="417583" y="100176"/>
                      <a:pt x="340498" y="304844"/>
                      <a:pt x="338199" y="312046"/>
                    </a:cubicBezTo>
                    <a:cubicBezTo>
                      <a:pt x="327165" y="332352"/>
                      <a:pt x="323410" y="339249"/>
                      <a:pt x="301725" y="336567"/>
                    </a:cubicBezTo>
                    <a:cubicBezTo>
                      <a:pt x="226939" y="327372"/>
                      <a:pt x="147248" y="310284"/>
                      <a:pt x="91694" y="255267"/>
                    </a:cubicBezTo>
                    <a:cubicBezTo>
                      <a:pt x="55910" y="219866"/>
                      <a:pt x="22348" y="166075"/>
                      <a:pt x="8326" y="117724"/>
                    </a:cubicBezTo>
                    <a:cubicBezTo>
                      <a:pt x="586" y="91134"/>
                      <a:pt x="-14049" y="-6410"/>
                      <a:pt x="33689" y="333"/>
                    </a:cubicBezTo>
                    <a:cubicBezTo>
                      <a:pt x="78591" y="6769"/>
                      <a:pt x="411913" y="39718"/>
                      <a:pt x="444096" y="41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34" name="자유형: 도형 233">
              <a:extLst>
                <a:ext uri="{FF2B5EF4-FFF2-40B4-BE49-F238E27FC236}">
                  <a16:creationId xmlns:a16="http://schemas.microsoft.com/office/drawing/2014/main" id="{A7B8A8F5-FEA5-4405-9B7F-A7F260020083}"/>
                </a:ext>
              </a:extLst>
            </p:cNvPr>
            <p:cNvSpPr/>
            <p:nvPr/>
          </p:nvSpPr>
          <p:spPr>
            <a:xfrm>
              <a:off x="5318454" y="2885008"/>
              <a:ext cx="1542847" cy="547360"/>
            </a:xfrm>
            <a:custGeom>
              <a:avLst/>
              <a:gdLst>
                <a:gd name="connsiteX0" fmla="*/ 1535986 w 1542847"/>
                <a:gd name="connsiteY0" fmla="*/ 40408 h 547360"/>
                <a:gd name="connsiteX1" fmla="*/ 1398060 w 1542847"/>
                <a:gd name="connsiteY1" fmla="*/ 179 h 547360"/>
                <a:gd name="connsiteX2" fmla="*/ 1421048 w 1542847"/>
                <a:gd name="connsiteY2" fmla="*/ 122780 h 547360"/>
                <a:gd name="connsiteX3" fmla="*/ 1280440 w 1542847"/>
                <a:gd name="connsiteY3" fmla="*/ 294039 h 547360"/>
                <a:gd name="connsiteX4" fmla="*/ 881986 w 1542847"/>
                <a:gd name="connsiteY4" fmla="*/ 408977 h 547360"/>
                <a:gd name="connsiteX5" fmla="*/ 591421 w 1542847"/>
                <a:gd name="connsiteY5" fmla="*/ 399016 h 547360"/>
                <a:gd name="connsiteX6" fmla="*/ 397175 w 1542847"/>
                <a:gd name="connsiteY6" fmla="*/ 356795 h 547360"/>
                <a:gd name="connsiteX7" fmla="*/ 261241 w 1542847"/>
                <a:gd name="connsiteY7" fmla="*/ 301701 h 547360"/>
                <a:gd name="connsiteX8" fmla="*/ 123315 w 1542847"/>
                <a:gd name="connsiteY8" fmla="*/ 125462 h 547360"/>
                <a:gd name="connsiteX9" fmla="*/ 146303 w 1542847"/>
                <a:gd name="connsiteY9" fmla="*/ 2861 h 547360"/>
                <a:gd name="connsiteX10" fmla="*/ 8376 w 1542847"/>
                <a:gd name="connsiteY10" fmla="*/ 43089 h 547360"/>
                <a:gd name="connsiteX11" fmla="*/ 8376 w 1542847"/>
                <a:gd name="connsiteY11" fmla="*/ 202088 h 547360"/>
                <a:gd name="connsiteX12" fmla="*/ 159865 w 1542847"/>
                <a:gd name="connsiteY12" fmla="*/ 413881 h 547360"/>
                <a:gd name="connsiteX13" fmla="*/ 608586 w 1542847"/>
                <a:gd name="connsiteY13" fmla="*/ 544068 h 547360"/>
                <a:gd name="connsiteX14" fmla="*/ 755860 w 1542847"/>
                <a:gd name="connsiteY14" fmla="*/ 544068 h 547360"/>
                <a:gd name="connsiteX15" fmla="*/ 1180750 w 1542847"/>
                <a:gd name="connsiteY15" fmla="*/ 478017 h 547360"/>
                <a:gd name="connsiteX16" fmla="*/ 1425952 w 1542847"/>
                <a:gd name="connsiteY16" fmla="*/ 363078 h 547360"/>
                <a:gd name="connsiteX17" fmla="*/ 1533228 w 1542847"/>
                <a:gd name="connsiteY17" fmla="*/ 209827 h 547360"/>
                <a:gd name="connsiteX18" fmla="*/ 1535986 w 1542847"/>
                <a:gd name="connsiteY18" fmla="*/ 40408 h 54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2847" h="547360">
                  <a:moveTo>
                    <a:pt x="1535986" y="40408"/>
                  </a:moveTo>
                  <a:cubicBezTo>
                    <a:pt x="1478287" y="20945"/>
                    <a:pt x="1459744" y="-2273"/>
                    <a:pt x="1398060" y="179"/>
                  </a:cubicBezTo>
                  <a:cubicBezTo>
                    <a:pt x="1421048" y="46154"/>
                    <a:pt x="1422657" y="73433"/>
                    <a:pt x="1421048" y="122780"/>
                  </a:cubicBezTo>
                  <a:cubicBezTo>
                    <a:pt x="1418213" y="211283"/>
                    <a:pt x="1359134" y="259097"/>
                    <a:pt x="1280440" y="294039"/>
                  </a:cubicBezTo>
                  <a:cubicBezTo>
                    <a:pt x="1142513" y="355339"/>
                    <a:pt x="1050563" y="378327"/>
                    <a:pt x="881986" y="408977"/>
                  </a:cubicBezTo>
                  <a:cubicBezTo>
                    <a:pt x="800380" y="423843"/>
                    <a:pt x="671189" y="414418"/>
                    <a:pt x="591421" y="399016"/>
                  </a:cubicBezTo>
                  <a:cubicBezTo>
                    <a:pt x="583069" y="397407"/>
                    <a:pt x="452346" y="372580"/>
                    <a:pt x="397175" y="356795"/>
                  </a:cubicBezTo>
                  <a:cubicBezTo>
                    <a:pt x="349820" y="343232"/>
                    <a:pt x="304994" y="324382"/>
                    <a:pt x="261241" y="301701"/>
                  </a:cubicBezTo>
                  <a:cubicBezTo>
                    <a:pt x="184845" y="262009"/>
                    <a:pt x="126150" y="213965"/>
                    <a:pt x="123315" y="125462"/>
                  </a:cubicBezTo>
                  <a:cubicBezTo>
                    <a:pt x="121706" y="76115"/>
                    <a:pt x="123315" y="48836"/>
                    <a:pt x="146303" y="2861"/>
                  </a:cubicBezTo>
                  <a:cubicBezTo>
                    <a:pt x="84619" y="409"/>
                    <a:pt x="66075" y="23626"/>
                    <a:pt x="8376" y="43089"/>
                  </a:cubicBezTo>
                  <a:cubicBezTo>
                    <a:pt x="1403" y="86843"/>
                    <a:pt x="-6336" y="157798"/>
                    <a:pt x="8376" y="202088"/>
                  </a:cubicBezTo>
                  <a:cubicBezTo>
                    <a:pt x="35579" y="286836"/>
                    <a:pt x="86075" y="363845"/>
                    <a:pt x="159865" y="413881"/>
                  </a:cubicBezTo>
                  <a:cubicBezTo>
                    <a:pt x="299554" y="508591"/>
                    <a:pt x="559239" y="538704"/>
                    <a:pt x="608586" y="544068"/>
                  </a:cubicBezTo>
                  <a:cubicBezTo>
                    <a:pt x="657856" y="549432"/>
                    <a:pt x="706666" y="547363"/>
                    <a:pt x="755860" y="544068"/>
                  </a:cubicBezTo>
                  <a:cubicBezTo>
                    <a:pt x="805513" y="540697"/>
                    <a:pt x="1065811" y="523992"/>
                    <a:pt x="1180750" y="478017"/>
                  </a:cubicBezTo>
                  <a:cubicBezTo>
                    <a:pt x="1214158" y="464684"/>
                    <a:pt x="1382735" y="400472"/>
                    <a:pt x="1425952" y="363078"/>
                  </a:cubicBezTo>
                  <a:cubicBezTo>
                    <a:pt x="1480280" y="315953"/>
                    <a:pt x="1511313" y="278177"/>
                    <a:pt x="1533228" y="209827"/>
                  </a:cubicBezTo>
                  <a:cubicBezTo>
                    <a:pt x="1548093" y="165537"/>
                    <a:pt x="1543036" y="84161"/>
                    <a:pt x="1535986" y="40408"/>
                  </a:cubicBezTo>
                  <a:close/>
                </a:path>
              </a:pathLst>
            </a:custGeom>
            <a:solidFill>
              <a:srgbClr val="08A4D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5" name="자유형: 도형 234">
              <a:extLst>
                <a:ext uri="{FF2B5EF4-FFF2-40B4-BE49-F238E27FC236}">
                  <a16:creationId xmlns:a16="http://schemas.microsoft.com/office/drawing/2014/main" id="{76021B48-39CB-404D-8803-BB75C783CC71}"/>
                </a:ext>
              </a:extLst>
            </p:cNvPr>
            <p:cNvSpPr/>
            <p:nvPr/>
          </p:nvSpPr>
          <p:spPr>
            <a:xfrm>
              <a:off x="6739824" y="1738795"/>
              <a:ext cx="2318307" cy="1774017"/>
            </a:xfrm>
            <a:custGeom>
              <a:avLst/>
              <a:gdLst>
                <a:gd name="connsiteX0" fmla="*/ 48488 w 2318307"/>
                <a:gd name="connsiteY0" fmla="*/ 778436 h 1774017"/>
                <a:gd name="connsiteX1" fmla="*/ 2220827 w 2318307"/>
                <a:gd name="connsiteY1" fmla="*/ 4286 h 1774017"/>
                <a:gd name="connsiteX2" fmla="*/ 2318295 w 2318307"/>
                <a:gd name="connsiteY2" fmla="*/ 74399 h 1774017"/>
                <a:gd name="connsiteX3" fmla="*/ 2288258 w 2318307"/>
                <a:gd name="connsiteY3" fmla="*/ 1702312 h 1774017"/>
                <a:gd name="connsiteX4" fmla="*/ 2188261 w 2318307"/>
                <a:gd name="connsiteY4" fmla="*/ 1768746 h 1774017"/>
                <a:gd name="connsiteX5" fmla="*/ 45960 w 2318307"/>
                <a:gd name="connsiteY5" fmla="*/ 914983 h 1774017"/>
                <a:gd name="connsiteX6" fmla="*/ 48488 w 2318307"/>
                <a:gd name="connsiteY6" fmla="*/ 778436 h 17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07" h="1774017">
                  <a:moveTo>
                    <a:pt x="48488" y="778436"/>
                  </a:moveTo>
                  <a:lnTo>
                    <a:pt x="2220827" y="4286"/>
                  </a:lnTo>
                  <a:cubicBezTo>
                    <a:pt x="2268872" y="-12801"/>
                    <a:pt x="2319215" y="23366"/>
                    <a:pt x="2318295" y="74399"/>
                  </a:cubicBezTo>
                  <a:lnTo>
                    <a:pt x="2288258" y="1702312"/>
                  </a:lnTo>
                  <a:cubicBezTo>
                    <a:pt x="2287339" y="1753344"/>
                    <a:pt x="2235692" y="1787673"/>
                    <a:pt x="2188261" y="1768746"/>
                  </a:cubicBezTo>
                  <a:lnTo>
                    <a:pt x="45960" y="914983"/>
                  </a:lnTo>
                  <a:cubicBezTo>
                    <a:pt x="-16567" y="890079"/>
                    <a:pt x="-14881" y="801040"/>
                    <a:pt x="48488" y="778436"/>
                  </a:cubicBezTo>
                  <a:close/>
                </a:path>
              </a:pathLst>
            </a:custGeom>
            <a:solidFill>
              <a:srgbClr val="CFCFCF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6" name="자유형: 도형 235">
              <a:extLst>
                <a:ext uri="{FF2B5EF4-FFF2-40B4-BE49-F238E27FC236}">
                  <a16:creationId xmlns:a16="http://schemas.microsoft.com/office/drawing/2014/main" id="{8311844B-6637-4DD1-98A3-A7F983258AEC}"/>
                </a:ext>
              </a:extLst>
            </p:cNvPr>
            <p:cNvSpPr/>
            <p:nvPr/>
          </p:nvSpPr>
          <p:spPr>
            <a:xfrm>
              <a:off x="8660201" y="1730897"/>
              <a:ext cx="750931" cy="1793041"/>
            </a:xfrm>
            <a:custGeom>
              <a:avLst/>
              <a:gdLst>
                <a:gd name="connsiteX0" fmla="*/ 750932 w 750931"/>
                <a:gd name="connsiteY0" fmla="*/ 896521 h 1793041"/>
                <a:gd name="connsiteX1" fmla="*/ 375466 w 750931"/>
                <a:gd name="connsiteY1" fmla="*/ 1793042 h 1793041"/>
                <a:gd name="connsiteX2" fmla="*/ 0 w 750931"/>
                <a:gd name="connsiteY2" fmla="*/ 896521 h 1793041"/>
                <a:gd name="connsiteX3" fmla="*/ 375466 w 750931"/>
                <a:gd name="connsiteY3" fmla="*/ 0 h 1793041"/>
                <a:gd name="connsiteX4" fmla="*/ 750932 w 750931"/>
                <a:gd name="connsiteY4" fmla="*/ 896521 h 179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931" h="1793041">
                  <a:moveTo>
                    <a:pt x="750932" y="896521"/>
                  </a:moveTo>
                  <a:cubicBezTo>
                    <a:pt x="750932" y="1391655"/>
                    <a:pt x="582830" y="1793042"/>
                    <a:pt x="375466" y="1793042"/>
                  </a:cubicBezTo>
                  <a:cubicBezTo>
                    <a:pt x="168102" y="1793042"/>
                    <a:pt x="0" y="1391655"/>
                    <a:pt x="0" y="896521"/>
                  </a:cubicBezTo>
                  <a:cubicBezTo>
                    <a:pt x="0" y="401386"/>
                    <a:pt x="168102" y="0"/>
                    <a:pt x="375466" y="0"/>
                  </a:cubicBezTo>
                  <a:cubicBezTo>
                    <a:pt x="582830" y="0"/>
                    <a:pt x="750932" y="401386"/>
                    <a:pt x="750932" y="896521"/>
                  </a:cubicBezTo>
                  <a:close/>
                </a:path>
              </a:pathLst>
            </a:custGeom>
            <a:solidFill>
              <a:srgbClr val="8E8E8E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7" name="자유형: 도형 236">
              <a:extLst>
                <a:ext uri="{FF2B5EF4-FFF2-40B4-BE49-F238E27FC236}">
                  <a16:creationId xmlns:a16="http://schemas.microsoft.com/office/drawing/2014/main" id="{A05BDECA-D13C-4635-A8CD-8290A61F2BB5}"/>
                </a:ext>
              </a:extLst>
            </p:cNvPr>
            <p:cNvSpPr/>
            <p:nvPr/>
          </p:nvSpPr>
          <p:spPr>
            <a:xfrm rot="1303743">
              <a:off x="7124193" y="2895154"/>
              <a:ext cx="313154" cy="897396"/>
            </a:xfrm>
            <a:custGeom>
              <a:avLst/>
              <a:gdLst>
                <a:gd name="connsiteX0" fmla="*/ 0 w 313154"/>
                <a:gd name="connsiteY0" fmla="*/ 0 h 897396"/>
                <a:gd name="connsiteX1" fmla="*/ 313154 w 313154"/>
                <a:gd name="connsiteY1" fmla="*/ 0 h 897396"/>
                <a:gd name="connsiteX2" fmla="*/ 313154 w 313154"/>
                <a:gd name="connsiteY2" fmla="*/ 897397 h 897396"/>
                <a:gd name="connsiteX3" fmla="*/ 0 w 313154"/>
                <a:gd name="connsiteY3" fmla="*/ 897397 h 89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154" h="897396">
                  <a:moveTo>
                    <a:pt x="0" y="0"/>
                  </a:moveTo>
                  <a:lnTo>
                    <a:pt x="313154" y="0"/>
                  </a:lnTo>
                  <a:lnTo>
                    <a:pt x="313154" y="897397"/>
                  </a:lnTo>
                  <a:lnTo>
                    <a:pt x="0" y="897397"/>
                  </a:lnTo>
                  <a:close/>
                </a:path>
              </a:pathLst>
            </a:custGeom>
            <a:solidFill>
              <a:srgbClr val="848484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238" name="그룹 237">
              <a:extLst>
                <a:ext uri="{FF2B5EF4-FFF2-40B4-BE49-F238E27FC236}">
                  <a16:creationId xmlns:a16="http://schemas.microsoft.com/office/drawing/2014/main" id="{1D034FA2-2209-4F25-BF4F-E86E418458EC}"/>
                </a:ext>
              </a:extLst>
            </p:cNvPr>
            <p:cNvGrpSpPr/>
            <p:nvPr/>
          </p:nvGrpSpPr>
          <p:grpSpPr>
            <a:xfrm>
              <a:off x="6914805" y="2842583"/>
              <a:ext cx="842247" cy="812917"/>
              <a:chOff x="6914805" y="2842583"/>
              <a:chExt cx="842247" cy="812917"/>
            </a:xfrm>
          </p:grpSpPr>
          <p:sp>
            <p:nvSpPr>
              <p:cNvPr id="240" name="자유형: 도형 239">
                <a:extLst>
                  <a:ext uri="{FF2B5EF4-FFF2-40B4-BE49-F238E27FC236}">
                    <a16:creationId xmlns:a16="http://schemas.microsoft.com/office/drawing/2014/main" id="{C49A0852-1F26-4DF7-901F-96E58F4250FA}"/>
                  </a:ext>
                </a:extLst>
              </p:cNvPr>
              <p:cNvSpPr/>
              <p:nvPr/>
            </p:nvSpPr>
            <p:spPr>
              <a:xfrm>
                <a:off x="7188681" y="2842583"/>
                <a:ext cx="399603" cy="323963"/>
              </a:xfrm>
              <a:custGeom>
                <a:avLst/>
                <a:gdLst>
                  <a:gd name="connsiteX0" fmla="*/ 322901 w 399603"/>
                  <a:gd name="connsiteY0" fmla="*/ 315621 h 323963"/>
                  <a:gd name="connsiteX1" fmla="*/ 133252 w 399603"/>
                  <a:gd name="connsiteY1" fmla="*/ 318227 h 323963"/>
                  <a:gd name="connsiteX2" fmla="*/ 31494 w 399603"/>
                  <a:gd name="connsiteY2" fmla="*/ 321521 h 323963"/>
                  <a:gd name="connsiteX3" fmla="*/ 0 w 399603"/>
                  <a:gd name="connsiteY3" fmla="*/ 296695 h 323963"/>
                  <a:gd name="connsiteX4" fmla="*/ 37087 w 399603"/>
                  <a:gd name="connsiteY4" fmla="*/ 211410 h 323963"/>
                  <a:gd name="connsiteX5" fmla="*/ 87200 w 399603"/>
                  <a:gd name="connsiteY5" fmla="*/ 39385 h 323963"/>
                  <a:gd name="connsiteX6" fmla="*/ 108656 w 399603"/>
                  <a:gd name="connsiteY6" fmla="*/ 0 h 323963"/>
                  <a:gd name="connsiteX7" fmla="*/ 399603 w 399603"/>
                  <a:gd name="connsiteY7" fmla="*/ 121988 h 323963"/>
                  <a:gd name="connsiteX8" fmla="*/ 360677 w 399603"/>
                  <a:gd name="connsiteY8" fmla="*/ 213556 h 323963"/>
                  <a:gd name="connsiteX9" fmla="*/ 322901 w 399603"/>
                  <a:gd name="connsiteY9" fmla="*/ 315621 h 3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9603" h="323963">
                    <a:moveTo>
                      <a:pt x="322901" y="315621"/>
                    </a:moveTo>
                    <a:cubicBezTo>
                      <a:pt x="259838" y="327652"/>
                      <a:pt x="195779" y="324970"/>
                      <a:pt x="133252" y="318227"/>
                    </a:cubicBezTo>
                    <a:cubicBezTo>
                      <a:pt x="98005" y="314395"/>
                      <a:pt x="65362" y="321368"/>
                      <a:pt x="31494" y="321521"/>
                    </a:cubicBezTo>
                    <a:cubicBezTo>
                      <a:pt x="18314" y="316694"/>
                      <a:pt x="460" y="317690"/>
                      <a:pt x="0" y="296695"/>
                    </a:cubicBezTo>
                    <a:cubicBezTo>
                      <a:pt x="30727" y="276312"/>
                      <a:pt x="37470" y="245432"/>
                      <a:pt x="37087" y="211410"/>
                    </a:cubicBezTo>
                    <a:cubicBezTo>
                      <a:pt x="53102" y="153864"/>
                      <a:pt x="69653" y="96472"/>
                      <a:pt x="87200" y="39385"/>
                    </a:cubicBezTo>
                    <a:cubicBezTo>
                      <a:pt x="91645" y="24903"/>
                      <a:pt x="95093" y="9655"/>
                      <a:pt x="108656" y="0"/>
                    </a:cubicBezTo>
                    <a:cubicBezTo>
                      <a:pt x="205664" y="40688"/>
                      <a:pt x="302595" y="81376"/>
                      <a:pt x="399603" y="121988"/>
                    </a:cubicBezTo>
                    <a:cubicBezTo>
                      <a:pt x="390102" y="153941"/>
                      <a:pt x="365735" y="179687"/>
                      <a:pt x="360677" y="213556"/>
                    </a:cubicBezTo>
                    <a:cubicBezTo>
                      <a:pt x="353245" y="249493"/>
                      <a:pt x="336464" y="281982"/>
                      <a:pt x="322901" y="315621"/>
                    </a:cubicBezTo>
                    <a:close/>
                  </a:path>
                </a:pathLst>
              </a:custGeom>
              <a:solidFill>
                <a:srgbClr val="848484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1" name="자유형: 도형 240">
                <a:extLst>
                  <a:ext uri="{FF2B5EF4-FFF2-40B4-BE49-F238E27FC236}">
                    <a16:creationId xmlns:a16="http://schemas.microsoft.com/office/drawing/2014/main" id="{FE0C8CB3-137C-4341-8966-DA2943C0B47D}"/>
                  </a:ext>
                </a:extLst>
              </p:cNvPr>
              <p:cNvSpPr/>
              <p:nvPr/>
            </p:nvSpPr>
            <p:spPr>
              <a:xfrm>
                <a:off x="6914805" y="2847812"/>
                <a:ext cx="840631" cy="807688"/>
              </a:xfrm>
              <a:custGeom>
                <a:avLst/>
                <a:gdLst>
                  <a:gd name="connsiteX0" fmla="*/ 250965 w 840631"/>
                  <a:gd name="connsiteY0" fmla="*/ 978 h 807688"/>
                  <a:gd name="connsiteX1" fmla="*/ 281922 w 840631"/>
                  <a:gd name="connsiteY1" fmla="*/ 124498 h 807688"/>
                  <a:gd name="connsiteX2" fmla="*/ 245755 w 840631"/>
                  <a:gd name="connsiteY2" fmla="*/ 234839 h 807688"/>
                  <a:gd name="connsiteX3" fmla="*/ 258935 w 840631"/>
                  <a:gd name="connsiteY3" fmla="*/ 293075 h 807688"/>
                  <a:gd name="connsiteX4" fmla="*/ 277526 w 840631"/>
                  <a:gd name="connsiteY4" fmla="*/ 294550 h 807688"/>
                  <a:gd name="connsiteX5" fmla="*/ 304813 w 840631"/>
                  <a:gd name="connsiteY5" fmla="*/ 300716 h 807688"/>
                  <a:gd name="connsiteX6" fmla="*/ 304833 w 840631"/>
                  <a:gd name="connsiteY6" fmla="*/ 300585 h 807688"/>
                  <a:gd name="connsiteX7" fmla="*/ 749645 w 840631"/>
                  <a:gd name="connsiteY7" fmla="*/ 291543 h 807688"/>
                  <a:gd name="connsiteX8" fmla="*/ 840140 w 840631"/>
                  <a:gd name="connsiteY8" fmla="*/ 369701 h 807688"/>
                  <a:gd name="connsiteX9" fmla="*/ 832861 w 840631"/>
                  <a:gd name="connsiteY9" fmla="*/ 484333 h 807688"/>
                  <a:gd name="connsiteX10" fmla="*/ 780679 w 840631"/>
                  <a:gd name="connsiteY10" fmla="*/ 614673 h 807688"/>
                  <a:gd name="connsiteX11" fmla="*/ 764587 w 840631"/>
                  <a:gd name="connsiteY11" fmla="*/ 660802 h 807688"/>
                  <a:gd name="connsiteX12" fmla="*/ 696544 w 840631"/>
                  <a:gd name="connsiteY12" fmla="*/ 752446 h 807688"/>
                  <a:gd name="connsiteX13" fmla="*/ 582601 w 840631"/>
                  <a:gd name="connsiteY13" fmla="*/ 799878 h 807688"/>
                  <a:gd name="connsiteX14" fmla="*/ 297017 w 840631"/>
                  <a:gd name="connsiteY14" fmla="*/ 777733 h 807688"/>
                  <a:gd name="connsiteX15" fmla="*/ 276384 w 840631"/>
                  <a:gd name="connsiteY15" fmla="*/ 768823 h 807688"/>
                  <a:gd name="connsiteX16" fmla="*/ 216934 w 840631"/>
                  <a:gd name="connsiteY16" fmla="*/ 757436 h 807688"/>
                  <a:gd name="connsiteX17" fmla="*/ 145682 w 840631"/>
                  <a:gd name="connsiteY17" fmla="*/ 744247 h 807688"/>
                  <a:gd name="connsiteX18" fmla="*/ 3388 w 840631"/>
                  <a:gd name="connsiteY18" fmla="*/ 545250 h 807688"/>
                  <a:gd name="connsiteX19" fmla="*/ 33502 w 840631"/>
                  <a:gd name="connsiteY19" fmla="*/ 287405 h 807688"/>
                  <a:gd name="connsiteX20" fmla="*/ 179780 w 840631"/>
                  <a:gd name="connsiteY20" fmla="*/ 36762 h 807688"/>
                  <a:gd name="connsiteX21" fmla="*/ 250965 w 840631"/>
                  <a:gd name="connsiteY21" fmla="*/ 978 h 80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40631" h="807688">
                    <a:moveTo>
                      <a:pt x="250965" y="978"/>
                    </a:moveTo>
                    <a:cubicBezTo>
                      <a:pt x="297248" y="17222"/>
                      <a:pt x="294872" y="68945"/>
                      <a:pt x="281922" y="124498"/>
                    </a:cubicBezTo>
                    <a:cubicBezTo>
                      <a:pt x="271961" y="160896"/>
                      <a:pt x="259778" y="204343"/>
                      <a:pt x="245755" y="234839"/>
                    </a:cubicBezTo>
                    <a:cubicBezTo>
                      <a:pt x="228361" y="272769"/>
                      <a:pt x="219396" y="278056"/>
                      <a:pt x="258935" y="293075"/>
                    </a:cubicBezTo>
                    <a:cubicBezTo>
                      <a:pt x="260736" y="293765"/>
                      <a:pt x="268398" y="293765"/>
                      <a:pt x="277526" y="294550"/>
                    </a:cubicBezTo>
                    <a:lnTo>
                      <a:pt x="304813" y="300716"/>
                    </a:lnTo>
                    <a:lnTo>
                      <a:pt x="304833" y="300585"/>
                    </a:lnTo>
                    <a:cubicBezTo>
                      <a:pt x="396784" y="308247"/>
                      <a:pt x="719838" y="289857"/>
                      <a:pt x="749645" y="291543"/>
                    </a:cubicBezTo>
                    <a:cubicBezTo>
                      <a:pt x="802441" y="294531"/>
                      <a:pt x="828416" y="315680"/>
                      <a:pt x="840140" y="369701"/>
                    </a:cubicBezTo>
                    <a:cubicBezTo>
                      <a:pt x="841213" y="430848"/>
                      <a:pt x="841213" y="453836"/>
                      <a:pt x="832861" y="484333"/>
                    </a:cubicBezTo>
                    <a:cubicBezTo>
                      <a:pt x="825352" y="531764"/>
                      <a:pt x="806655" y="574675"/>
                      <a:pt x="780679" y="614673"/>
                    </a:cubicBezTo>
                    <a:cubicBezTo>
                      <a:pt x="772250" y="637814"/>
                      <a:pt x="767499" y="651684"/>
                      <a:pt x="764587" y="660802"/>
                    </a:cubicBezTo>
                    <a:cubicBezTo>
                      <a:pt x="761446" y="705781"/>
                      <a:pt x="725815" y="724861"/>
                      <a:pt x="696544" y="752446"/>
                    </a:cubicBezTo>
                    <a:cubicBezTo>
                      <a:pt x="664974" y="775741"/>
                      <a:pt x="598539" y="797656"/>
                      <a:pt x="582601" y="799878"/>
                    </a:cubicBezTo>
                    <a:cubicBezTo>
                      <a:pt x="499156" y="825854"/>
                      <a:pt x="311883" y="778806"/>
                      <a:pt x="297017" y="777733"/>
                    </a:cubicBezTo>
                    <a:lnTo>
                      <a:pt x="276384" y="768823"/>
                    </a:lnTo>
                    <a:lnTo>
                      <a:pt x="216934" y="757436"/>
                    </a:lnTo>
                    <a:cubicBezTo>
                      <a:pt x="186505" y="750626"/>
                      <a:pt x="160126" y="744669"/>
                      <a:pt x="145682" y="744247"/>
                    </a:cubicBezTo>
                    <a:cubicBezTo>
                      <a:pt x="59631" y="714440"/>
                      <a:pt x="8369" y="613677"/>
                      <a:pt x="3388" y="545250"/>
                    </a:cubicBezTo>
                    <a:cubicBezTo>
                      <a:pt x="-290" y="494677"/>
                      <a:pt x="-9332" y="362038"/>
                      <a:pt x="33502" y="287405"/>
                    </a:cubicBezTo>
                    <a:cubicBezTo>
                      <a:pt x="51892" y="249245"/>
                      <a:pt x="157482" y="70018"/>
                      <a:pt x="179780" y="36762"/>
                    </a:cubicBezTo>
                    <a:cubicBezTo>
                      <a:pt x="198783" y="8411"/>
                      <a:pt x="218783" y="-3696"/>
                      <a:pt x="250965" y="978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5B382"/>
                  </a:gs>
                  <a:gs pos="63000">
                    <a:srgbClr val="DC7C53"/>
                  </a:gs>
                  <a:gs pos="0">
                    <a:srgbClr val="F5B382"/>
                  </a:gs>
                  <a:gs pos="100000">
                    <a:srgbClr val="DC7C53"/>
                  </a:gs>
                </a:gsLst>
                <a:lin ang="0" scaled="0"/>
                <a:tileRect/>
              </a:gra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2" name="자유형: 도형 241">
                <a:extLst>
                  <a:ext uri="{FF2B5EF4-FFF2-40B4-BE49-F238E27FC236}">
                    <a16:creationId xmlns:a16="http://schemas.microsoft.com/office/drawing/2014/main" id="{B4A840CC-6A22-4B31-9C9E-CC2EF0F34D82}"/>
                  </a:ext>
                </a:extLst>
              </p:cNvPr>
              <p:cNvSpPr/>
              <p:nvPr/>
            </p:nvSpPr>
            <p:spPr>
              <a:xfrm>
                <a:off x="7443840" y="3217589"/>
                <a:ext cx="313212" cy="135009"/>
              </a:xfrm>
              <a:custGeom>
                <a:avLst/>
                <a:gdLst>
                  <a:gd name="connsiteX0" fmla="*/ 303749 w 313212"/>
                  <a:gd name="connsiteY0" fmla="*/ 114632 h 135009"/>
                  <a:gd name="connsiteX1" fmla="*/ 271720 w 313212"/>
                  <a:gd name="connsiteY1" fmla="*/ 99000 h 135009"/>
                  <a:gd name="connsiteX2" fmla="*/ 53260 w 313212"/>
                  <a:gd name="connsiteY2" fmla="*/ 127888 h 135009"/>
                  <a:gd name="connsiteX3" fmla="*/ 5 w 313212"/>
                  <a:gd name="connsiteY3" fmla="*/ 125360 h 135009"/>
                  <a:gd name="connsiteX4" fmla="*/ 50731 w 313212"/>
                  <a:gd name="connsiteY4" fmla="*/ 106816 h 135009"/>
                  <a:gd name="connsiteX5" fmla="*/ 242602 w 313212"/>
                  <a:gd name="connsiteY5" fmla="*/ 79614 h 135009"/>
                  <a:gd name="connsiteX6" fmla="*/ 301910 w 313212"/>
                  <a:gd name="connsiteY6" fmla="*/ 9042 h 135009"/>
                  <a:gd name="connsiteX7" fmla="*/ 311029 w 313212"/>
                  <a:gd name="connsiteY7" fmla="*/ 0 h 135009"/>
                  <a:gd name="connsiteX8" fmla="*/ 303749 w 313212"/>
                  <a:gd name="connsiteY8" fmla="*/ 114632 h 13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212" h="135009">
                    <a:moveTo>
                      <a:pt x="303749" y="114632"/>
                    </a:moveTo>
                    <a:cubicBezTo>
                      <a:pt x="296853" y="101682"/>
                      <a:pt x="289114" y="96319"/>
                      <a:pt x="271720" y="99000"/>
                    </a:cubicBezTo>
                    <a:cubicBezTo>
                      <a:pt x="199155" y="110264"/>
                      <a:pt x="126208" y="118923"/>
                      <a:pt x="53260" y="127888"/>
                    </a:cubicBezTo>
                    <a:cubicBezTo>
                      <a:pt x="41996" y="129268"/>
                      <a:pt x="618" y="144669"/>
                      <a:pt x="5" y="125360"/>
                    </a:cubicBezTo>
                    <a:cubicBezTo>
                      <a:pt x="-531" y="109498"/>
                      <a:pt x="40463" y="108272"/>
                      <a:pt x="50731" y="106816"/>
                    </a:cubicBezTo>
                    <a:cubicBezTo>
                      <a:pt x="114714" y="97774"/>
                      <a:pt x="179003" y="90878"/>
                      <a:pt x="242602" y="79614"/>
                    </a:cubicBezTo>
                    <a:cubicBezTo>
                      <a:pt x="296853" y="70036"/>
                      <a:pt x="300225" y="63599"/>
                      <a:pt x="301910" y="9042"/>
                    </a:cubicBezTo>
                    <a:cubicBezTo>
                      <a:pt x="302140" y="2299"/>
                      <a:pt x="305589" y="613"/>
                      <a:pt x="311029" y="0"/>
                    </a:cubicBezTo>
                    <a:cubicBezTo>
                      <a:pt x="313787" y="38543"/>
                      <a:pt x="316086" y="77009"/>
                      <a:pt x="303749" y="114632"/>
                    </a:cubicBezTo>
                    <a:close/>
                  </a:path>
                </a:pathLst>
              </a:custGeom>
              <a:solidFill>
                <a:srgbClr val="B1613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43" name="자유형: 도형 242">
                <a:extLst>
                  <a:ext uri="{FF2B5EF4-FFF2-40B4-BE49-F238E27FC236}">
                    <a16:creationId xmlns:a16="http://schemas.microsoft.com/office/drawing/2014/main" id="{8C595BE6-4D57-4094-9D03-61984770DEFF}"/>
                  </a:ext>
                </a:extLst>
              </p:cNvPr>
              <p:cNvSpPr/>
              <p:nvPr/>
            </p:nvSpPr>
            <p:spPr>
              <a:xfrm>
                <a:off x="7427930" y="3462485"/>
                <a:ext cx="267630" cy="58051"/>
              </a:xfrm>
              <a:custGeom>
                <a:avLst/>
                <a:gdLst>
                  <a:gd name="connsiteX0" fmla="*/ 251463 w 267630"/>
                  <a:gd name="connsiteY0" fmla="*/ 46129 h 58051"/>
                  <a:gd name="connsiteX1" fmla="*/ 206560 w 267630"/>
                  <a:gd name="connsiteY1" fmla="*/ 35248 h 58051"/>
                  <a:gd name="connsiteX2" fmla="*/ 48634 w 267630"/>
                  <a:gd name="connsiteY2" fmla="*/ 56780 h 58051"/>
                  <a:gd name="connsiteX3" fmla="*/ 54 w 267630"/>
                  <a:gd name="connsiteY3" fmla="*/ 50573 h 58051"/>
                  <a:gd name="connsiteX4" fmla="*/ 64266 w 267630"/>
                  <a:gd name="connsiteY4" fmla="*/ 30420 h 58051"/>
                  <a:gd name="connsiteX5" fmla="*/ 224873 w 267630"/>
                  <a:gd name="connsiteY5" fmla="*/ 7663 h 58051"/>
                  <a:gd name="connsiteX6" fmla="*/ 267631 w 267630"/>
                  <a:gd name="connsiteY6" fmla="*/ 0 h 58051"/>
                  <a:gd name="connsiteX7" fmla="*/ 251463 w 267630"/>
                  <a:gd name="connsiteY7" fmla="*/ 46129 h 5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630" h="58051">
                    <a:moveTo>
                      <a:pt x="251463" y="46129"/>
                    </a:moveTo>
                    <a:cubicBezTo>
                      <a:pt x="236138" y="38466"/>
                      <a:pt x="236138" y="38466"/>
                      <a:pt x="206560" y="35248"/>
                    </a:cubicBezTo>
                    <a:cubicBezTo>
                      <a:pt x="143420" y="28428"/>
                      <a:pt x="111774" y="51799"/>
                      <a:pt x="48634" y="56780"/>
                    </a:cubicBezTo>
                    <a:cubicBezTo>
                      <a:pt x="41125" y="57393"/>
                      <a:pt x="1663" y="61530"/>
                      <a:pt x="54" y="50573"/>
                    </a:cubicBezTo>
                    <a:cubicBezTo>
                      <a:pt x="-2015" y="36397"/>
                      <a:pt x="56220" y="31646"/>
                      <a:pt x="64266" y="30420"/>
                    </a:cubicBezTo>
                    <a:cubicBezTo>
                      <a:pt x="133153" y="20229"/>
                      <a:pt x="156064" y="17930"/>
                      <a:pt x="224873" y="7663"/>
                    </a:cubicBezTo>
                    <a:cubicBezTo>
                      <a:pt x="239202" y="5517"/>
                      <a:pt x="253378" y="2605"/>
                      <a:pt x="267631" y="0"/>
                    </a:cubicBezTo>
                    <a:cubicBezTo>
                      <a:pt x="259125" y="23141"/>
                      <a:pt x="259125" y="30804"/>
                      <a:pt x="251463" y="46129"/>
                    </a:cubicBezTo>
                    <a:close/>
                  </a:path>
                </a:pathLst>
              </a:custGeom>
              <a:solidFill>
                <a:srgbClr val="AD6234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239" name="자유형: 도형 238">
              <a:extLst>
                <a:ext uri="{FF2B5EF4-FFF2-40B4-BE49-F238E27FC236}">
                  <a16:creationId xmlns:a16="http://schemas.microsoft.com/office/drawing/2014/main" id="{91A33CFE-92C8-4D1D-93DB-84F4A7CE1FAE}"/>
                </a:ext>
              </a:extLst>
            </p:cNvPr>
            <p:cNvSpPr/>
            <p:nvPr/>
          </p:nvSpPr>
          <p:spPr>
            <a:xfrm>
              <a:off x="4411189" y="3099062"/>
              <a:ext cx="2656146" cy="1690102"/>
            </a:xfrm>
            <a:custGeom>
              <a:avLst/>
              <a:gdLst>
                <a:gd name="connsiteX0" fmla="*/ 2542328 w 2656146"/>
                <a:gd name="connsiteY0" fmla="*/ 385031 h 1690102"/>
                <a:gd name="connsiteX1" fmla="*/ 2516735 w 2656146"/>
                <a:gd name="connsiteY1" fmla="*/ 296145 h 1690102"/>
                <a:gd name="connsiteX2" fmla="*/ 2540336 w 2656146"/>
                <a:gd name="connsiteY2" fmla="*/ 33473 h 1690102"/>
                <a:gd name="connsiteX3" fmla="*/ 2354518 w 2656146"/>
                <a:gd name="connsiteY3" fmla="*/ 62130 h 1690102"/>
                <a:gd name="connsiteX4" fmla="*/ 1776837 w 2656146"/>
                <a:gd name="connsiteY4" fmla="*/ 245343 h 1690102"/>
                <a:gd name="connsiteX5" fmla="*/ 926752 w 2656146"/>
                <a:gd name="connsiteY5" fmla="*/ 700499 h 1690102"/>
                <a:gd name="connsiteX6" fmla="*/ 724920 w 2656146"/>
                <a:gd name="connsiteY6" fmla="*/ 800343 h 1690102"/>
                <a:gd name="connsiteX7" fmla="*/ 709748 w 2656146"/>
                <a:gd name="connsiteY7" fmla="*/ 551462 h 1690102"/>
                <a:gd name="connsiteX8" fmla="*/ 697947 w 2656146"/>
                <a:gd name="connsiteY8" fmla="*/ 428018 h 1690102"/>
                <a:gd name="connsiteX9" fmla="*/ 628448 w 2656146"/>
                <a:gd name="connsiteY9" fmla="*/ 210325 h 1690102"/>
                <a:gd name="connsiteX10" fmla="*/ 614502 w 2656146"/>
                <a:gd name="connsiteY10" fmla="*/ 190019 h 1690102"/>
                <a:gd name="connsiteX11" fmla="*/ 579024 w 2656146"/>
                <a:gd name="connsiteY11" fmla="*/ 108336 h 1690102"/>
                <a:gd name="connsiteX12" fmla="*/ 479258 w 2656146"/>
                <a:gd name="connsiteY12" fmla="*/ 3435 h 1690102"/>
                <a:gd name="connsiteX13" fmla="*/ 219956 w 2656146"/>
                <a:gd name="connsiteY13" fmla="*/ 332236 h 1690102"/>
                <a:gd name="connsiteX14" fmla="*/ 25710 w 2656146"/>
                <a:gd name="connsiteY14" fmla="*/ 947004 h 1690102"/>
                <a:gd name="connsiteX15" fmla="*/ 197198 w 2656146"/>
                <a:gd name="connsiteY15" fmla="*/ 1657937 h 1690102"/>
                <a:gd name="connsiteX16" fmla="*/ 378801 w 2656146"/>
                <a:gd name="connsiteY16" fmla="*/ 1690044 h 1690102"/>
                <a:gd name="connsiteX17" fmla="*/ 1198083 w 2656146"/>
                <a:gd name="connsiteY17" fmla="*/ 1400782 h 1690102"/>
                <a:gd name="connsiteX18" fmla="*/ 1979819 w 2656146"/>
                <a:gd name="connsiteY18" fmla="*/ 952751 h 1690102"/>
                <a:gd name="connsiteX19" fmla="*/ 2513517 w 2656146"/>
                <a:gd name="connsiteY19" fmla="*/ 615215 h 1690102"/>
                <a:gd name="connsiteX20" fmla="*/ 2649834 w 2656146"/>
                <a:gd name="connsiteY20" fmla="*/ 492460 h 1690102"/>
                <a:gd name="connsiteX21" fmla="*/ 2542328 w 2656146"/>
                <a:gd name="connsiteY21" fmla="*/ 385031 h 169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56146" h="1690102">
                  <a:moveTo>
                    <a:pt x="2542328" y="385031"/>
                  </a:moveTo>
                  <a:cubicBezTo>
                    <a:pt x="2530681" y="356450"/>
                    <a:pt x="2518191" y="327792"/>
                    <a:pt x="2516735" y="296145"/>
                  </a:cubicBezTo>
                  <a:cubicBezTo>
                    <a:pt x="2512597" y="206877"/>
                    <a:pt x="2500337" y="117531"/>
                    <a:pt x="2540336" y="33473"/>
                  </a:cubicBezTo>
                  <a:cubicBezTo>
                    <a:pt x="2494284" y="41672"/>
                    <a:pt x="2377199" y="58069"/>
                    <a:pt x="2354518" y="62130"/>
                  </a:cubicBezTo>
                  <a:cubicBezTo>
                    <a:pt x="2156134" y="97991"/>
                    <a:pt x="1962348" y="167797"/>
                    <a:pt x="1776837" y="245343"/>
                  </a:cubicBezTo>
                  <a:cubicBezTo>
                    <a:pt x="1480985" y="368940"/>
                    <a:pt x="1190114" y="518283"/>
                    <a:pt x="926752" y="700499"/>
                  </a:cubicBezTo>
                  <a:cubicBezTo>
                    <a:pt x="904453" y="715901"/>
                    <a:pt x="721854" y="861107"/>
                    <a:pt x="724920" y="800343"/>
                  </a:cubicBezTo>
                  <a:cubicBezTo>
                    <a:pt x="729057" y="716820"/>
                    <a:pt x="719785" y="634218"/>
                    <a:pt x="709748" y="551462"/>
                  </a:cubicBezTo>
                  <a:cubicBezTo>
                    <a:pt x="704767" y="510467"/>
                    <a:pt x="704307" y="469473"/>
                    <a:pt x="697947" y="428018"/>
                  </a:cubicBezTo>
                  <a:cubicBezTo>
                    <a:pt x="686070" y="350550"/>
                    <a:pt x="653581" y="282123"/>
                    <a:pt x="628448" y="210325"/>
                  </a:cubicBezTo>
                  <a:cubicBezTo>
                    <a:pt x="625612" y="202279"/>
                    <a:pt x="621705" y="194770"/>
                    <a:pt x="614502" y="190019"/>
                  </a:cubicBezTo>
                  <a:cubicBezTo>
                    <a:pt x="618563" y="156227"/>
                    <a:pt x="596035" y="132856"/>
                    <a:pt x="579024" y="108336"/>
                  </a:cubicBezTo>
                  <a:cubicBezTo>
                    <a:pt x="551362" y="68414"/>
                    <a:pt x="525003" y="26500"/>
                    <a:pt x="479258" y="3435"/>
                  </a:cubicBezTo>
                  <a:cubicBezTo>
                    <a:pt x="400103" y="-36487"/>
                    <a:pt x="243097" y="283732"/>
                    <a:pt x="219956" y="332236"/>
                  </a:cubicBezTo>
                  <a:cubicBezTo>
                    <a:pt x="128388" y="524490"/>
                    <a:pt x="56590" y="733602"/>
                    <a:pt x="25710" y="947004"/>
                  </a:cubicBezTo>
                  <a:cubicBezTo>
                    <a:pt x="-5783" y="1164238"/>
                    <a:pt x="-53598" y="1548209"/>
                    <a:pt x="197198" y="1657937"/>
                  </a:cubicBezTo>
                  <a:cubicBezTo>
                    <a:pt x="253978" y="1682764"/>
                    <a:pt x="316888" y="1690886"/>
                    <a:pt x="378801" y="1690044"/>
                  </a:cubicBezTo>
                  <a:cubicBezTo>
                    <a:pt x="668829" y="1686366"/>
                    <a:pt x="946981" y="1530432"/>
                    <a:pt x="1198083" y="1400782"/>
                  </a:cubicBezTo>
                  <a:cubicBezTo>
                    <a:pt x="1465047" y="1262932"/>
                    <a:pt x="1724272" y="1110600"/>
                    <a:pt x="1979819" y="952751"/>
                  </a:cubicBezTo>
                  <a:cubicBezTo>
                    <a:pt x="2158893" y="842104"/>
                    <a:pt x="2336205" y="728698"/>
                    <a:pt x="2513517" y="615215"/>
                  </a:cubicBezTo>
                  <a:cubicBezTo>
                    <a:pt x="2545393" y="594832"/>
                    <a:pt x="2687533" y="517440"/>
                    <a:pt x="2649834" y="492460"/>
                  </a:cubicBezTo>
                  <a:cubicBezTo>
                    <a:pt x="2616885" y="470852"/>
                    <a:pt x="2556504" y="420126"/>
                    <a:pt x="2542328" y="385031"/>
                  </a:cubicBezTo>
                  <a:close/>
                </a:path>
              </a:pathLst>
            </a:custGeom>
            <a:solidFill>
              <a:srgbClr val="08A4D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6E43E27-F1B0-02E8-1946-73FF63AFFE33}"/>
              </a:ext>
            </a:extLst>
          </p:cNvPr>
          <p:cNvGrpSpPr/>
          <p:nvPr/>
        </p:nvGrpSpPr>
        <p:grpSpPr>
          <a:xfrm>
            <a:off x="1659924" y="1132258"/>
            <a:ext cx="8872151" cy="4004207"/>
            <a:chOff x="1659924" y="1178314"/>
            <a:chExt cx="8872151" cy="40042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D85D155-BED2-ACEB-3769-8DCFF91CDB3A}"/>
                </a:ext>
              </a:extLst>
            </p:cNvPr>
            <p:cNvSpPr txBox="1"/>
            <p:nvPr/>
          </p:nvSpPr>
          <p:spPr>
            <a:xfrm>
              <a:off x="1659924" y="1178314"/>
              <a:ext cx="8872151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We respect your valuable time with </a:t>
              </a: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freeppt7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!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If you have any questions, please reach us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845DEF97-E3F3-DD1E-C544-B2026124D939}"/>
                </a:ext>
              </a:extLst>
            </p:cNvPr>
            <p:cNvGrpSpPr/>
            <p:nvPr/>
          </p:nvGrpSpPr>
          <p:grpSpPr>
            <a:xfrm>
              <a:off x="4744357" y="2961726"/>
              <a:ext cx="2878228" cy="444237"/>
              <a:chOff x="3649099" y="2657323"/>
              <a:chExt cx="4767227" cy="735794"/>
            </a:xfrm>
          </p:grpSpPr>
          <p:pic>
            <p:nvPicPr>
              <p:cNvPr id="8" name="Picture 4" descr="Facebook icon circle Logo PNG Vector (EPS) Free Download">
                <a:hlinkClick r:id="rId2"/>
                <a:extLst>
                  <a:ext uri="{FF2B5EF4-FFF2-40B4-BE49-F238E27FC236}">
                    <a16:creationId xmlns:a16="http://schemas.microsoft.com/office/drawing/2014/main" id="{602876B6-B1F8-A41A-F81C-A10A3E7EDB9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49099" y="2657323"/>
                <a:ext cx="730592" cy="7305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" name="Picture 6" descr="Instagram Logo Icon Png #96303 - Free Icons Library">
                <a:hlinkClick r:id="rId4"/>
                <a:extLst>
                  <a:ext uri="{FF2B5EF4-FFF2-40B4-BE49-F238E27FC236}">
                    <a16:creationId xmlns:a16="http://schemas.microsoft.com/office/drawing/2014/main" id="{6041D0AE-538D-F0DF-C0B2-6B86D00F12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0569" y="2657323"/>
                <a:ext cx="730592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0" name="Picture 8" descr="Youtube PNG images free download">
                <a:hlinkClick r:id="rId6"/>
                <a:extLst>
                  <a:ext uri="{FF2B5EF4-FFF2-40B4-BE49-F238E27FC236}">
                    <a16:creationId xmlns:a16="http://schemas.microsoft.com/office/drawing/2014/main" id="{6D36331A-0349-69CC-F35A-C6E152B11FF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7912" y="2671927"/>
                <a:ext cx="1019843" cy="72119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" name="Picture 10" descr="Download Twitter Logo Png Transparent Background - Logo Twitter Png PNG  Image with No Background - PNGkey.com">
                <a:hlinkClick r:id="rId8"/>
                <a:extLst>
                  <a:ext uri="{FF2B5EF4-FFF2-40B4-BE49-F238E27FC236}">
                    <a16:creationId xmlns:a16="http://schemas.microsoft.com/office/drawing/2014/main" id="{DEFC2ED4-7A85-4B63-AA58-3742E8C4C6F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47455" y="2671928"/>
                <a:ext cx="715988" cy="71598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2" descr="LinkedIn Logo – Free PNG format download (2022)">
                <a:hlinkClick r:id="rId10"/>
                <a:extLst>
                  <a:ext uri="{FF2B5EF4-FFF2-40B4-BE49-F238E27FC236}">
                    <a16:creationId xmlns:a16="http://schemas.microsoft.com/office/drawing/2014/main" id="{6305F8BE-4A1B-D495-8890-5153C8455B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122895" y="2663501"/>
                <a:ext cx="1293431" cy="72755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923B166-2FB1-3537-5651-CEDA59A06144}"/>
                </a:ext>
              </a:extLst>
            </p:cNvPr>
            <p:cNvSpPr/>
            <p:nvPr/>
          </p:nvSpPr>
          <p:spPr>
            <a:xfrm>
              <a:off x="2668859" y="4659301"/>
              <a:ext cx="685428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CREDIT: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Freeppt7.com created this PowerPoint template.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Let this slide be kept for attribution.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CD92F99-F9BB-4F0B-8C48-7B2315895202}"/>
                </a:ext>
              </a:extLst>
            </p:cNvPr>
            <p:cNvSpPr/>
            <p:nvPr/>
          </p:nvSpPr>
          <p:spPr>
            <a:xfrm>
              <a:off x="2129246" y="4098910"/>
              <a:ext cx="825572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Do you have a design request, please visit our </a:t>
              </a:r>
              <a:r>
                <a:rPr kumimoji="0" lang="en-US" b="1" i="0" u="sng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  <a:hlinkClick r:id="rId12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redesign</a:t>
              </a:r>
              <a:r>
                <a:rPr kumimoji="0" lang="en-US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S Reference Sans Serif" panose="020B0604030504040204" pitchFamily="34" charset="0"/>
                  <a:cs typeface="Arial" panose="020B0604020202020204" pitchFamily="34" charset="0"/>
                </a:rPr>
                <a:t> page.</a:t>
              </a:r>
            </a:p>
          </p:txBody>
        </p:sp>
      </p:grpSp>
      <p:sp>
        <p:nvSpPr>
          <p:cNvPr id="13" name="TextBox 3">
            <a:hlinkClick r:id="rId13"/>
            <a:extLst>
              <a:ext uri="{FF2B5EF4-FFF2-40B4-BE49-F238E27FC236}">
                <a16:creationId xmlns:a16="http://schemas.microsoft.com/office/drawing/2014/main" id="{BD3C2092-DA25-3AA4-C25B-983997217607}"/>
              </a:ext>
            </a:extLst>
          </p:cNvPr>
          <p:cNvSpPr txBox="1"/>
          <p:nvPr/>
        </p:nvSpPr>
        <p:spPr>
          <a:xfrm>
            <a:off x="3672301" y="5669848"/>
            <a:ext cx="5169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cs typeface="Arial" panose="020B0604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ko-KR" altLang="en-US" sz="2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965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70D4A271-F8EA-4E0C-BCE6-2926A2EDCC94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66" name="그림 개체 틀 65">
            <a:extLst>
              <a:ext uri="{FF2B5EF4-FFF2-40B4-BE49-F238E27FC236}">
                <a16:creationId xmlns:a16="http://schemas.microsoft.com/office/drawing/2014/main" id="{EA08DB15-B4FC-4D83-AEE8-8C88E93FBC04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68" name="그림 개체 틀 67">
            <a:extLst>
              <a:ext uri="{FF2B5EF4-FFF2-40B4-BE49-F238E27FC236}">
                <a16:creationId xmlns:a16="http://schemas.microsoft.com/office/drawing/2014/main" id="{3DEBE670-F541-4CBF-B3A3-3D74D6CCE211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FD71FD02-4797-4318-AF3D-E85C380A72CF}"/>
              </a:ext>
            </a:extLst>
          </p:cNvPr>
          <p:cNvGrpSpPr/>
          <p:nvPr/>
        </p:nvGrpSpPr>
        <p:grpSpPr>
          <a:xfrm>
            <a:off x="196925" y="3500972"/>
            <a:ext cx="3320976" cy="2871369"/>
            <a:chOff x="2452687" y="280987"/>
            <a:chExt cx="7282980" cy="6296978"/>
          </a:xfrm>
        </p:grpSpPr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9652001D-7DE8-4AF5-ABE1-64AB193D4BD8}"/>
                </a:ext>
              </a:extLst>
            </p:cNvPr>
            <p:cNvSpPr/>
            <p:nvPr/>
          </p:nvSpPr>
          <p:spPr>
            <a:xfrm>
              <a:off x="2452687" y="280987"/>
              <a:ext cx="6590659" cy="6296978"/>
            </a:xfrm>
            <a:custGeom>
              <a:avLst/>
              <a:gdLst>
                <a:gd name="connsiteX0" fmla="*/ 6575108 w 6590659"/>
                <a:gd name="connsiteY0" fmla="*/ 3154204 h 6296978"/>
                <a:gd name="connsiteX1" fmla="*/ 6575298 w 6590659"/>
                <a:gd name="connsiteY1" fmla="*/ 3148679 h 6296978"/>
                <a:gd name="connsiteX2" fmla="*/ 6418993 w 6590659"/>
                <a:gd name="connsiteY2" fmla="*/ 3007328 h 6296978"/>
                <a:gd name="connsiteX3" fmla="*/ 6012561 w 6590659"/>
                <a:gd name="connsiteY3" fmla="*/ 2937986 h 6296978"/>
                <a:gd name="connsiteX4" fmla="*/ 4294156 w 6590659"/>
                <a:gd name="connsiteY4" fmla="*/ 2796540 h 6296978"/>
                <a:gd name="connsiteX5" fmla="*/ 4301585 w 6590659"/>
                <a:gd name="connsiteY5" fmla="*/ 2779109 h 6296978"/>
                <a:gd name="connsiteX6" fmla="*/ 4572953 w 6590659"/>
                <a:gd name="connsiteY6" fmla="*/ 2445925 h 6296978"/>
                <a:gd name="connsiteX7" fmla="*/ 4665250 w 6590659"/>
                <a:gd name="connsiteY7" fmla="*/ 2425637 h 6296978"/>
                <a:gd name="connsiteX8" fmla="*/ 5036439 w 6590659"/>
                <a:gd name="connsiteY8" fmla="*/ 2470214 h 6296978"/>
                <a:gd name="connsiteX9" fmla="*/ 5467160 w 6590659"/>
                <a:gd name="connsiteY9" fmla="*/ 2203704 h 6296978"/>
                <a:gd name="connsiteX10" fmla="*/ 5484400 w 6590659"/>
                <a:gd name="connsiteY10" fmla="*/ 2177129 h 6296978"/>
                <a:gd name="connsiteX11" fmla="*/ 5512118 w 6590659"/>
                <a:gd name="connsiteY11" fmla="*/ 2074831 h 6296978"/>
                <a:gd name="connsiteX12" fmla="*/ 5507355 w 6590659"/>
                <a:gd name="connsiteY12" fmla="*/ 2039207 h 6296978"/>
                <a:gd name="connsiteX13" fmla="*/ 5437918 w 6590659"/>
                <a:gd name="connsiteY13" fmla="*/ 1862042 h 6296978"/>
                <a:gd name="connsiteX14" fmla="*/ 5221129 w 6590659"/>
                <a:gd name="connsiteY14" fmla="*/ 1731836 h 6296978"/>
                <a:gd name="connsiteX15" fmla="*/ 5150263 w 6590659"/>
                <a:gd name="connsiteY15" fmla="*/ 1717739 h 6296978"/>
                <a:gd name="connsiteX16" fmla="*/ 5131403 w 6590659"/>
                <a:gd name="connsiteY16" fmla="*/ 1695260 h 6296978"/>
                <a:gd name="connsiteX17" fmla="*/ 5053394 w 6590659"/>
                <a:gd name="connsiteY17" fmla="*/ 1658779 h 6296978"/>
                <a:gd name="connsiteX18" fmla="*/ 4654868 w 6590659"/>
                <a:gd name="connsiteY18" fmla="*/ 1552480 h 6296978"/>
                <a:gd name="connsiteX19" fmla="*/ 4138041 w 6590659"/>
                <a:gd name="connsiteY19" fmla="*/ 1652397 h 6296978"/>
                <a:gd name="connsiteX20" fmla="*/ 3800475 w 6590659"/>
                <a:gd name="connsiteY20" fmla="*/ 1842802 h 6296978"/>
                <a:gd name="connsiteX21" fmla="*/ 3296317 w 6590659"/>
                <a:gd name="connsiteY21" fmla="*/ 2121313 h 6296978"/>
                <a:gd name="connsiteX22" fmla="*/ 3054191 w 6590659"/>
                <a:gd name="connsiteY22" fmla="*/ 2250853 h 6296978"/>
                <a:gd name="connsiteX23" fmla="*/ 3054096 w 6590659"/>
                <a:gd name="connsiteY23" fmla="*/ 2235803 h 6296978"/>
                <a:gd name="connsiteX24" fmla="*/ 3082195 w 6590659"/>
                <a:gd name="connsiteY24" fmla="*/ 1948910 h 6296978"/>
                <a:gd name="connsiteX25" fmla="*/ 3144584 w 6590659"/>
                <a:gd name="connsiteY25" fmla="*/ 1321689 h 6296978"/>
                <a:gd name="connsiteX26" fmla="*/ 3200591 w 6590659"/>
                <a:gd name="connsiteY26" fmla="*/ 747903 h 6296978"/>
                <a:gd name="connsiteX27" fmla="*/ 3273076 w 6590659"/>
                <a:gd name="connsiteY27" fmla="*/ 21527 h 6296978"/>
                <a:gd name="connsiteX28" fmla="*/ 3264503 w 6590659"/>
                <a:gd name="connsiteY28" fmla="*/ 0 h 6296978"/>
                <a:gd name="connsiteX29" fmla="*/ 3242215 w 6590659"/>
                <a:gd name="connsiteY29" fmla="*/ 22860 h 6296978"/>
                <a:gd name="connsiteX30" fmla="*/ 3144965 w 6590659"/>
                <a:gd name="connsiteY30" fmla="*/ 124206 h 6296978"/>
                <a:gd name="connsiteX31" fmla="*/ 3144965 w 6590659"/>
                <a:gd name="connsiteY31" fmla="*/ 124206 h 6296978"/>
                <a:gd name="connsiteX32" fmla="*/ 1378553 w 6590659"/>
                <a:gd name="connsiteY32" fmla="*/ 2811495 h 6296978"/>
                <a:gd name="connsiteX33" fmla="*/ 640842 w 6590659"/>
                <a:gd name="connsiteY33" fmla="*/ 4574381 h 6296978"/>
                <a:gd name="connsiteX34" fmla="*/ 302228 w 6590659"/>
                <a:gd name="connsiteY34" fmla="*/ 5449634 h 6296978"/>
                <a:gd name="connsiteX35" fmla="*/ 0 w 6590659"/>
                <a:gd name="connsiteY35" fmla="*/ 6290787 h 6296978"/>
                <a:gd name="connsiteX36" fmla="*/ 1808512 w 6590659"/>
                <a:gd name="connsiteY36" fmla="*/ 6295358 h 6296978"/>
                <a:gd name="connsiteX37" fmla="*/ 1808702 w 6590659"/>
                <a:gd name="connsiteY37" fmla="*/ 6295168 h 6296978"/>
                <a:gd name="connsiteX38" fmla="*/ 1808702 w 6590659"/>
                <a:gd name="connsiteY38" fmla="*/ 6295358 h 6296978"/>
                <a:gd name="connsiteX39" fmla="*/ 2087309 w 6590659"/>
                <a:gd name="connsiteY39" fmla="*/ 6293739 h 6296978"/>
                <a:gd name="connsiteX40" fmla="*/ 2162461 w 6590659"/>
                <a:gd name="connsiteY40" fmla="*/ 5784723 h 6296978"/>
                <a:gd name="connsiteX41" fmla="*/ 2432971 w 6590659"/>
                <a:gd name="connsiteY41" fmla="*/ 5419058 h 6296978"/>
                <a:gd name="connsiteX42" fmla="*/ 2644807 w 6590659"/>
                <a:gd name="connsiteY42" fmla="*/ 5344573 h 6296978"/>
                <a:gd name="connsiteX43" fmla="*/ 2861215 w 6590659"/>
                <a:gd name="connsiteY43" fmla="*/ 5239512 h 6296978"/>
                <a:gd name="connsiteX44" fmla="*/ 3190685 w 6590659"/>
                <a:gd name="connsiteY44" fmla="*/ 5016056 h 6296978"/>
                <a:gd name="connsiteX45" fmla="*/ 3634931 w 6590659"/>
                <a:gd name="connsiteY45" fmla="*/ 4394359 h 6296978"/>
                <a:gd name="connsiteX46" fmla="*/ 3774567 w 6590659"/>
                <a:gd name="connsiteY46" fmla="*/ 4001643 h 6296978"/>
                <a:gd name="connsiteX47" fmla="*/ 4528757 w 6590659"/>
                <a:gd name="connsiteY47" fmla="*/ 3490055 h 6296978"/>
                <a:gd name="connsiteX48" fmla="*/ 4891469 w 6590659"/>
                <a:gd name="connsiteY48" fmla="*/ 3486245 h 6296978"/>
                <a:gd name="connsiteX49" fmla="*/ 5294757 w 6590659"/>
                <a:gd name="connsiteY49" fmla="*/ 3477197 h 6296978"/>
                <a:gd name="connsiteX50" fmla="*/ 5621941 w 6590659"/>
                <a:gd name="connsiteY50" fmla="*/ 3471101 h 6296978"/>
                <a:gd name="connsiteX51" fmla="*/ 6349460 w 6590659"/>
                <a:gd name="connsiteY51" fmla="*/ 3494532 h 6296978"/>
                <a:gd name="connsiteX52" fmla="*/ 6569488 w 6590659"/>
                <a:gd name="connsiteY52" fmla="*/ 3338703 h 6296978"/>
                <a:gd name="connsiteX53" fmla="*/ 6575108 w 6590659"/>
                <a:gd name="connsiteY53" fmla="*/ 3154204 h 62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90659" h="6296978">
                  <a:moveTo>
                    <a:pt x="6575108" y="3154204"/>
                  </a:moveTo>
                  <a:cubicBezTo>
                    <a:pt x="6575298" y="3152299"/>
                    <a:pt x="6575394" y="3150489"/>
                    <a:pt x="6575298" y="3148679"/>
                  </a:cubicBezTo>
                  <a:cubicBezTo>
                    <a:pt x="6573584" y="3118771"/>
                    <a:pt x="6424517" y="3009424"/>
                    <a:pt x="6418993" y="3007328"/>
                  </a:cubicBezTo>
                  <a:cubicBezTo>
                    <a:pt x="6287453" y="2959513"/>
                    <a:pt x="6151817" y="2952560"/>
                    <a:pt x="6012561" y="2937986"/>
                  </a:cubicBezTo>
                  <a:cubicBezTo>
                    <a:pt x="5729383" y="2908364"/>
                    <a:pt x="4441127" y="2799398"/>
                    <a:pt x="4294156" y="2796540"/>
                  </a:cubicBezTo>
                  <a:cubicBezTo>
                    <a:pt x="4284250" y="2787872"/>
                    <a:pt x="4298156" y="2783396"/>
                    <a:pt x="4301585" y="2779109"/>
                  </a:cubicBezTo>
                  <a:cubicBezTo>
                    <a:pt x="4390263" y="2666714"/>
                    <a:pt x="4502563" y="2573750"/>
                    <a:pt x="4572953" y="2445925"/>
                  </a:cubicBezTo>
                  <a:cubicBezTo>
                    <a:pt x="4591907" y="2411635"/>
                    <a:pt x="4630484" y="2404491"/>
                    <a:pt x="4665250" y="2425637"/>
                  </a:cubicBezTo>
                  <a:cubicBezTo>
                    <a:pt x="4737545" y="2469642"/>
                    <a:pt x="4989957" y="2475833"/>
                    <a:pt x="5036439" y="2470214"/>
                  </a:cubicBezTo>
                  <a:cubicBezTo>
                    <a:pt x="5222462" y="2457164"/>
                    <a:pt x="5339715" y="2386489"/>
                    <a:pt x="5467160" y="2203704"/>
                  </a:cubicBezTo>
                  <a:cubicBezTo>
                    <a:pt x="5475446" y="2196465"/>
                    <a:pt x="5479352" y="2186464"/>
                    <a:pt x="5484400" y="2177129"/>
                  </a:cubicBezTo>
                  <a:cubicBezTo>
                    <a:pt x="5501735" y="2145125"/>
                    <a:pt x="5506403" y="2109883"/>
                    <a:pt x="5512118" y="2074831"/>
                  </a:cubicBezTo>
                  <a:cubicBezTo>
                    <a:pt x="5512975" y="2062639"/>
                    <a:pt x="5515642" y="2050161"/>
                    <a:pt x="5507355" y="2039207"/>
                  </a:cubicBezTo>
                  <a:cubicBezTo>
                    <a:pt x="5504688" y="2037398"/>
                    <a:pt x="5473732" y="1903571"/>
                    <a:pt x="5437918" y="1862042"/>
                  </a:cubicBezTo>
                  <a:cubicBezTo>
                    <a:pt x="5380196" y="1795082"/>
                    <a:pt x="5308378" y="1750409"/>
                    <a:pt x="5221129" y="1731836"/>
                  </a:cubicBezTo>
                  <a:cubicBezTo>
                    <a:pt x="5211794" y="1729835"/>
                    <a:pt x="5148167" y="1719834"/>
                    <a:pt x="5150263" y="1717739"/>
                  </a:cubicBezTo>
                  <a:cubicBezTo>
                    <a:pt x="5152263" y="1703356"/>
                    <a:pt x="5140167" y="1700308"/>
                    <a:pt x="5131403" y="1695260"/>
                  </a:cubicBezTo>
                  <a:cubicBezTo>
                    <a:pt x="5106448" y="1680972"/>
                    <a:pt x="5079493" y="1670685"/>
                    <a:pt x="5053394" y="1658779"/>
                  </a:cubicBezTo>
                  <a:cubicBezTo>
                    <a:pt x="4926520" y="1600962"/>
                    <a:pt x="4793838" y="1562957"/>
                    <a:pt x="4654868" y="1552480"/>
                  </a:cubicBezTo>
                  <a:cubicBezTo>
                    <a:pt x="4474083" y="1538954"/>
                    <a:pt x="4300823" y="1570673"/>
                    <a:pt x="4138041" y="1652397"/>
                  </a:cubicBezTo>
                  <a:cubicBezTo>
                    <a:pt x="4022503" y="1710404"/>
                    <a:pt x="3912965" y="1779270"/>
                    <a:pt x="3800475" y="1842802"/>
                  </a:cubicBezTo>
                  <a:cubicBezTo>
                    <a:pt x="3633311" y="1937290"/>
                    <a:pt x="3465100" y="2029778"/>
                    <a:pt x="3296317" y="2121313"/>
                  </a:cubicBezTo>
                  <a:cubicBezTo>
                    <a:pt x="3242786" y="2150364"/>
                    <a:pt x="3130868" y="2212277"/>
                    <a:pt x="3054191" y="2250853"/>
                  </a:cubicBezTo>
                  <a:cubicBezTo>
                    <a:pt x="3053906" y="2245805"/>
                    <a:pt x="3053620" y="2240756"/>
                    <a:pt x="3054096" y="2235803"/>
                  </a:cubicBezTo>
                  <a:cubicBezTo>
                    <a:pt x="3063335" y="2140172"/>
                    <a:pt x="3072670" y="2044541"/>
                    <a:pt x="3082195" y="1948910"/>
                  </a:cubicBezTo>
                  <a:cubicBezTo>
                    <a:pt x="3102959" y="1739837"/>
                    <a:pt x="3124010" y="1530763"/>
                    <a:pt x="3144584" y="1321689"/>
                  </a:cubicBezTo>
                  <a:cubicBezTo>
                    <a:pt x="3163443" y="1130427"/>
                    <a:pt x="3181636" y="939165"/>
                    <a:pt x="3200591" y="747903"/>
                  </a:cubicBezTo>
                  <a:cubicBezTo>
                    <a:pt x="3224594" y="505778"/>
                    <a:pt x="3248978" y="263652"/>
                    <a:pt x="3273076" y="21527"/>
                  </a:cubicBezTo>
                  <a:cubicBezTo>
                    <a:pt x="3273933" y="13335"/>
                    <a:pt x="3278315" y="2762"/>
                    <a:pt x="3264503" y="0"/>
                  </a:cubicBezTo>
                  <a:cubicBezTo>
                    <a:pt x="3256407" y="6953"/>
                    <a:pt x="3251454" y="17050"/>
                    <a:pt x="3242215" y="22860"/>
                  </a:cubicBezTo>
                  <a:cubicBezTo>
                    <a:pt x="3209830" y="56674"/>
                    <a:pt x="3177349" y="90392"/>
                    <a:pt x="3144965" y="124206"/>
                  </a:cubicBezTo>
                  <a:cubicBezTo>
                    <a:pt x="3144965" y="124206"/>
                    <a:pt x="3144965" y="124206"/>
                    <a:pt x="3144965" y="124206"/>
                  </a:cubicBezTo>
                  <a:cubicBezTo>
                    <a:pt x="2346484" y="878491"/>
                    <a:pt x="1824800" y="1818989"/>
                    <a:pt x="1378553" y="2811495"/>
                  </a:cubicBezTo>
                  <a:cubicBezTo>
                    <a:pt x="1117283" y="3392520"/>
                    <a:pt x="874490" y="3981736"/>
                    <a:pt x="640842" y="4574381"/>
                  </a:cubicBezTo>
                  <a:cubicBezTo>
                    <a:pt x="526161" y="4865370"/>
                    <a:pt x="413671" y="5157312"/>
                    <a:pt x="302228" y="5449634"/>
                  </a:cubicBezTo>
                  <a:cubicBezTo>
                    <a:pt x="210693" y="5689949"/>
                    <a:pt x="142780" y="5967794"/>
                    <a:pt x="0" y="6290787"/>
                  </a:cubicBezTo>
                  <a:cubicBezTo>
                    <a:pt x="628555" y="6301169"/>
                    <a:pt x="1216343" y="6295358"/>
                    <a:pt x="1808512" y="6295358"/>
                  </a:cubicBezTo>
                  <a:cubicBezTo>
                    <a:pt x="1808607" y="6295263"/>
                    <a:pt x="1808607" y="6295168"/>
                    <a:pt x="1808702" y="6295168"/>
                  </a:cubicBezTo>
                  <a:cubicBezTo>
                    <a:pt x="1808702" y="6295263"/>
                    <a:pt x="1808702" y="6295263"/>
                    <a:pt x="1808702" y="6295358"/>
                  </a:cubicBezTo>
                  <a:cubicBezTo>
                    <a:pt x="1834610" y="6295358"/>
                    <a:pt x="2087309" y="6294120"/>
                    <a:pt x="2087309" y="6293739"/>
                  </a:cubicBezTo>
                  <a:cubicBezTo>
                    <a:pt x="2078260" y="6121336"/>
                    <a:pt x="2103977" y="5947220"/>
                    <a:pt x="2162461" y="5784723"/>
                  </a:cubicBezTo>
                  <a:cubicBezTo>
                    <a:pt x="2213610" y="5642420"/>
                    <a:pt x="2298668" y="5496973"/>
                    <a:pt x="2432971" y="5419058"/>
                  </a:cubicBezTo>
                  <a:cubicBezTo>
                    <a:pt x="2498503" y="5381054"/>
                    <a:pt x="2574703" y="5372862"/>
                    <a:pt x="2644807" y="5344573"/>
                  </a:cubicBezTo>
                  <a:cubicBezTo>
                    <a:pt x="2719197" y="5314569"/>
                    <a:pt x="2789968" y="5276088"/>
                    <a:pt x="2861215" y="5239512"/>
                  </a:cubicBezTo>
                  <a:cubicBezTo>
                    <a:pt x="2979611" y="5178743"/>
                    <a:pt x="3090386" y="5103400"/>
                    <a:pt x="3190685" y="5016056"/>
                  </a:cubicBezTo>
                  <a:cubicBezTo>
                    <a:pt x="3384614" y="4847368"/>
                    <a:pt x="3539966" y="4633532"/>
                    <a:pt x="3634931" y="4394359"/>
                  </a:cubicBezTo>
                  <a:cubicBezTo>
                    <a:pt x="3686175" y="4265200"/>
                    <a:pt x="3720751" y="4129754"/>
                    <a:pt x="3774567" y="4001643"/>
                  </a:cubicBezTo>
                  <a:cubicBezTo>
                    <a:pt x="3910108" y="3679031"/>
                    <a:pt x="4189953" y="3524726"/>
                    <a:pt x="4528757" y="3490055"/>
                  </a:cubicBezTo>
                  <a:cubicBezTo>
                    <a:pt x="4649248" y="3477673"/>
                    <a:pt x="4770597" y="3479578"/>
                    <a:pt x="4891469" y="3486245"/>
                  </a:cubicBezTo>
                  <a:cubicBezTo>
                    <a:pt x="5032344" y="3494056"/>
                    <a:pt x="5153121" y="3495008"/>
                    <a:pt x="5294757" y="3477197"/>
                  </a:cubicBezTo>
                  <a:cubicBezTo>
                    <a:pt x="5403152" y="3463481"/>
                    <a:pt x="5513070" y="3461480"/>
                    <a:pt x="5621941" y="3471101"/>
                  </a:cubicBezTo>
                  <a:cubicBezTo>
                    <a:pt x="5851970" y="3491294"/>
                    <a:pt x="6122385" y="3557302"/>
                    <a:pt x="6349460" y="3494532"/>
                  </a:cubicBezTo>
                  <a:cubicBezTo>
                    <a:pt x="6436424" y="3470434"/>
                    <a:pt x="6521863" y="3416999"/>
                    <a:pt x="6569488" y="3338703"/>
                  </a:cubicBezTo>
                  <a:cubicBezTo>
                    <a:pt x="6584252" y="3314414"/>
                    <a:pt x="6605683" y="3130582"/>
                    <a:pt x="6575108" y="3154204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1CFB56A1-6F48-4729-B87E-4E40351A3975}"/>
                </a:ext>
              </a:extLst>
            </p:cNvPr>
            <p:cNvSpPr/>
            <p:nvPr/>
          </p:nvSpPr>
          <p:spPr>
            <a:xfrm>
              <a:off x="4266197" y="3257111"/>
              <a:ext cx="4782922" cy="3319233"/>
            </a:xfrm>
            <a:custGeom>
              <a:avLst/>
              <a:gdLst>
                <a:gd name="connsiteX0" fmla="*/ 1002 w 4782922"/>
                <a:gd name="connsiteY0" fmla="*/ 3319234 h 3319233"/>
                <a:gd name="connsiteX1" fmla="*/ 166356 w 4782922"/>
                <a:gd name="connsiteY1" fmla="*/ 2586666 h 3319233"/>
                <a:gd name="connsiteX2" fmla="*/ 760525 w 4782922"/>
                <a:gd name="connsiteY2" fmla="*/ 2200142 h 3319233"/>
                <a:gd name="connsiteX3" fmla="*/ 1403558 w 4782922"/>
                <a:gd name="connsiteY3" fmla="*/ 1781327 h 3319233"/>
                <a:gd name="connsiteX4" fmla="*/ 1915622 w 4782922"/>
                <a:gd name="connsiteY4" fmla="*/ 871499 h 3319233"/>
                <a:gd name="connsiteX5" fmla="*/ 2210898 w 4782922"/>
                <a:gd name="connsiteY5" fmla="*/ 530695 h 3319233"/>
                <a:gd name="connsiteX6" fmla="*/ 2361488 w 4782922"/>
                <a:gd name="connsiteY6" fmla="*/ 219799 h 3319233"/>
                <a:gd name="connsiteX7" fmla="*/ 2372251 w 4782922"/>
                <a:gd name="connsiteY7" fmla="*/ 21488 h 3319233"/>
                <a:gd name="connsiteX8" fmla="*/ 2377490 w 4782922"/>
                <a:gd name="connsiteY8" fmla="*/ 248 h 3319233"/>
                <a:gd name="connsiteX9" fmla="*/ 2392825 w 4782922"/>
                <a:gd name="connsiteY9" fmla="*/ 18821 h 3319233"/>
                <a:gd name="connsiteX10" fmla="*/ 2437021 w 4782922"/>
                <a:gd name="connsiteY10" fmla="*/ 225799 h 3319233"/>
                <a:gd name="connsiteX11" fmla="*/ 2447213 w 4782922"/>
                <a:gd name="connsiteY11" fmla="*/ 429539 h 3319233"/>
                <a:gd name="connsiteX12" fmla="*/ 2470454 w 4782922"/>
                <a:gd name="connsiteY12" fmla="*/ 449066 h 3319233"/>
                <a:gd name="connsiteX13" fmla="*/ 2679623 w 4782922"/>
                <a:gd name="connsiteY13" fmla="*/ 418681 h 3319233"/>
                <a:gd name="connsiteX14" fmla="*/ 2831832 w 4782922"/>
                <a:gd name="connsiteY14" fmla="*/ 407060 h 3319233"/>
                <a:gd name="connsiteX15" fmla="*/ 3114725 w 4782922"/>
                <a:gd name="connsiteY15" fmla="*/ 406774 h 3319233"/>
                <a:gd name="connsiteX16" fmla="*/ 3173399 w 4782922"/>
                <a:gd name="connsiteY16" fmla="*/ 412013 h 3319233"/>
                <a:gd name="connsiteX17" fmla="*/ 3200355 w 4782922"/>
                <a:gd name="connsiteY17" fmla="*/ 393154 h 3319233"/>
                <a:gd name="connsiteX18" fmla="*/ 3277507 w 4782922"/>
                <a:gd name="connsiteY18" fmla="*/ 118929 h 3319233"/>
                <a:gd name="connsiteX19" fmla="*/ 3301129 w 4782922"/>
                <a:gd name="connsiteY19" fmla="*/ 61112 h 3319233"/>
                <a:gd name="connsiteX20" fmla="*/ 3297795 w 4782922"/>
                <a:gd name="connsiteY20" fmla="*/ 122739 h 3319233"/>
                <a:gd name="connsiteX21" fmla="*/ 3288270 w 4782922"/>
                <a:gd name="connsiteY21" fmla="*/ 356292 h 3319233"/>
                <a:gd name="connsiteX22" fmla="*/ 3289604 w 4782922"/>
                <a:gd name="connsiteY22" fmla="*/ 380485 h 3319233"/>
                <a:gd name="connsiteX23" fmla="*/ 3325799 w 4782922"/>
                <a:gd name="connsiteY23" fmla="*/ 404298 h 3319233"/>
                <a:gd name="connsiteX24" fmla="*/ 3403046 w 4782922"/>
                <a:gd name="connsiteY24" fmla="*/ 397059 h 3319233"/>
                <a:gd name="connsiteX25" fmla="*/ 3687939 w 4782922"/>
                <a:gd name="connsiteY25" fmla="*/ 391153 h 3319233"/>
                <a:gd name="connsiteX26" fmla="*/ 3888060 w 4782922"/>
                <a:gd name="connsiteY26" fmla="*/ 407727 h 3319233"/>
                <a:gd name="connsiteX27" fmla="*/ 3908062 w 4782922"/>
                <a:gd name="connsiteY27" fmla="*/ 388201 h 3319233"/>
                <a:gd name="connsiteX28" fmla="*/ 3975689 w 4782922"/>
                <a:gd name="connsiteY28" fmla="*/ 131311 h 3319233"/>
                <a:gd name="connsiteX29" fmla="*/ 4012932 w 4782922"/>
                <a:gd name="connsiteY29" fmla="*/ 86068 h 3319233"/>
                <a:gd name="connsiteX30" fmla="*/ 4007788 w 4782922"/>
                <a:gd name="connsiteY30" fmla="*/ 119882 h 3319233"/>
                <a:gd name="connsiteX31" fmla="*/ 3961497 w 4782922"/>
                <a:gd name="connsiteY31" fmla="*/ 391344 h 3319233"/>
                <a:gd name="connsiteX32" fmla="*/ 3986072 w 4782922"/>
                <a:gd name="connsiteY32" fmla="*/ 422205 h 3319233"/>
                <a:gd name="connsiteX33" fmla="*/ 4172000 w 4782922"/>
                <a:gd name="connsiteY33" fmla="*/ 445351 h 3319233"/>
                <a:gd name="connsiteX34" fmla="*/ 4439176 w 4782922"/>
                <a:gd name="connsiteY34" fmla="*/ 415252 h 3319233"/>
                <a:gd name="connsiteX35" fmla="*/ 4754358 w 4782922"/>
                <a:gd name="connsiteY35" fmla="*/ 190652 h 3319233"/>
                <a:gd name="connsiteX36" fmla="*/ 4765503 w 4782922"/>
                <a:gd name="connsiteY36" fmla="*/ 179508 h 3319233"/>
                <a:gd name="connsiteX37" fmla="*/ 4761693 w 4782922"/>
                <a:gd name="connsiteY37" fmla="*/ 362578 h 3319233"/>
                <a:gd name="connsiteX38" fmla="*/ 4541665 w 4782922"/>
                <a:gd name="connsiteY38" fmla="*/ 518407 h 3319233"/>
                <a:gd name="connsiteX39" fmla="*/ 3814146 w 4782922"/>
                <a:gd name="connsiteY39" fmla="*/ 494976 h 3319233"/>
                <a:gd name="connsiteX40" fmla="*/ 3486961 w 4782922"/>
                <a:gd name="connsiteY40" fmla="*/ 501072 h 3319233"/>
                <a:gd name="connsiteX41" fmla="*/ 3083673 w 4782922"/>
                <a:gd name="connsiteY41" fmla="*/ 510121 h 3319233"/>
                <a:gd name="connsiteX42" fmla="*/ 2720961 w 4782922"/>
                <a:gd name="connsiteY42" fmla="*/ 513931 h 3319233"/>
                <a:gd name="connsiteX43" fmla="*/ 1966772 w 4782922"/>
                <a:gd name="connsiteY43" fmla="*/ 1025518 h 3319233"/>
                <a:gd name="connsiteX44" fmla="*/ 1827135 w 4782922"/>
                <a:gd name="connsiteY44" fmla="*/ 1418234 h 3319233"/>
                <a:gd name="connsiteX45" fmla="*/ 1382889 w 4782922"/>
                <a:gd name="connsiteY45" fmla="*/ 2039931 h 3319233"/>
                <a:gd name="connsiteX46" fmla="*/ 1053419 w 4782922"/>
                <a:gd name="connsiteY46" fmla="*/ 2263388 h 3319233"/>
                <a:gd name="connsiteX47" fmla="*/ 837011 w 4782922"/>
                <a:gd name="connsiteY47" fmla="*/ 2368448 h 3319233"/>
                <a:gd name="connsiteX48" fmla="*/ 625175 w 4782922"/>
                <a:gd name="connsiteY48" fmla="*/ 2442934 h 3319233"/>
                <a:gd name="connsiteX49" fmla="*/ 354665 w 4782922"/>
                <a:gd name="connsiteY49" fmla="*/ 2808599 h 3319233"/>
                <a:gd name="connsiteX50" fmla="*/ 279513 w 4782922"/>
                <a:gd name="connsiteY50" fmla="*/ 3317615 h 3319233"/>
                <a:gd name="connsiteX51" fmla="*/ 1002 w 4782922"/>
                <a:gd name="connsiteY51" fmla="*/ 3319234 h 331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782922" h="3319233">
                  <a:moveTo>
                    <a:pt x="1002" y="3319234"/>
                  </a:moveTo>
                  <a:cubicBezTo>
                    <a:pt x="-8047" y="3071203"/>
                    <a:pt x="43960" y="2804122"/>
                    <a:pt x="166356" y="2586666"/>
                  </a:cubicBezTo>
                  <a:cubicBezTo>
                    <a:pt x="289038" y="2368639"/>
                    <a:pt x="547070" y="2297677"/>
                    <a:pt x="760525" y="2200142"/>
                  </a:cubicBezTo>
                  <a:cubicBezTo>
                    <a:pt x="993698" y="2093557"/>
                    <a:pt x="1230680" y="1976304"/>
                    <a:pt x="1403558" y="1781327"/>
                  </a:cubicBezTo>
                  <a:cubicBezTo>
                    <a:pt x="1638350" y="1516437"/>
                    <a:pt x="1713502" y="1156773"/>
                    <a:pt x="1915622" y="871499"/>
                  </a:cubicBezTo>
                  <a:cubicBezTo>
                    <a:pt x="2002967" y="748246"/>
                    <a:pt x="2107647" y="640232"/>
                    <a:pt x="2210898" y="530695"/>
                  </a:cubicBezTo>
                  <a:cubicBezTo>
                    <a:pt x="2292336" y="444303"/>
                    <a:pt x="2337485" y="336290"/>
                    <a:pt x="2361488" y="219799"/>
                  </a:cubicBezTo>
                  <a:cubicBezTo>
                    <a:pt x="2375013" y="154076"/>
                    <a:pt x="2371489" y="87782"/>
                    <a:pt x="2372251" y="21488"/>
                  </a:cubicBezTo>
                  <a:cubicBezTo>
                    <a:pt x="2372346" y="14059"/>
                    <a:pt x="2367869" y="2152"/>
                    <a:pt x="2377490" y="248"/>
                  </a:cubicBezTo>
                  <a:cubicBezTo>
                    <a:pt x="2388539" y="-1943"/>
                    <a:pt x="2390348" y="10915"/>
                    <a:pt x="2392825" y="18821"/>
                  </a:cubicBezTo>
                  <a:cubicBezTo>
                    <a:pt x="2414637" y="86258"/>
                    <a:pt x="2427306" y="155600"/>
                    <a:pt x="2437021" y="225799"/>
                  </a:cubicBezTo>
                  <a:cubicBezTo>
                    <a:pt x="2446451" y="293522"/>
                    <a:pt x="2448927" y="361435"/>
                    <a:pt x="2447213" y="429539"/>
                  </a:cubicBezTo>
                  <a:cubicBezTo>
                    <a:pt x="2446736" y="447446"/>
                    <a:pt x="2455595" y="452304"/>
                    <a:pt x="2470454" y="449066"/>
                  </a:cubicBezTo>
                  <a:cubicBezTo>
                    <a:pt x="2539510" y="434207"/>
                    <a:pt x="2609709" y="427158"/>
                    <a:pt x="2679623" y="418681"/>
                  </a:cubicBezTo>
                  <a:cubicBezTo>
                    <a:pt x="2730105" y="412490"/>
                    <a:pt x="2781064" y="408013"/>
                    <a:pt x="2831832" y="407060"/>
                  </a:cubicBezTo>
                  <a:cubicBezTo>
                    <a:pt x="2926130" y="405250"/>
                    <a:pt x="3020427" y="406203"/>
                    <a:pt x="3114725" y="406774"/>
                  </a:cubicBezTo>
                  <a:cubicBezTo>
                    <a:pt x="3134251" y="406870"/>
                    <a:pt x="3153873" y="409632"/>
                    <a:pt x="3173399" y="412013"/>
                  </a:cubicBezTo>
                  <a:cubicBezTo>
                    <a:pt x="3188544" y="413823"/>
                    <a:pt x="3196259" y="407822"/>
                    <a:pt x="3200355" y="393154"/>
                  </a:cubicBezTo>
                  <a:cubicBezTo>
                    <a:pt x="3225786" y="301714"/>
                    <a:pt x="3251789" y="210369"/>
                    <a:pt x="3277507" y="118929"/>
                  </a:cubicBezTo>
                  <a:cubicBezTo>
                    <a:pt x="3282745" y="100260"/>
                    <a:pt x="3289222" y="82162"/>
                    <a:pt x="3301129" y="61112"/>
                  </a:cubicBezTo>
                  <a:cubicBezTo>
                    <a:pt x="3307129" y="85306"/>
                    <a:pt x="3300367" y="104641"/>
                    <a:pt x="3297795" y="122739"/>
                  </a:cubicBezTo>
                  <a:cubicBezTo>
                    <a:pt x="3286651" y="200463"/>
                    <a:pt x="3288175" y="278282"/>
                    <a:pt x="3288270" y="356292"/>
                  </a:cubicBezTo>
                  <a:cubicBezTo>
                    <a:pt x="3288270" y="364388"/>
                    <a:pt x="3288651" y="372484"/>
                    <a:pt x="3289604" y="380485"/>
                  </a:cubicBezTo>
                  <a:cubicBezTo>
                    <a:pt x="3292080" y="402774"/>
                    <a:pt x="3302558" y="411537"/>
                    <a:pt x="3325799" y="404298"/>
                  </a:cubicBezTo>
                  <a:cubicBezTo>
                    <a:pt x="3350754" y="396487"/>
                    <a:pt x="3377234" y="399631"/>
                    <a:pt x="3403046" y="397059"/>
                  </a:cubicBezTo>
                  <a:cubicBezTo>
                    <a:pt x="3497725" y="387629"/>
                    <a:pt x="3592975" y="388201"/>
                    <a:pt x="3687939" y="391153"/>
                  </a:cubicBezTo>
                  <a:cubicBezTo>
                    <a:pt x="3754804" y="393249"/>
                    <a:pt x="3821575" y="400202"/>
                    <a:pt x="3888060" y="407727"/>
                  </a:cubicBezTo>
                  <a:cubicBezTo>
                    <a:pt x="3908157" y="410013"/>
                    <a:pt x="3908633" y="402583"/>
                    <a:pt x="3908062" y="388201"/>
                  </a:cubicBezTo>
                  <a:cubicBezTo>
                    <a:pt x="3904442" y="295713"/>
                    <a:pt x="3932255" y="211417"/>
                    <a:pt x="3975689" y="131311"/>
                  </a:cubicBezTo>
                  <a:cubicBezTo>
                    <a:pt x="3984929" y="114262"/>
                    <a:pt x="3994358" y="96831"/>
                    <a:pt x="4012932" y="86068"/>
                  </a:cubicBezTo>
                  <a:cubicBezTo>
                    <a:pt x="4019409" y="99403"/>
                    <a:pt x="4011218" y="109594"/>
                    <a:pt x="4007788" y="119882"/>
                  </a:cubicBezTo>
                  <a:cubicBezTo>
                    <a:pt x="3979119" y="208178"/>
                    <a:pt x="3961783" y="298190"/>
                    <a:pt x="3961497" y="391344"/>
                  </a:cubicBezTo>
                  <a:cubicBezTo>
                    <a:pt x="3961402" y="410775"/>
                    <a:pt x="3968355" y="419062"/>
                    <a:pt x="3986072" y="422205"/>
                  </a:cubicBezTo>
                  <a:cubicBezTo>
                    <a:pt x="4047603" y="433254"/>
                    <a:pt x="4109135" y="442207"/>
                    <a:pt x="4172000" y="445351"/>
                  </a:cubicBezTo>
                  <a:cubicBezTo>
                    <a:pt x="4263249" y="450018"/>
                    <a:pt x="4351927" y="440302"/>
                    <a:pt x="4439176" y="415252"/>
                  </a:cubicBezTo>
                  <a:cubicBezTo>
                    <a:pt x="4570430" y="377533"/>
                    <a:pt x="4675968" y="302952"/>
                    <a:pt x="4754358" y="190652"/>
                  </a:cubicBezTo>
                  <a:cubicBezTo>
                    <a:pt x="4757311" y="186461"/>
                    <a:pt x="4761788" y="183223"/>
                    <a:pt x="4765503" y="179508"/>
                  </a:cubicBezTo>
                  <a:cubicBezTo>
                    <a:pt x="4798840" y="147028"/>
                    <a:pt x="4776742" y="337718"/>
                    <a:pt x="4761693" y="362578"/>
                  </a:cubicBezTo>
                  <a:cubicBezTo>
                    <a:pt x="4714068" y="440969"/>
                    <a:pt x="4628629" y="494309"/>
                    <a:pt x="4541665" y="518407"/>
                  </a:cubicBezTo>
                  <a:cubicBezTo>
                    <a:pt x="4314589" y="581273"/>
                    <a:pt x="4044174" y="515169"/>
                    <a:pt x="3814146" y="494976"/>
                  </a:cubicBezTo>
                  <a:cubicBezTo>
                    <a:pt x="3705275" y="485451"/>
                    <a:pt x="3595356" y="487451"/>
                    <a:pt x="3486961" y="501072"/>
                  </a:cubicBezTo>
                  <a:cubicBezTo>
                    <a:pt x="3345229" y="518979"/>
                    <a:pt x="3224548" y="518026"/>
                    <a:pt x="3083673" y="510121"/>
                  </a:cubicBezTo>
                  <a:cubicBezTo>
                    <a:pt x="2962896" y="503358"/>
                    <a:pt x="2841548" y="501548"/>
                    <a:pt x="2720961" y="513931"/>
                  </a:cubicBezTo>
                  <a:cubicBezTo>
                    <a:pt x="2382157" y="548697"/>
                    <a:pt x="2102312" y="702907"/>
                    <a:pt x="1966772" y="1025518"/>
                  </a:cubicBezTo>
                  <a:cubicBezTo>
                    <a:pt x="1912955" y="1153630"/>
                    <a:pt x="1878475" y="1289075"/>
                    <a:pt x="1827135" y="1418234"/>
                  </a:cubicBezTo>
                  <a:cubicBezTo>
                    <a:pt x="1732171" y="1657407"/>
                    <a:pt x="1576818" y="1871243"/>
                    <a:pt x="1382889" y="2039931"/>
                  </a:cubicBezTo>
                  <a:cubicBezTo>
                    <a:pt x="1282591" y="2127180"/>
                    <a:pt x="1171815" y="2202618"/>
                    <a:pt x="1053419" y="2263388"/>
                  </a:cubicBezTo>
                  <a:cubicBezTo>
                    <a:pt x="982172" y="2299963"/>
                    <a:pt x="911401" y="2338445"/>
                    <a:pt x="837011" y="2368448"/>
                  </a:cubicBezTo>
                  <a:cubicBezTo>
                    <a:pt x="766907" y="2396738"/>
                    <a:pt x="690803" y="2404929"/>
                    <a:pt x="625175" y="2442934"/>
                  </a:cubicBezTo>
                  <a:cubicBezTo>
                    <a:pt x="490778" y="2520848"/>
                    <a:pt x="405815" y="2666295"/>
                    <a:pt x="354665" y="2808599"/>
                  </a:cubicBezTo>
                  <a:cubicBezTo>
                    <a:pt x="296277" y="2971095"/>
                    <a:pt x="270560" y="3145212"/>
                    <a:pt x="279513" y="3317615"/>
                  </a:cubicBezTo>
                  <a:cubicBezTo>
                    <a:pt x="279608" y="3317995"/>
                    <a:pt x="26910" y="3319234"/>
                    <a:pt x="1002" y="3319234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9" name="자유형: 도형 8">
              <a:extLst>
                <a:ext uri="{FF2B5EF4-FFF2-40B4-BE49-F238E27FC236}">
                  <a16:creationId xmlns:a16="http://schemas.microsoft.com/office/drawing/2014/main" id="{0806C894-D645-499F-9D8F-D97DAB817E1A}"/>
                </a:ext>
              </a:extLst>
            </p:cNvPr>
            <p:cNvSpPr/>
            <p:nvPr/>
          </p:nvSpPr>
          <p:spPr>
            <a:xfrm>
              <a:off x="5419299" y="280987"/>
              <a:ext cx="313664" cy="2306192"/>
            </a:xfrm>
            <a:custGeom>
              <a:avLst/>
              <a:gdLst>
                <a:gd name="connsiteX0" fmla="*/ 303797 w 313664"/>
                <a:gd name="connsiteY0" fmla="*/ 0 h 2306192"/>
                <a:gd name="connsiteX1" fmla="*/ 312369 w 313664"/>
                <a:gd name="connsiteY1" fmla="*/ 21527 h 2306192"/>
                <a:gd name="connsiteX2" fmla="*/ 239884 w 313664"/>
                <a:gd name="connsiteY2" fmla="*/ 747903 h 2306192"/>
                <a:gd name="connsiteX3" fmla="*/ 183877 w 313664"/>
                <a:gd name="connsiteY3" fmla="*/ 1321689 h 2306192"/>
                <a:gd name="connsiteX4" fmla="*/ 121488 w 313664"/>
                <a:gd name="connsiteY4" fmla="*/ 1948910 h 2306192"/>
                <a:gd name="connsiteX5" fmla="*/ 93389 w 313664"/>
                <a:gd name="connsiteY5" fmla="*/ 2235803 h 2306192"/>
                <a:gd name="connsiteX6" fmla="*/ 94056 w 313664"/>
                <a:gd name="connsiteY6" fmla="*/ 2259806 h 2306192"/>
                <a:gd name="connsiteX7" fmla="*/ 3568 w 313664"/>
                <a:gd name="connsiteY7" fmla="*/ 2306193 h 2306192"/>
                <a:gd name="connsiteX8" fmla="*/ 2521 w 313664"/>
                <a:gd name="connsiteY8" fmla="*/ 2231708 h 2306192"/>
                <a:gd name="connsiteX9" fmla="*/ 6521 w 313664"/>
                <a:gd name="connsiteY9" fmla="*/ 2172843 h 2306192"/>
                <a:gd name="connsiteX10" fmla="*/ 17951 w 313664"/>
                <a:gd name="connsiteY10" fmla="*/ 1845278 h 2306192"/>
                <a:gd name="connsiteX11" fmla="*/ 33953 w 313664"/>
                <a:gd name="connsiteY11" fmla="*/ 1569530 h 2306192"/>
                <a:gd name="connsiteX12" fmla="*/ 55384 w 313664"/>
                <a:gd name="connsiteY12" fmla="*/ 1280922 h 2306192"/>
                <a:gd name="connsiteX13" fmla="*/ 82435 w 313664"/>
                <a:gd name="connsiteY13" fmla="*/ 984885 h 2306192"/>
                <a:gd name="connsiteX14" fmla="*/ 124631 w 313664"/>
                <a:gd name="connsiteY14" fmla="*/ 617887 h 2306192"/>
                <a:gd name="connsiteX15" fmla="*/ 163208 w 313664"/>
                <a:gd name="connsiteY15" fmla="*/ 298990 h 2306192"/>
                <a:gd name="connsiteX16" fmla="*/ 185687 w 313664"/>
                <a:gd name="connsiteY16" fmla="*/ 139922 h 2306192"/>
                <a:gd name="connsiteX17" fmla="*/ 184353 w 313664"/>
                <a:gd name="connsiteY17" fmla="*/ 124301 h 2306192"/>
                <a:gd name="connsiteX18" fmla="*/ 281603 w 313664"/>
                <a:gd name="connsiteY18" fmla="*/ 22955 h 2306192"/>
                <a:gd name="connsiteX19" fmla="*/ 303797 w 313664"/>
                <a:gd name="connsiteY19" fmla="*/ 0 h 230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3664" h="2306192">
                  <a:moveTo>
                    <a:pt x="303797" y="0"/>
                  </a:moveTo>
                  <a:cubicBezTo>
                    <a:pt x="317608" y="2762"/>
                    <a:pt x="313131" y="13240"/>
                    <a:pt x="312369" y="21527"/>
                  </a:cubicBezTo>
                  <a:cubicBezTo>
                    <a:pt x="288271" y="263652"/>
                    <a:pt x="263887" y="505778"/>
                    <a:pt x="239884" y="747903"/>
                  </a:cubicBezTo>
                  <a:cubicBezTo>
                    <a:pt x="220929" y="939165"/>
                    <a:pt x="202736" y="1130427"/>
                    <a:pt x="183877" y="1321689"/>
                  </a:cubicBezTo>
                  <a:cubicBezTo>
                    <a:pt x="163303" y="1530763"/>
                    <a:pt x="142253" y="1739837"/>
                    <a:pt x="121488" y="1948910"/>
                  </a:cubicBezTo>
                  <a:cubicBezTo>
                    <a:pt x="111963" y="2044541"/>
                    <a:pt x="102629" y="2140172"/>
                    <a:pt x="93389" y="2235803"/>
                  </a:cubicBezTo>
                  <a:cubicBezTo>
                    <a:pt x="92627" y="2243709"/>
                    <a:pt x="93770" y="2251805"/>
                    <a:pt x="94056" y="2259806"/>
                  </a:cubicBezTo>
                  <a:cubicBezTo>
                    <a:pt x="64624" y="2274856"/>
                    <a:pt x="35287" y="2289905"/>
                    <a:pt x="3568" y="2306193"/>
                  </a:cubicBezTo>
                  <a:cubicBezTo>
                    <a:pt x="-1099" y="2280666"/>
                    <a:pt x="-908" y="2255615"/>
                    <a:pt x="2521" y="2231708"/>
                  </a:cubicBezTo>
                  <a:cubicBezTo>
                    <a:pt x="5283" y="2211991"/>
                    <a:pt x="5855" y="2192560"/>
                    <a:pt x="6521" y="2172843"/>
                  </a:cubicBezTo>
                  <a:cubicBezTo>
                    <a:pt x="10046" y="2063591"/>
                    <a:pt x="11855" y="1954339"/>
                    <a:pt x="17951" y="1845278"/>
                  </a:cubicBezTo>
                  <a:cubicBezTo>
                    <a:pt x="23190" y="1753362"/>
                    <a:pt x="28715" y="1661446"/>
                    <a:pt x="33953" y="1569530"/>
                  </a:cubicBezTo>
                  <a:cubicBezTo>
                    <a:pt x="39383" y="1473232"/>
                    <a:pt x="47384" y="1377029"/>
                    <a:pt x="55384" y="1280922"/>
                  </a:cubicBezTo>
                  <a:cubicBezTo>
                    <a:pt x="63576" y="1182148"/>
                    <a:pt x="72053" y="1083374"/>
                    <a:pt x="82435" y="984885"/>
                  </a:cubicBezTo>
                  <a:cubicBezTo>
                    <a:pt x="95390" y="862489"/>
                    <a:pt x="110249" y="740188"/>
                    <a:pt x="124631" y="617887"/>
                  </a:cubicBezTo>
                  <a:cubicBezTo>
                    <a:pt x="137109" y="511493"/>
                    <a:pt x="149873" y="405194"/>
                    <a:pt x="163208" y="298990"/>
                  </a:cubicBezTo>
                  <a:cubicBezTo>
                    <a:pt x="169875" y="245840"/>
                    <a:pt x="177876" y="192881"/>
                    <a:pt x="185687" y="139922"/>
                  </a:cubicBezTo>
                  <a:cubicBezTo>
                    <a:pt x="186544" y="134303"/>
                    <a:pt x="186449" y="129350"/>
                    <a:pt x="184353" y="124301"/>
                  </a:cubicBezTo>
                  <a:cubicBezTo>
                    <a:pt x="216738" y="90488"/>
                    <a:pt x="249218" y="56769"/>
                    <a:pt x="281603" y="22955"/>
                  </a:cubicBezTo>
                  <a:cubicBezTo>
                    <a:pt x="290747" y="17050"/>
                    <a:pt x="295700" y="6953"/>
                    <a:pt x="303797" y="0"/>
                  </a:cubicBezTo>
                  <a:close/>
                </a:path>
              </a:pathLst>
            </a:custGeom>
            <a:solidFill>
              <a:srgbClr val="E5A0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00807712-F30D-4965-93DD-49CCA8D2F565}"/>
                </a:ext>
              </a:extLst>
            </p:cNvPr>
            <p:cNvSpPr/>
            <p:nvPr/>
          </p:nvSpPr>
          <p:spPr>
            <a:xfrm>
              <a:off x="9256965" y="1530532"/>
              <a:ext cx="103060" cy="612972"/>
            </a:xfrm>
            <a:custGeom>
              <a:avLst/>
              <a:gdLst>
                <a:gd name="connsiteX0" fmla="*/ 103061 w 103060"/>
                <a:gd name="connsiteY0" fmla="*/ 7659 h 612972"/>
                <a:gd name="connsiteX1" fmla="*/ 30861 w 103060"/>
                <a:gd name="connsiteY1" fmla="*/ 612973 h 612972"/>
                <a:gd name="connsiteX2" fmla="*/ 0 w 103060"/>
                <a:gd name="connsiteY2" fmla="*/ 607734 h 612972"/>
                <a:gd name="connsiteX3" fmla="*/ 59436 w 103060"/>
                <a:gd name="connsiteY3" fmla="*/ 3373 h 612972"/>
                <a:gd name="connsiteX4" fmla="*/ 103061 w 103060"/>
                <a:gd name="connsiteY4" fmla="*/ 7659 h 6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60" h="612972">
                  <a:moveTo>
                    <a:pt x="103061" y="7659"/>
                  </a:moveTo>
                  <a:cubicBezTo>
                    <a:pt x="97536" y="41473"/>
                    <a:pt x="40386" y="546298"/>
                    <a:pt x="30861" y="612973"/>
                  </a:cubicBezTo>
                  <a:cubicBezTo>
                    <a:pt x="14764" y="610115"/>
                    <a:pt x="11811" y="612973"/>
                    <a:pt x="0" y="607734"/>
                  </a:cubicBezTo>
                  <a:cubicBezTo>
                    <a:pt x="11811" y="527248"/>
                    <a:pt x="45625" y="135389"/>
                    <a:pt x="59436" y="3373"/>
                  </a:cubicBezTo>
                  <a:cubicBezTo>
                    <a:pt x="60293" y="-4533"/>
                    <a:pt x="88011" y="3373"/>
                    <a:pt x="103061" y="7659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610410E1-4342-46FC-83CA-68DE108573B0}"/>
                </a:ext>
              </a:extLst>
            </p:cNvPr>
            <p:cNvSpPr/>
            <p:nvPr/>
          </p:nvSpPr>
          <p:spPr>
            <a:xfrm>
              <a:off x="4887848" y="2482119"/>
              <a:ext cx="3032855" cy="2658590"/>
            </a:xfrm>
            <a:custGeom>
              <a:avLst/>
              <a:gdLst>
                <a:gd name="connsiteX0" fmla="*/ 3032855 w 3032855"/>
                <a:gd name="connsiteY0" fmla="*/ 0 h 2658590"/>
                <a:gd name="connsiteX1" fmla="*/ 2607088 w 3032855"/>
                <a:gd name="connsiteY1" fmla="*/ 268986 h 2658590"/>
                <a:gd name="connsiteX2" fmla="*/ 2235899 w 3032855"/>
                <a:gd name="connsiteY2" fmla="*/ 224409 h 2658590"/>
                <a:gd name="connsiteX3" fmla="*/ 2143601 w 3032855"/>
                <a:gd name="connsiteY3" fmla="*/ 244697 h 2658590"/>
                <a:gd name="connsiteX4" fmla="*/ 1872234 w 3032855"/>
                <a:gd name="connsiteY4" fmla="*/ 577882 h 2658590"/>
                <a:gd name="connsiteX5" fmla="*/ 1867662 w 3032855"/>
                <a:gd name="connsiteY5" fmla="*/ 597598 h 2658590"/>
                <a:gd name="connsiteX6" fmla="*/ 1852422 w 3032855"/>
                <a:gd name="connsiteY6" fmla="*/ 598646 h 2658590"/>
                <a:gd name="connsiteX7" fmla="*/ 1686782 w 3032855"/>
                <a:gd name="connsiteY7" fmla="*/ 734949 h 2658590"/>
                <a:gd name="connsiteX8" fmla="*/ 1589056 w 3032855"/>
                <a:gd name="connsiteY8" fmla="*/ 801148 h 2658590"/>
                <a:gd name="connsiteX9" fmla="*/ 1493234 w 3032855"/>
                <a:gd name="connsiteY9" fmla="*/ 1008697 h 2658590"/>
                <a:gd name="connsiteX10" fmla="*/ 1425226 w 3032855"/>
                <a:gd name="connsiteY10" fmla="*/ 1211771 h 2658590"/>
                <a:gd name="connsiteX11" fmla="*/ 1141000 w 3032855"/>
                <a:gd name="connsiteY11" fmla="*/ 1670780 h 2658590"/>
                <a:gd name="connsiteX12" fmla="*/ 812482 w 3032855"/>
                <a:gd name="connsiteY12" fmla="*/ 2125790 h 2658590"/>
                <a:gd name="connsiteX13" fmla="*/ 636080 w 3032855"/>
                <a:gd name="connsiteY13" fmla="*/ 2331434 h 2658590"/>
                <a:gd name="connsiteX14" fmla="*/ 403765 w 3032855"/>
                <a:gd name="connsiteY14" fmla="*/ 2499741 h 2658590"/>
                <a:gd name="connsiteX15" fmla="*/ 10954 w 3032855"/>
                <a:gd name="connsiteY15" fmla="*/ 2658047 h 2658590"/>
                <a:gd name="connsiteX16" fmla="*/ 0 w 3032855"/>
                <a:gd name="connsiteY16" fmla="*/ 2657094 h 2658590"/>
                <a:gd name="connsiteX17" fmla="*/ 111728 w 3032855"/>
                <a:gd name="connsiteY17" fmla="*/ 2612041 h 2658590"/>
                <a:gd name="connsiteX18" fmla="*/ 404908 w 3032855"/>
                <a:gd name="connsiteY18" fmla="*/ 2434019 h 2658590"/>
                <a:gd name="connsiteX19" fmla="*/ 696754 w 3032855"/>
                <a:gd name="connsiteY19" fmla="*/ 2102834 h 2658590"/>
                <a:gd name="connsiteX20" fmla="*/ 951738 w 3032855"/>
                <a:gd name="connsiteY20" fmla="*/ 1730693 h 2658590"/>
                <a:gd name="connsiteX21" fmla="*/ 1120616 w 3032855"/>
                <a:gd name="connsiteY21" fmla="*/ 1376648 h 2658590"/>
                <a:gd name="connsiteX22" fmla="*/ 1259491 w 3032855"/>
                <a:gd name="connsiteY22" fmla="*/ 1015270 h 2658590"/>
                <a:gd name="connsiteX23" fmla="*/ 1290733 w 3032855"/>
                <a:gd name="connsiteY23" fmla="*/ 918115 h 2658590"/>
                <a:gd name="connsiteX24" fmla="*/ 1451229 w 3032855"/>
                <a:gd name="connsiteY24" fmla="*/ 681419 h 2658590"/>
                <a:gd name="connsiteX25" fmla="*/ 1783461 w 3032855"/>
                <a:gd name="connsiteY25" fmla="*/ 427006 h 2658590"/>
                <a:gd name="connsiteX26" fmla="*/ 1943481 w 3032855"/>
                <a:gd name="connsiteY26" fmla="*/ 260985 h 2658590"/>
                <a:gd name="connsiteX27" fmla="*/ 2100929 w 3032855"/>
                <a:gd name="connsiteY27" fmla="*/ 64103 h 2658590"/>
                <a:gd name="connsiteX28" fmla="*/ 2131695 w 3032855"/>
                <a:gd name="connsiteY28" fmla="*/ 62008 h 2658590"/>
                <a:gd name="connsiteX29" fmla="*/ 2339149 w 3032855"/>
                <a:gd name="connsiteY29" fmla="*/ 136398 h 2658590"/>
                <a:gd name="connsiteX30" fmla="*/ 2669286 w 3032855"/>
                <a:gd name="connsiteY30" fmla="*/ 182975 h 2658590"/>
                <a:gd name="connsiteX31" fmla="*/ 2955703 w 3032855"/>
                <a:gd name="connsiteY31" fmla="*/ 65437 h 2658590"/>
                <a:gd name="connsiteX32" fmla="*/ 3032855 w 3032855"/>
                <a:gd name="connsiteY32" fmla="*/ 0 h 265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32855" h="2658590">
                  <a:moveTo>
                    <a:pt x="3032855" y="0"/>
                  </a:moveTo>
                  <a:cubicBezTo>
                    <a:pt x="2942082" y="170879"/>
                    <a:pt x="2797112" y="255651"/>
                    <a:pt x="2607088" y="268986"/>
                  </a:cubicBezTo>
                  <a:cubicBezTo>
                    <a:pt x="2560606" y="274606"/>
                    <a:pt x="2308193" y="268414"/>
                    <a:pt x="2235899" y="224409"/>
                  </a:cubicBezTo>
                  <a:cubicBezTo>
                    <a:pt x="2201132" y="203263"/>
                    <a:pt x="2162461" y="210407"/>
                    <a:pt x="2143601" y="244697"/>
                  </a:cubicBezTo>
                  <a:cubicBezTo>
                    <a:pt x="2073116" y="372523"/>
                    <a:pt x="1960912" y="465487"/>
                    <a:pt x="1872234" y="577882"/>
                  </a:cubicBezTo>
                  <a:cubicBezTo>
                    <a:pt x="1868519" y="582549"/>
                    <a:pt x="1852422" y="587407"/>
                    <a:pt x="1867662" y="597598"/>
                  </a:cubicBezTo>
                  <a:cubicBezTo>
                    <a:pt x="1862995" y="603695"/>
                    <a:pt x="1857756" y="602075"/>
                    <a:pt x="1852422" y="598646"/>
                  </a:cubicBezTo>
                  <a:cubicBezTo>
                    <a:pt x="1799273" y="646557"/>
                    <a:pt x="1748028" y="696944"/>
                    <a:pt x="1686782" y="734949"/>
                  </a:cubicBezTo>
                  <a:cubicBezTo>
                    <a:pt x="1653254" y="755713"/>
                    <a:pt x="1618774" y="775049"/>
                    <a:pt x="1589056" y="801148"/>
                  </a:cubicBezTo>
                  <a:cubicBezTo>
                    <a:pt x="1526667" y="856012"/>
                    <a:pt x="1503902" y="930021"/>
                    <a:pt x="1493234" y="1008697"/>
                  </a:cubicBezTo>
                  <a:cubicBezTo>
                    <a:pt x="1483423" y="1080897"/>
                    <a:pt x="1456373" y="1147191"/>
                    <a:pt x="1425226" y="1211771"/>
                  </a:cubicBezTo>
                  <a:cubicBezTo>
                    <a:pt x="1346549" y="1374648"/>
                    <a:pt x="1244917" y="1523429"/>
                    <a:pt x="1141000" y="1670780"/>
                  </a:cubicBezTo>
                  <a:cubicBezTo>
                    <a:pt x="1033177" y="1823752"/>
                    <a:pt x="924401" y="1975961"/>
                    <a:pt x="812482" y="2125790"/>
                  </a:cubicBezTo>
                  <a:cubicBezTo>
                    <a:pt x="758285" y="2198275"/>
                    <a:pt x="702183" y="2269331"/>
                    <a:pt x="636080" y="2331434"/>
                  </a:cubicBezTo>
                  <a:cubicBezTo>
                    <a:pt x="565880" y="2397347"/>
                    <a:pt x="486632" y="2451164"/>
                    <a:pt x="403765" y="2499741"/>
                  </a:cubicBezTo>
                  <a:cubicBezTo>
                    <a:pt x="280702" y="2571845"/>
                    <a:pt x="147828" y="2620137"/>
                    <a:pt x="10954" y="2658047"/>
                  </a:cubicBezTo>
                  <a:cubicBezTo>
                    <a:pt x="7715" y="2658999"/>
                    <a:pt x="4096" y="2658713"/>
                    <a:pt x="0" y="2657094"/>
                  </a:cubicBezTo>
                  <a:cubicBezTo>
                    <a:pt x="37243" y="2641759"/>
                    <a:pt x="74962" y="2628043"/>
                    <a:pt x="111728" y="2612041"/>
                  </a:cubicBezTo>
                  <a:cubicBezTo>
                    <a:pt x="217551" y="2565749"/>
                    <a:pt x="314706" y="2505932"/>
                    <a:pt x="404908" y="2434019"/>
                  </a:cubicBezTo>
                  <a:cubicBezTo>
                    <a:pt x="521780" y="2340769"/>
                    <a:pt x="608266" y="2220849"/>
                    <a:pt x="696754" y="2102834"/>
                  </a:cubicBezTo>
                  <a:cubicBezTo>
                    <a:pt x="787051" y="1982438"/>
                    <a:pt x="876300" y="1861376"/>
                    <a:pt x="951738" y="1730693"/>
                  </a:cubicBezTo>
                  <a:cubicBezTo>
                    <a:pt x="1017270" y="1617059"/>
                    <a:pt x="1073658" y="1499140"/>
                    <a:pt x="1120616" y="1376648"/>
                  </a:cubicBezTo>
                  <a:cubicBezTo>
                    <a:pt x="1166717" y="1256062"/>
                    <a:pt x="1213675" y="1135856"/>
                    <a:pt x="1259491" y="1015270"/>
                  </a:cubicBezTo>
                  <a:cubicBezTo>
                    <a:pt x="1271588" y="983456"/>
                    <a:pt x="1284446" y="951262"/>
                    <a:pt x="1290733" y="918115"/>
                  </a:cubicBezTo>
                  <a:cubicBezTo>
                    <a:pt x="1310069" y="815340"/>
                    <a:pt x="1371505" y="742664"/>
                    <a:pt x="1451229" y="681419"/>
                  </a:cubicBezTo>
                  <a:cubicBezTo>
                    <a:pt x="1561814" y="596360"/>
                    <a:pt x="1676876" y="517017"/>
                    <a:pt x="1783461" y="427006"/>
                  </a:cubicBezTo>
                  <a:cubicBezTo>
                    <a:pt x="1842230" y="377380"/>
                    <a:pt x="1894999" y="320993"/>
                    <a:pt x="1943481" y="260985"/>
                  </a:cubicBezTo>
                  <a:cubicBezTo>
                    <a:pt x="1996345" y="195644"/>
                    <a:pt x="2049113" y="130207"/>
                    <a:pt x="2100929" y="64103"/>
                  </a:cubicBezTo>
                  <a:cubicBezTo>
                    <a:pt x="2112074" y="49911"/>
                    <a:pt x="2122075" y="58483"/>
                    <a:pt x="2131695" y="62008"/>
                  </a:cubicBezTo>
                  <a:cubicBezTo>
                    <a:pt x="2200561" y="87535"/>
                    <a:pt x="2269427" y="113062"/>
                    <a:pt x="2339149" y="136398"/>
                  </a:cubicBezTo>
                  <a:cubicBezTo>
                    <a:pt x="2446496" y="172212"/>
                    <a:pt x="2556319" y="191643"/>
                    <a:pt x="2669286" y="182975"/>
                  </a:cubicBezTo>
                  <a:cubicBezTo>
                    <a:pt x="2776633" y="174688"/>
                    <a:pt x="2871026" y="132207"/>
                    <a:pt x="2955703" y="65437"/>
                  </a:cubicBezTo>
                  <a:cubicBezTo>
                    <a:pt x="2982182" y="44291"/>
                    <a:pt x="3001137" y="14669"/>
                    <a:pt x="3032855" y="0"/>
                  </a:cubicBezTo>
                  <a:close/>
                </a:path>
              </a:pathLst>
            </a:custGeom>
            <a:solidFill>
              <a:srgbClr val="EC9E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454B7A94-4894-4157-8004-D6DB7736313C}"/>
                </a:ext>
              </a:extLst>
            </p:cNvPr>
            <p:cNvSpPr/>
            <p:nvPr/>
          </p:nvSpPr>
          <p:spPr>
            <a:xfrm>
              <a:off x="7387055" y="1991244"/>
              <a:ext cx="567103" cy="502459"/>
            </a:xfrm>
            <a:custGeom>
              <a:avLst/>
              <a:gdLst>
                <a:gd name="connsiteX0" fmla="*/ 292666 w 567103"/>
                <a:gd name="connsiteY0" fmla="*/ 21387 h 502459"/>
                <a:gd name="connsiteX1" fmla="*/ 509455 w 567103"/>
                <a:gd name="connsiteY1" fmla="*/ 151594 h 502459"/>
                <a:gd name="connsiteX2" fmla="*/ 566986 w 567103"/>
                <a:gd name="connsiteY2" fmla="*/ 297803 h 502459"/>
                <a:gd name="connsiteX3" fmla="*/ 525552 w 567103"/>
                <a:gd name="connsiteY3" fmla="*/ 444488 h 502459"/>
                <a:gd name="connsiteX4" fmla="*/ 417443 w 567103"/>
                <a:gd name="connsiteY4" fmla="*/ 502304 h 502459"/>
                <a:gd name="connsiteX5" fmla="*/ 121311 w 567103"/>
                <a:gd name="connsiteY5" fmla="*/ 474777 h 502459"/>
                <a:gd name="connsiteX6" fmla="*/ 104452 w 567103"/>
                <a:gd name="connsiteY6" fmla="*/ 450870 h 502459"/>
                <a:gd name="connsiteX7" fmla="*/ 71114 w 567103"/>
                <a:gd name="connsiteY7" fmla="*/ 145403 h 502459"/>
                <a:gd name="connsiteX8" fmla="*/ 10440 w 567103"/>
                <a:gd name="connsiteY8" fmla="*/ 28531 h 502459"/>
                <a:gd name="connsiteX9" fmla="*/ 344 w 567103"/>
                <a:gd name="connsiteY9" fmla="*/ 7957 h 502459"/>
                <a:gd name="connsiteX10" fmla="*/ 27014 w 567103"/>
                <a:gd name="connsiteY10" fmla="*/ 51 h 502459"/>
                <a:gd name="connsiteX11" fmla="*/ 292666 w 567103"/>
                <a:gd name="connsiteY11" fmla="*/ 21387 h 5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103" h="502459">
                  <a:moveTo>
                    <a:pt x="292666" y="21387"/>
                  </a:moveTo>
                  <a:cubicBezTo>
                    <a:pt x="379915" y="39961"/>
                    <a:pt x="451733" y="84633"/>
                    <a:pt x="509455" y="151594"/>
                  </a:cubicBezTo>
                  <a:cubicBezTo>
                    <a:pt x="545174" y="193123"/>
                    <a:pt x="568986" y="240653"/>
                    <a:pt x="566986" y="297803"/>
                  </a:cubicBezTo>
                  <a:cubicBezTo>
                    <a:pt x="566605" y="308280"/>
                    <a:pt x="551269" y="409626"/>
                    <a:pt x="525552" y="444488"/>
                  </a:cubicBezTo>
                  <a:cubicBezTo>
                    <a:pt x="498406" y="481349"/>
                    <a:pt x="466211" y="504591"/>
                    <a:pt x="417443" y="502304"/>
                  </a:cubicBezTo>
                  <a:cubicBezTo>
                    <a:pt x="318288" y="497733"/>
                    <a:pt x="219323" y="491827"/>
                    <a:pt x="121311" y="474777"/>
                  </a:cubicBezTo>
                  <a:cubicBezTo>
                    <a:pt x="105976" y="472110"/>
                    <a:pt x="101785" y="465157"/>
                    <a:pt x="104452" y="450870"/>
                  </a:cubicBezTo>
                  <a:cubicBezTo>
                    <a:pt x="124169" y="345714"/>
                    <a:pt x="108548" y="244272"/>
                    <a:pt x="71114" y="145403"/>
                  </a:cubicBezTo>
                  <a:cubicBezTo>
                    <a:pt x="55493" y="104160"/>
                    <a:pt x="33967" y="65774"/>
                    <a:pt x="10440" y="28531"/>
                  </a:cubicBezTo>
                  <a:cubicBezTo>
                    <a:pt x="6249" y="21864"/>
                    <a:pt x="-1752" y="12148"/>
                    <a:pt x="344" y="7957"/>
                  </a:cubicBezTo>
                  <a:cubicBezTo>
                    <a:pt x="5011" y="-1473"/>
                    <a:pt x="17108" y="147"/>
                    <a:pt x="27014" y="51"/>
                  </a:cubicBezTo>
                  <a:cubicBezTo>
                    <a:pt x="86926" y="-139"/>
                    <a:pt x="269139" y="16434"/>
                    <a:pt x="292666" y="21387"/>
                  </a:cubicBezTo>
                  <a:close/>
                </a:path>
              </a:pathLst>
            </a:custGeom>
            <a:solidFill>
              <a:srgbClr val="FCCB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9B4DE4B6-9B26-46F3-8058-4875BBD62D98}"/>
                </a:ext>
              </a:extLst>
            </p:cNvPr>
            <p:cNvSpPr/>
            <p:nvPr/>
          </p:nvSpPr>
          <p:spPr>
            <a:xfrm>
              <a:off x="9284969" y="1536858"/>
              <a:ext cx="450698" cy="614008"/>
            </a:xfrm>
            <a:custGeom>
              <a:avLst/>
              <a:gdLst>
                <a:gd name="connsiteX0" fmla="*/ 448913 w 450698"/>
                <a:gd name="connsiteY0" fmla="*/ 438626 h 614008"/>
                <a:gd name="connsiteX1" fmla="*/ 417195 w 450698"/>
                <a:gd name="connsiteY1" fmla="*/ 282988 h 614008"/>
                <a:gd name="connsiteX2" fmla="*/ 362808 w 450698"/>
                <a:gd name="connsiteY2" fmla="*/ 200311 h 614008"/>
                <a:gd name="connsiteX3" fmla="*/ 75057 w 450698"/>
                <a:gd name="connsiteY3" fmla="*/ 1238 h 614008"/>
                <a:gd name="connsiteX4" fmla="*/ 72771 w 450698"/>
                <a:gd name="connsiteY4" fmla="*/ 0 h 614008"/>
                <a:gd name="connsiteX5" fmla="*/ 68485 w 450698"/>
                <a:gd name="connsiteY5" fmla="*/ 3524 h 614008"/>
                <a:gd name="connsiteX6" fmla="*/ 0 w 450698"/>
                <a:gd name="connsiteY6" fmla="*/ 609409 h 614008"/>
                <a:gd name="connsiteX7" fmla="*/ 126302 w 450698"/>
                <a:gd name="connsiteY7" fmla="*/ 613981 h 614008"/>
                <a:gd name="connsiteX8" fmla="*/ 417100 w 450698"/>
                <a:gd name="connsiteY8" fmla="*/ 511492 h 614008"/>
                <a:gd name="connsiteX9" fmla="*/ 448913 w 450698"/>
                <a:gd name="connsiteY9" fmla="*/ 438626 h 61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698" h="614008">
                  <a:moveTo>
                    <a:pt x="448913" y="438626"/>
                  </a:moveTo>
                  <a:cubicBezTo>
                    <a:pt x="456343" y="386715"/>
                    <a:pt x="439579" y="330232"/>
                    <a:pt x="417195" y="282988"/>
                  </a:cubicBezTo>
                  <a:cubicBezTo>
                    <a:pt x="403003" y="253079"/>
                    <a:pt x="383857" y="225838"/>
                    <a:pt x="362808" y="200311"/>
                  </a:cubicBezTo>
                  <a:cubicBezTo>
                    <a:pt x="285941" y="106966"/>
                    <a:pt x="187929" y="42386"/>
                    <a:pt x="75057" y="1238"/>
                  </a:cubicBezTo>
                  <a:cubicBezTo>
                    <a:pt x="74295" y="857"/>
                    <a:pt x="73533" y="476"/>
                    <a:pt x="72771" y="0"/>
                  </a:cubicBezTo>
                  <a:cubicBezTo>
                    <a:pt x="71342" y="952"/>
                    <a:pt x="69818" y="2000"/>
                    <a:pt x="68485" y="3524"/>
                  </a:cubicBezTo>
                  <a:cubicBezTo>
                    <a:pt x="63246" y="10192"/>
                    <a:pt x="20574" y="533495"/>
                    <a:pt x="0" y="609409"/>
                  </a:cubicBezTo>
                  <a:cubicBezTo>
                    <a:pt x="0" y="612267"/>
                    <a:pt x="115729" y="614267"/>
                    <a:pt x="126302" y="613981"/>
                  </a:cubicBezTo>
                  <a:cubicBezTo>
                    <a:pt x="223742" y="611029"/>
                    <a:pt x="350711" y="591407"/>
                    <a:pt x="417100" y="511492"/>
                  </a:cubicBezTo>
                  <a:cubicBezTo>
                    <a:pt x="435293" y="489585"/>
                    <a:pt x="445104" y="464725"/>
                    <a:pt x="448913" y="438626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17FD24A4-7D0C-4AE7-95E9-32561E50430E}"/>
                </a:ext>
              </a:extLst>
            </p:cNvPr>
            <p:cNvSpPr/>
            <p:nvPr/>
          </p:nvSpPr>
          <p:spPr>
            <a:xfrm>
              <a:off x="9256518" y="2390011"/>
              <a:ext cx="300951" cy="561880"/>
            </a:xfrm>
            <a:custGeom>
              <a:avLst/>
              <a:gdLst>
                <a:gd name="connsiteX0" fmla="*/ 259242 w 300951"/>
                <a:gd name="connsiteY0" fmla="*/ 173451 h 561880"/>
                <a:gd name="connsiteX1" fmla="*/ 259242 w 300951"/>
                <a:gd name="connsiteY1" fmla="*/ 173451 h 561880"/>
                <a:gd name="connsiteX2" fmla="*/ 93030 w 300951"/>
                <a:gd name="connsiteY2" fmla="*/ 1 h 561880"/>
                <a:gd name="connsiteX3" fmla="*/ 39118 w 300951"/>
                <a:gd name="connsiteY3" fmla="*/ 561881 h 561880"/>
                <a:gd name="connsiteX4" fmla="*/ 71408 w 300951"/>
                <a:gd name="connsiteY4" fmla="*/ 556928 h 561880"/>
                <a:gd name="connsiteX5" fmla="*/ 280863 w 300951"/>
                <a:gd name="connsiteY5" fmla="*/ 409671 h 561880"/>
                <a:gd name="connsiteX6" fmla="*/ 280863 w 300951"/>
                <a:gd name="connsiteY6" fmla="*/ 409671 h 561880"/>
                <a:gd name="connsiteX7" fmla="*/ 291341 w 300951"/>
                <a:gd name="connsiteY7" fmla="*/ 387287 h 561880"/>
                <a:gd name="connsiteX8" fmla="*/ 259242 w 300951"/>
                <a:gd name="connsiteY8" fmla="*/ 173451 h 56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51" h="561880">
                  <a:moveTo>
                    <a:pt x="259242" y="173451"/>
                  </a:moveTo>
                  <a:cubicBezTo>
                    <a:pt x="259146" y="173451"/>
                    <a:pt x="259146" y="173451"/>
                    <a:pt x="259242" y="173451"/>
                  </a:cubicBezTo>
                  <a:cubicBezTo>
                    <a:pt x="202853" y="96394"/>
                    <a:pt x="136178" y="20194"/>
                    <a:pt x="93030" y="1"/>
                  </a:cubicBezTo>
                  <a:cubicBezTo>
                    <a:pt x="92459" y="-476"/>
                    <a:pt x="-73372" y="220219"/>
                    <a:pt x="39118" y="561881"/>
                  </a:cubicBezTo>
                  <a:cubicBezTo>
                    <a:pt x="49882" y="560261"/>
                    <a:pt x="60645" y="558547"/>
                    <a:pt x="71408" y="556928"/>
                  </a:cubicBezTo>
                  <a:cubicBezTo>
                    <a:pt x="160562" y="535496"/>
                    <a:pt x="234096" y="491681"/>
                    <a:pt x="280863" y="409671"/>
                  </a:cubicBezTo>
                  <a:cubicBezTo>
                    <a:pt x="280863" y="409671"/>
                    <a:pt x="280863" y="409671"/>
                    <a:pt x="280863" y="409671"/>
                  </a:cubicBezTo>
                  <a:cubicBezTo>
                    <a:pt x="282292" y="401194"/>
                    <a:pt x="285912" y="393764"/>
                    <a:pt x="291341" y="387287"/>
                  </a:cubicBezTo>
                  <a:cubicBezTo>
                    <a:pt x="313344" y="310992"/>
                    <a:pt x="295437" y="240888"/>
                    <a:pt x="259242" y="173451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6C03A9FA-2C17-4DF8-9865-1BC554FBFF31}"/>
                </a:ext>
              </a:extLst>
            </p:cNvPr>
            <p:cNvSpPr/>
            <p:nvPr/>
          </p:nvSpPr>
          <p:spPr>
            <a:xfrm>
              <a:off x="9172669" y="2326385"/>
              <a:ext cx="176021" cy="632386"/>
            </a:xfrm>
            <a:custGeom>
              <a:avLst/>
              <a:gdLst>
                <a:gd name="connsiteX0" fmla="*/ 176022 w 176021"/>
                <a:gd name="connsiteY0" fmla="*/ 63341 h 632386"/>
                <a:gd name="connsiteX1" fmla="*/ 174212 w 176021"/>
                <a:gd name="connsiteY1" fmla="*/ 61913 h 632386"/>
                <a:gd name="connsiteX2" fmla="*/ 63912 w 176021"/>
                <a:gd name="connsiteY2" fmla="*/ 0 h 632386"/>
                <a:gd name="connsiteX3" fmla="*/ 63912 w 176021"/>
                <a:gd name="connsiteY3" fmla="*/ 0 h 632386"/>
                <a:gd name="connsiteX4" fmla="*/ 0 w 176021"/>
                <a:gd name="connsiteY4" fmla="*/ 631603 h 632386"/>
                <a:gd name="connsiteX5" fmla="*/ 381 w 176021"/>
                <a:gd name="connsiteY5" fmla="*/ 631984 h 632386"/>
                <a:gd name="connsiteX6" fmla="*/ 123825 w 176021"/>
                <a:gd name="connsiteY6" fmla="*/ 625411 h 632386"/>
                <a:gd name="connsiteX7" fmla="*/ 176022 w 176021"/>
                <a:gd name="connsiteY7" fmla="*/ 63341 h 63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21" h="632386">
                  <a:moveTo>
                    <a:pt x="176022" y="63341"/>
                  </a:moveTo>
                  <a:cubicBezTo>
                    <a:pt x="175736" y="62675"/>
                    <a:pt x="174498" y="61722"/>
                    <a:pt x="174212" y="61913"/>
                  </a:cubicBezTo>
                  <a:cubicBezTo>
                    <a:pt x="158401" y="48768"/>
                    <a:pt x="66294" y="1048"/>
                    <a:pt x="63912" y="0"/>
                  </a:cubicBezTo>
                  <a:cubicBezTo>
                    <a:pt x="63912" y="0"/>
                    <a:pt x="63912" y="0"/>
                    <a:pt x="63912" y="0"/>
                  </a:cubicBezTo>
                  <a:cubicBezTo>
                    <a:pt x="56579" y="67627"/>
                    <a:pt x="10382" y="531590"/>
                    <a:pt x="0" y="631603"/>
                  </a:cubicBezTo>
                  <a:cubicBezTo>
                    <a:pt x="95" y="631698"/>
                    <a:pt x="285" y="631888"/>
                    <a:pt x="381" y="631984"/>
                  </a:cubicBezTo>
                  <a:cubicBezTo>
                    <a:pt x="25241" y="631793"/>
                    <a:pt x="108490" y="635127"/>
                    <a:pt x="123825" y="625411"/>
                  </a:cubicBezTo>
                  <a:cubicBezTo>
                    <a:pt x="75342" y="431863"/>
                    <a:pt x="81819" y="243554"/>
                    <a:pt x="176022" y="63341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8866521-8BE3-4F56-9870-F33DDB48A258}"/>
              </a:ext>
            </a:extLst>
          </p:cNvPr>
          <p:cNvGrpSpPr/>
          <p:nvPr/>
        </p:nvGrpSpPr>
        <p:grpSpPr>
          <a:xfrm>
            <a:off x="4060599" y="3500972"/>
            <a:ext cx="3320976" cy="2871369"/>
            <a:chOff x="2452687" y="280987"/>
            <a:chExt cx="7282980" cy="6296978"/>
          </a:xfrm>
        </p:grpSpPr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79FE3589-B356-4578-80FA-1E314AD2EEE4}"/>
                </a:ext>
              </a:extLst>
            </p:cNvPr>
            <p:cNvSpPr/>
            <p:nvPr/>
          </p:nvSpPr>
          <p:spPr>
            <a:xfrm>
              <a:off x="2452687" y="280987"/>
              <a:ext cx="6590659" cy="6296978"/>
            </a:xfrm>
            <a:custGeom>
              <a:avLst/>
              <a:gdLst>
                <a:gd name="connsiteX0" fmla="*/ 6575108 w 6590659"/>
                <a:gd name="connsiteY0" fmla="*/ 3154204 h 6296978"/>
                <a:gd name="connsiteX1" fmla="*/ 6575298 w 6590659"/>
                <a:gd name="connsiteY1" fmla="*/ 3148679 h 6296978"/>
                <a:gd name="connsiteX2" fmla="*/ 6418993 w 6590659"/>
                <a:gd name="connsiteY2" fmla="*/ 3007328 h 6296978"/>
                <a:gd name="connsiteX3" fmla="*/ 6012561 w 6590659"/>
                <a:gd name="connsiteY3" fmla="*/ 2937986 h 6296978"/>
                <a:gd name="connsiteX4" fmla="*/ 4294156 w 6590659"/>
                <a:gd name="connsiteY4" fmla="*/ 2796540 h 6296978"/>
                <a:gd name="connsiteX5" fmla="*/ 4301585 w 6590659"/>
                <a:gd name="connsiteY5" fmla="*/ 2779109 h 6296978"/>
                <a:gd name="connsiteX6" fmla="*/ 4572953 w 6590659"/>
                <a:gd name="connsiteY6" fmla="*/ 2445925 h 6296978"/>
                <a:gd name="connsiteX7" fmla="*/ 4665250 w 6590659"/>
                <a:gd name="connsiteY7" fmla="*/ 2425637 h 6296978"/>
                <a:gd name="connsiteX8" fmla="*/ 5036439 w 6590659"/>
                <a:gd name="connsiteY8" fmla="*/ 2470214 h 6296978"/>
                <a:gd name="connsiteX9" fmla="*/ 5467160 w 6590659"/>
                <a:gd name="connsiteY9" fmla="*/ 2203704 h 6296978"/>
                <a:gd name="connsiteX10" fmla="*/ 5484400 w 6590659"/>
                <a:gd name="connsiteY10" fmla="*/ 2177129 h 6296978"/>
                <a:gd name="connsiteX11" fmla="*/ 5512118 w 6590659"/>
                <a:gd name="connsiteY11" fmla="*/ 2074831 h 6296978"/>
                <a:gd name="connsiteX12" fmla="*/ 5507355 w 6590659"/>
                <a:gd name="connsiteY12" fmla="*/ 2039207 h 6296978"/>
                <a:gd name="connsiteX13" fmla="*/ 5437918 w 6590659"/>
                <a:gd name="connsiteY13" fmla="*/ 1862042 h 6296978"/>
                <a:gd name="connsiteX14" fmla="*/ 5221129 w 6590659"/>
                <a:gd name="connsiteY14" fmla="*/ 1731836 h 6296978"/>
                <a:gd name="connsiteX15" fmla="*/ 5150263 w 6590659"/>
                <a:gd name="connsiteY15" fmla="*/ 1717739 h 6296978"/>
                <a:gd name="connsiteX16" fmla="*/ 5131403 w 6590659"/>
                <a:gd name="connsiteY16" fmla="*/ 1695260 h 6296978"/>
                <a:gd name="connsiteX17" fmla="*/ 5053394 w 6590659"/>
                <a:gd name="connsiteY17" fmla="*/ 1658779 h 6296978"/>
                <a:gd name="connsiteX18" fmla="*/ 4654868 w 6590659"/>
                <a:gd name="connsiteY18" fmla="*/ 1552480 h 6296978"/>
                <a:gd name="connsiteX19" fmla="*/ 4138041 w 6590659"/>
                <a:gd name="connsiteY19" fmla="*/ 1652397 h 6296978"/>
                <a:gd name="connsiteX20" fmla="*/ 3800475 w 6590659"/>
                <a:gd name="connsiteY20" fmla="*/ 1842802 h 6296978"/>
                <a:gd name="connsiteX21" fmla="*/ 3296317 w 6590659"/>
                <a:gd name="connsiteY21" fmla="*/ 2121313 h 6296978"/>
                <a:gd name="connsiteX22" fmla="*/ 3054191 w 6590659"/>
                <a:gd name="connsiteY22" fmla="*/ 2250853 h 6296978"/>
                <a:gd name="connsiteX23" fmla="*/ 3054096 w 6590659"/>
                <a:gd name="connsiteY23" fmla="*/ 2235803 h 6296978"/>
                <a:gd name="connsiteX24" fmla="*/ 3082195 w 6590659"/>
                <a:gd name="connsiteY24" fmla="*/ 1948910 h 6296978"/>
                <a:gd name="connsiteX25" fmla="*/ 3144584 w 6590659"/>
                <a:gd name="connsiteY25" fmla="*/ 1321689 h 6296978"/>
                <a:gd name="connsiteX26" fmla="*/ 3200591 w 6590659"/>
                <a:gd name="connsiteY26" fmla="*/ 747903 h 6296978"/>
                <a:gd name="connsiteX27" fmla="*/ 3273076 w 6590659"/>
                <a:gd name="connsiteY27" fmla="*/ 21527 h 6296978"/>
                <a:gd name="connsiteX28" fmla="*/ 3264503 w 6590659"/>
                <a:gd name="connsiteY28" fmla="*/ 0 h 6296978"/>
                <a:gd name="connsiteX29" fmla="*/ 3242215 w 6590659"/>
                <a:gd name="connsiteY29" fmla="*/ 22860 h 6296978"/>
                <a:gd name="connsiteX30" fmla="*/ 3144965 w 6590659"/>
                <a:gd name="connsiteY30" fmla="*/ 124206 h 6296978"/>
                <a:gd name="connsiteX31" fmla="*/ 3144965 w 6590659"/>
                <a:gd name="connsiteY31" fmla="*/ 124206 h 6296978"/>
                <a:gd name="connsiteX32" fmla="*/ 1378553 w 6590659"/>
                <a:gd name="connsiteY32" fmla="*/ 2811495 h 6296978"/>
                <a:gd name="connsiteX33" fmla="*/ 640842 w 6590659"/>
                <a:gd name="connsiteY33" fmla="*/ 4574381 h 6296978"/>
                <a:gd name="connsiteX34" fmla="*/ 302228 w 6590659"/>
                <a:gd name="connsiteY34" fmla="*/ 5449634 h 6296978"/>
                <a:gd name="connsiteX35" fmla="*/ 0 w 6590659"/>
                <a:gd name="connsiteY35" fmla="*/ 6290787 h 6296978"/>
                <a:gd name="connsiteX36" fmla="*/ 1808512 w 6590659"/>
                <a:gd name="connsiteY36" fmla="*/ 6295358 h 6296978"/>
                <a:gd name="connsiteX37" fmla="*/ 1808702 w 6590659"/>
                <a:gd name="connsiteY37" fmla="*/ 6295168 h 6296978"/>
                <a:gd name="connsiteX38" fmla="*/ 1808702 w 6590659"/>
                <a:gd name="connsiteY38" fmla="*/ 6295358 h 6296978"/>
                <a:gd name="connsiteX39" fmla="*/ 2087309 w 6590659"/>
                <a:gd name="connsiteY39" fmla="*/ 6293739 h 6296978"/>
                <a:gd name="connsiteX40" fmla="*/ 2162461 w 6590659"/>
                <a:gd name="connsiteY40" fmla="*/ 5784723 h 6296978"/>
                <a:gd name="connsiteX41" fmla="*/ 2432971 w 6590659"/>
                <a:gd name="connsiteY41" fmla="*/ 5419058 h 6296978"/>
                <a:gd name="connsiteX42" fmla="*/ 2644807 w 6590659"/>
                <a:gd name="connsiteY42" fmla="*/ 5344573 h 6296978"/>
                <a:gd name="connsiteX43" fmla="*/ 2861215 w 6590659"/>
                <a:gd name="connsiteY43" fmla="*/ 5239512 h 6296978"/>
                <a:gd name="connsiteX44" fmla="*/ 3190685 w 6590659"/>
                <a:gd name="connsiteY44" fmla="*/ 5016056 h 6296978"/>
                <a:gd name="connsiteX45" fmla="*/ 3634931 w 6590659"/>
                <a:gd name="connsiteY45" fmla="*/ 4394359 h 6296978"/>
                <a:gd name="connsiteX46" fmla="*/ 3774567 w 6590659"/>
                <a:gd name="connsiteY46" fmla="*/ 4001643 h 6296978"/>
                <a:gd name="connsiteX47" fmla="*/ 4528757 w 6590659"/>
                <a:gd name="connsiteY47" fmla="*/ 3490055 h 6296978"/>
                <a:gd name="connsiteX48" fmla="*/ 4891469 w 6590659"/>
                <a:gd name="connsiteY48" fmla="*/ 3486245 h 6296978"/>
                <a:gd name="connsiteX49" fmla="*/ 5294757 w 6590659"/>
                <a:gd name="connsiteY49" fmla="*/ 3477197 h 6296978"/>
                <a:gd name="connsiteX50" fmla="*/ 5621941 w 6590659"/>
                <a:gd name="connsiteY50" fmla="*/ 3471101 h 6296978"/>
                <a:gd name="connsiteX51" fmla="*/ 6349460 w 6590659"/>
                <a:gd name="connsiteY51" fmla="*/ 3494532 h 6296978"/>
                <a:gd name="connsiteX52" fmla="*/ 6569488 w 6590659"/>
                <a:gd name="connsiteY52" fmla="*/ 3338703 h 6296978"/>
                <a:gd name="connsiteX53" fmla="*/ 6575108 w 6590659"/>
                <a:gd name="connsiteY53" fmla="*/ 3154204 h 62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90659" h="6296978">
                  <a:moveTo>
                    <a:pt x="6575108" y="3154204"/>
                  </a:moveTo>
                  <a:cubicBezTo>
                    <a:pt x="6575298" y="3152299"/>
                    <a:pt x="6575394" y="3150489"/>
                    <a:pt x="6575298" y="3148679"/>
                  </a:cubicBezTo>
                  <a:cubicBezTo>
                    <a:pt x="6573584" y="3118771"/>
                    <a:pt x="6424517" y="3009424"/>
                    <a:pt x="6418993" y="3007328"/>
                  </a:cubicBezTo>
                  <a:cubicBezTo>
                    <a:pt x="6287453" y="2959513"/>
                    <a:pt x="6151817" y="2952560"/>
                    <a:pt x="6012561" y="2937986"/>
                  </a:cubicBezTo>
                  <a:cubicBezTo>
                    <a:pt x="5729383" y="2908364"/>
                    <a:pt x="4441127" y="2799398"/>
                    <a:pt x="4294156" y="2796540"/>
                  </a:cubicBezTo>
                  <a:cubicBezTo>
                    <a:pt x="4284250" y="2787872"/>
                    <a:pt x="4298156" y="2783396"/>
                    <a:pt x="4301585" y="2779109"/>
                  </a:cubicBezTo>
                  <a:cubicBezTo>
                    <a:pt x="4390263" y="2666714"/>
                    <a:pt x="4502563" y="2573750"/>
                    <a:pt x="4572953" y="2445925"/>
                  </a:cubicBezTo>
                  <a:cubicBezTo>
                    <a:pt x="4591907" y="2411635"/>
                    <a:pt x="4630484" y="2404491"/>
                    <a:pt x="4665250" y="2425637"/>
                  </a:cubicBezTo>
                  <a:cubicBezTo>
                    <a:pt x="4737545" y="2469642"/>
                    <a:pt x="4989957" y="2475833"/>
                    <a:pt x="5036439" y="2470214"/>
                  </a:cubicBezTo>
                  <a:cubicBezTo>
                    <a:pt x="5222462" y="2457164"/>
                    <a:pt x="5339715" y="2386489"/>
                    <a:pt x="5467160" y="2203704"/>
                  </a:cubicBezTo>
                  <a:cubicBezTo>
                    <a:pt x="5475446" y="2196465"/>
                    <a:pt x="5479352" y="2186464"/>
                    <a:pt x="5484400" y="2177129"/>
                  </a:cubicBezTo>
                  <a:cubicBezTo>
                    <a:pt x="5501735" y="2145125"/>
                    <a:pt x="5506403" y="2109883"/>
                    <a:pt x="5512118" y="2074831"/>
                  </a:cubicBezTo>
                  <a:cubicBezTo>
                    <a:pt x="5512975" y="2062639"/>
                    <a:pt x="5515642" y="2050161"/>
                    <a:pt x="5507355" y="2039207"/>
                  </a:cubicBezTo>
                  <a:cubicBezTo>
                    <a:pt x="5504688" y="2037398"/>
                    <a:pt x="5473732" y="1903571"/>
                    <a:pt x="5437918" y="1862042"/>
                  </a:cubicBezTo>
                  <a:cubicBezTo>
                    <a:pt x="5380196" y="1795082"/>
                    <a:pt x="5308378" y="1750409"/>
                    <a:pt x="5221129" y="1731836"/>
                  </a:cubicBezTo>
                  <a:cubicBezTo>
                    <a:pt x="5211794" y="1729835"/>
                    <a:pt x="5148167" y="1719834"/>
                    <a:pt x="5150263" y="1717739"/>
                  </a:cubicBezTo>
                  <a:cubicBezTo>
                    <a:pt x="5152263" y="1703356"/>
                    <a:pt x="5140167" y="1700308"/>
                    <a:pt x="5131403" y="1695260"/>
                  </a:cubicBezTo>
                  <a:cubicBezTo>
                    <a:pt x="5106448" y="1680972"/>
                    <a:pt x="5079493" y="1670685"/>
                    <a:pt x="5053394" y="1658779"/>
                  </a:cubicBezTo>
                  <a:cubicBezTo>
                    <a:pt x="4926520" y="1600962"/>
                    <a:pt x="4793838" y="1562957"/>
                    <a:pt x="4654868" y="1552480"/>
                  </a:cubicBezTo>
                  <a:cubicBezTo>
                    <a:pt x="4474083" y="1538954"/>
                    <a:pt x="4300823" y="1570673"/>
                    <a:pt x="4138041" y="1652397"/>
                  </a:cubicBezTo>
                  <a:cubicBezTo>
                    <a:pt x="4022503" y="1710404"/>
                    <a:pt x="3912965" y="1779270"/>
                    <a:pt x="3800475" y="1842802"/>
                  </a:cubicBezTo>
                  <a:cubicBezTo>
                    <a:pt x="3633311" y="1937290"/>
                    <a:pt x="3465100" y="2029778"/>
                    <a:pt x="3296317" y="2121313"/>
                  </a:cubicBezTo>
                  <a:cubicBezTo>
                    <a:pt x="3242786" y="2150364"/>
                    <a:pt x="3130868" y="2212277"/>
                    <a:pt x="3054191" y="2250853"/>
                  </a:cubicBezTo>
                  <a:cubicBezTo>
                    <a:pt x="3053906" y="2245805"/>
                    <a:pt x="3053620" y="2240756"/>
                    <a:pt x="3054096" y="2235803"/>
                  </a:cubicBezTo>
                  <a:cubicBezTo>
                    <a:pt x="3063335" y="2140172"/>
                    <a:pt x="3072670" y="2044541"/>
                    <a:pt x="3082195" y="1948910"/>
                  </a:cubicBezTo>
                  <a:cubicBezTo>
                    <a:pt x="3102959" y="1739837"/>
                    <a:pt x="3124010" y="1530763"/>
                    <a:pt x="3144584" y="1321689"/>
                  </a:cubicBezTo>
                  <a:cubicBezTo>
                    <a:pt x="3163443" y="1130427"/>
                    <a:pt x="3181636" y="939165"/>
                    <a:pt x="3200591" y="747903"/>
                  </a:cubicBezTo>
                  <a:cubicBezTo>
                    <a:pt x="3224594" y="505778"/>
                    <a:pt x="3248978" y="263652"/>
                    <a:pt x="3273076" y="21527"/>
                  </a:cubicBezTo>
                  <a:cubicBezTo>
                    <a:pt x="3273933" y="13335"/>
                    <a:pt x="3278315" y="2762"/>
                    <a:pt x="3264503" y="0"/>
                  </a:cubicBezTo>
                  <a:cubicBezTo>
                    <a:pt x="3256407" y="6953"/>
                    <a:pt x="3251454" y="17050"/>
                    <a:pt x="3242215" y="22860"/>
                  </a:cubicBezTo>
                  <a:cubicBezTo>
                    <a:pt x="3209830" y="56674"/>
                    <a:pt x="3177349" y="90392"/>
                    <a:pt x="3144965" y="124206"/>
                  </a:cubicBezTo>
                  <a:cubicBezTo>
                    <a:pt x="3144965" y="124206"/>
                    <a:pt x="3144965" y="124206"/>
                    <a:pt x="3144965" y="124206"/>
                  </a:cubicBezTo>
                  <a:cubicBezTo>
                    <a:pt x="2346484" y="878491"/>
                    <a:pt x="1824800" y="1818989"/>
                    <a:pt x="1378553" y="2811495"/>
                  </a:cubicBezTo>
                  <a:cubicBezTo>
                    <a:pt x="1117283" y="3392520"/>
                    <a:pt x="874490" y="3981736"/>
                    <a:pt x="640842" y="4574381"/>
                  </a:cubicBezTo>
                  <a:cubicBezTo>
                    <a:pt x="526161" y="4865370"/>
                    <a:pt x="413671" y="5157312"/>
                    <a:pt x="302228" y="5449634"/>
                  </a:cubicBezTo>
                  <a:cubicBezTo>
                    <a:pt x="210693" y="5689949"/>
                    <a:pt x="142780" y="5967794"/>
                    <a:pt x="0" y="6290787"/>
                  </a:cubicBezTo>
                  <a:cubicBezTo>
                    <a:pt x="628555" y="6301169"/>
                    <a:pt x="1216343" y="6295358"/>
                    <a:pt x="1808512" y="6295358"/>
                  </a:cubicBezTo>
                  <a:cubicBezTo>
                    <a:pt x="1808607" y="6295263"/>
                    <a:pt x="1808607" y="6295168"/>
                    <a:pt x="1808702" y="6295168"/>
                  </a:cubicBezTo>
                  <a:cubicBezTo>
                    <a:pt x="1808702" y="6295263"/>
                    <a:pt x="1808702" y="6295263"/>
                    <a:pt x="1808702" y="6295358"/>
                  </a:cubicBezTo>
                  <a:cubicBezTo>
                    <a:pt x="1834610" y="6295358"/>
                    <a:pt x="2087309" y="6294120"/>
                    <a:pt x="2087309" y="6293739"/>
                  </a:cubicBezTo>
                  <a:cubicBezTo>
                    <a:pt x="2078260" y="6121336"/>
                    <a:pt x="2103977" y="5947220"/>
                    <a:pt x="2162461" y="5784723"/>
                  </a:cubicBezTo>
                  <a:cubicBezTo>
                    <a:pt x="2213610" y="5642420"/>
                    <a:pt x="2298668" y="5496973"/>
                    <a:pt x="2432971" y="5419058"/>
                  </a:cubicBezTo>
                  <a:cubicBezTo>
                    <a:pt x="2498503" y="5381054"/>
                    <a:pt x="2574703" y="5372862"/>
                    <a:pt x="2644807" y="5344573"/>
                  </a:cubicBezTo>
                  <a:cubicBezTo>
                    <a:pt x="2719197" y="5314569"/>
                    <a:pt x="2789968" y="5276088"/>
                    <a:pt x="2861215" y="5239512"/>
                  </a:cubicBezTo>
                  <a:cubicBezTo>
                    <a:pt x="2979611" y="5178743"/>
                    <a:pt x="3090386" y="5103400"/>
                    <a:pt x="3190685" y="5016056"/>
                  </a:cubicBezTo>
                  <a:cubicBezTo>
                    <a:pt x="3384614" y="4847368"/>
                    <a:pt x="3539966" y="4633532"/>
                    <a:pt x="3634931" y="4394359"/>
                  </a:cubicBezTo>
                  <a:cubicBezTo>
                    <a:pt x="3686175" y="4265200"/>
                    <a:pt x="3720751" y="4129754"/>
                    <a:pt x="3774567" y="4001643"/>
                  </a:cubicBezTo>
                  <a:cubicBezTo>
                    <a:pt x="3910108" y="3679031"/>
                    <a:pt x="4189953" y="3524726"/>
                    <a:pt x="4528757" y="3490055"/>
                  </a:cubicBezTo>
                  <a:cubicBezTo>
                    <a:pt x="4649248" y="3477673"/>
                    <a:pt x="4770597" y="3479578"/>
                    <a:pt x="4891469" y="3486245"/>
                  </a:cubicBezTo>
                  <a:cubicBezTo>
                    <a:pt x="5032344" y="3494056"/>
                    <a:pt x="5153121" y="3495008"/>
                    <a:pt x="5294757" y="3477197"/>
                  </a:cubicBezTo>
                  <a:cubicBezTo>
                    <a:pt x="5403152" y="3463481"/>
                    <a:pt x="5513070" y="3461480"/>
                    <a:pt x="5621941" y="3471101"/>
                  </a:cubicBezTo>
                  <a:cubicBezTo>
                    <a:pt x="5851970" y="3491294"/>
                    <a:pt x="6122385" y="3557302"/>
                    <a:pt x="6349460" y="3494532"/>
                  </a:cubicBezTo>
                  <a:cubicBezTo>
                    <a:pt x="6436424" y="3470434"/>
                    <a:pt x="6521863" y="3416999"/>
                    <a:pt x="6569488" y="3338703"/>
                  </a:cubicBezTo>
                  <a:cubicBezTo>
                    <a:pt x="6584252" y="3314414"/>
                    <a:pt x="6605683" y="3130582"/>
                    <a:pt x="6575108" y="3154204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8CBFA000-A322-4A0F-8682-C1F689D3896F}"/>
                </a:ext>
              </a:extLst>
            </p:cNvPr>
            <p:cNvSpPr/>
            <p:nvPr/>
          </p:nvSpPr>
          <p:spPr>
            <a:xfrm>
              <a:off x="4266197" y="3257111"/>
              <a:ext cx="4782922" cy="3319233"/>
            </a:xfrm>
            <a:custGeom>
              <a:avLst/>
              <a:gdLst>
                <a:gd name="connsiteX0" fmla="*/ 1002 w 4782922"/>
                <a:gd name="connsiteY0" fmla="*/ 3319234 h 3319233"/>
                <a:gd name="connsiteX1" fmla="*/ 166356 w 4782922"/>
                <a:gd name="connsiteY1" fmla="*/ 2586666 h 3319233"/>
                <a:gd name="connsiteX2" fmla="*/ 760525 w 4782922"/>
                <a:gd name="connsiteY2" fmla="*/ 2200142 h 3319233"/>
                <a:gd name="connsiteX3" fmla="*/ 1403558 w 4782922"/>
                <a:gd name="connsiteY3" fmla="*/ 1781327 h 3319233"/>
                <a:gd name="connsiteX4" fmla="*/ 1915622 w 4782922"/>
                <a:gd name="connsiteY4" fmla="*/ 871499 h 3319233"/>
                <a:gd name="connsiteX5" fmla="*/ 2210898 w 4782922"/>
                <a:gd name="connsiteY5" fmla="*/ 530695 h 3319233"/>
                <a:gd name="connsiteX6" fmla="*/ 2361488 w 4782922"/>
                <a:gd name="connsiteY6" fmla="*/ 219799 h 3319233"/>
                <a:gd name="connsiteX7" fmla="*/ 2372251 w 4782922"/>
                <a:gd name="connsiteY7" fmla="*/ 21488 h 3319233"/>
                <a:gd name="connsiteX8" fmla="*/ 2377490 w 4782922"/>
                <a:gd name="connsiteY8" fmla="*/ 248 h 3319233"/>
                <a:gd name="connsiteX9" fmla="*/ 2392825 w 4782922"/>
                <a:gd name="connsiteY9" fmla="*/ 18821 h 3319233"/>
                <a:gd name="connsiteX10" fmla="*/ 2437021 w 4782922"/>
                <a:gd name="connsiteY10" fmla="*/ 225799 h 3319233"/>
                <a:gd name="connsiteX11" fmla="*/ 2447213 w 4782922"/>
                <a:gd name="connsiteY11" fmla="*/ 429539 h 3319233"/>
                <a:gd name="connsiteX12" fmla="*/ 2470454 w 4782922"/>
                <a:gd name="connsiteY12" fmla="*/ 449066 h 3319233"/>
                <a:gd name="connsiteX13" fmla="*/ 2679623 w 4782922"/>
                <a:gd name="connsiteY13" fmla="*/ 418681 h 3319233"/>
                <a:gd name="connsiteX14" fmla="*/ 2831832 w 4782922"/>
                <a:gd name="connsiteY14" fmla="*/ 407060 h 3319233"/>
                <a:gd name="connsiteX15" fmla="*/ 3114725 w 4782922"/>
                <a:gd name="connsiteY15" fmla="*/ 406774 h 3319233"/>
                <a:gd name="connsiteX16" fmla="*/ 3173399 w 4782922"/>
                <a:gd name="connsiteY16" fmla="*/ 412013 h 3319233"/>
                <a:gd name="connsiteX17" fmla="*/ 3200355 w 4782922"/>
                <a:gd name="connsiteY17" fmla="*/ 393154 h 3319233"/>
                <a:gd name="connsiteX18" fmla="*/ 3277507 w 4782922"/>
                <a:gd name="connsiteY18" fmla="*/ 118929 h 3319233"/>
                <a:gd name="connsiteX19" fmla="*/ 3301129 w 4782922"/>
                <a:gd name="connsiteY19" fmla="*/ 61112 h 3319233"/>
                <a:gd name="connsiteX20" fmla="*/ 3297795 w 4782922"/>
                <a:gd name="connsiteY20" fmla="*/ 122739 h 3319233"/>
                <a:gd name="connsiteX21" fmla="*/ 3288270 w 4782922"/>
                <a:gd name="connsiteY21" fmla="*/ 356292 h 3319233"/>
                <a:gd name="connsiteX22" fmla="*/ 3289604 w 4782922"/>
                <a:gd name="connsiteY22" fmla="*/ 380485 h 3319233"/>
                <a:gd name="connsiteX23" fmla="*/ 3325799 w 4782922"/>
                <a:gd name="connsiteY23" fmla="*/ 404298 h 3319233"/>
                <a:gd name="connsiteX24" fmla="*/ 3403046 w 4782922"/>
                <a:gd name="connsiteY24" fmla="*/ 397059 h 3319233"/>
                <a:gd name="connsiteX25" fmla="*/ 3687939 w 4782922"/>
                <a:gd name="connsiteY25" fmla="*/ 391153 h 3319233"/>
                <a:gd name="connsiteX26" fmla="*/ 3888060 w 4782922"/>
                <a:gd name="connsiteY26" fmla="*/ 407727 h 3319233"/>
                <a:gd name="connsiteX27" fmla="*/ 3908062 w 4782922"/>
                <a:gd name="connsiteY27" fmla="*/ 388201 h 3319233"/>
                <a:gd name="connsiteX28" fmla="*/ 3975689 w 4782922"/>
                <a:gd name="connsiteY28" fmla="*/ 131311 h 3319233"/>
                <a:gd name="connsiteX29" fmla="*/ 4012932 w 4782922"/>
                <a:gd name="connsiteY29" fmla="*/ 86068 h 3319233"/>
                <a:gd name="connsiteX30" fmla="*/ 4007788 w 4782922"/>
                <a:gd name="connsiteY30" fmla="*/ 119882 h 3319233"/>
                <a:gd name="connsiteX31" fmla="*/ 3961497 w 4782922"/>
                <a:gd name="connsiteY31" fmla="*/ 391344 h 3319233"/>
                <a:gd name="connsiteX32" fmla="*/ 3986072 w 4782922"/>
                <a:gd name="connsiteY32" fmla="*/ 422205 h 3319233"/>
                <a:gd name="connsiteX33" fmla="*/ 4172000 w 4782922"/>
                <a:gd name="connsiteY33" fmla="*/ 445351 h 3319233"/>
                <a:gd name="connsiteX34" fmla="*/ 4439176 w 4782922"/>
                <a:gd name="connsiteY34" fmla="*/ 415252 h 3319233"/>
                <a:gd name="connsiteX35" fmla="*/ 4754358 w 4782922"/>
                <a:gd name="connsiteY35" fmla="*/ 190652 h 3319233"/>
                <a:gd name="connsiteX36" fmla="*/ 4765503 w 4782922"/>
                <a:gd name="connsiteY36" fmla="*/ 179508 h 3319233"/>
                <a:gd name="connsiteX37" fmla="*/ 4761693 w 4782922"/>
                <a:gd name="connsiteY37" fmla="*/ 362578 h 3319233"/>
                <a:gd name="connsiteX38" fmla="*/ 4541665 w 4782922"/>
                <a:gd name="connsiteY38" fmla="*/ 518407 h 3319233"/>
                <a:gd name="connsiteX39" fmla="*/ 3814146 w 4782922"/>
                <a:gd name="connsiteY39" fmla="*/ 494976 h 3319233"/>
                <a:gd name="connsiteX40" fmla="*/ 3486961 w 4782922"/>
                <a:gd name="connsiteY40" fmla="*/ 501072 h 3319233"/>
                <a:gd name="connsiteX41" fmla="*/ 3083673 w 4782922"/>
                <a:gd name="connsiteY41" fmla="*/ 510121 h 3319233"/>
                <a:gd name="connsiteX42" fmla="*/ 2720961 w 4782922"/>
                <a:gd name="connsiteY42" fmla="*/ 513931 h 3319233"/>
                <a:gd name="connsiteX43" fmla="*/ 1966772 w 4782922"/>
                <a:gd name="connsiteY43" fmla="*/ 1025518 h 3319233"/>
                <a:gd name="connsiteX44" fmla="*/ 1827135 w 4782922"/>
                <a:gd name="connsiteY44" fmla="*/ 1418234 h 3319233"/>
                <a:gd name="connsiteX45" fmla="*/ 1382889 w 4782922"/>
                <a:gd name="connsiteY45" fmla="*/ 2039931 h 3319233"/>
                <a:gd name="connsiteX46" fmla="*/ 1053419 w 4782922"/>
                <a:gd name="connsiteY46" fmla="*/ 2263388 h 3319233"/>
                <a:gd name="connsiteX47" fmla="*/ 837011 w 4782922"/>
                <a:gd name="connsiteY47" fmla="*/ 2368448 h 3319233"/>
                <a:gd name="connsiteX48" fmla="*/ 625175 w 4782922"/>
                <a:gd name="connsiteY48" fmla="*/ 2442934 h 3319233"/>
                <a:gd name="connsiteX49" fmla="*/ 354665 w 4782922"/>
                <a:gd name="connsiteY49" fmla="*/ 2808599 h 3319233"/>
                <a:gd name="connsiteX50" fmla="*/ 279513 w 4782922"/>
                <a:gd name="connsiteY50" fmla="*/ 3317615 h 3319233"/>
                <a:gd name="connsiteX51" fmla="*/ 1002 w 4782922"/>
                <a:gd name="connsiteY51" fmla="*/ 3319234 h 331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782922" h="3319233">
                  <a:moveTo>
                    <a:pt x="1002" y="3319234"/>
                  </a:moveTo>
                  <a:cubicBezTo>
                    <a:pt x="-8047" y="3071203"/>
                    <a:pt x="43960" y="2804122"/>
                    <a:pt x="166356" y="2586666"/>
                  </a:cubicBezTo>
                  <a:cubicBezTo>
                    <a:pt x="289038" y="2368639"/>
                    <a:pt x="547070" y="2297677"/>
                    <a:pt x="760525" y="2200142"/>
                  </a:cubicBezTo>
                  <a:cubicBezTo>
                    <a:pt x="993698" y="2093557"/>
                    <a:pt x="1230680" y="1976304"/>
                    <a:pt x="1403558" y="1781327"/>
                  </a:cubicBezTo>
                  <a:cubicBezTo>
                    <a:pt x="1638350" y="1516437"/>
                    <a:pt x="1713502" y="1156773"/>
                    <a:pt x="1915622" y="871499"/>
                  </a:cubicBezTo>
                  <a:cubicBezTo>
                    <a:pt x="2002967" y="748246"/>
                    <a:pt x="2107647" y="640232"/>
                    <a:pt x="2210898" y="530695"/>
                  </a:cubicBezTo>
                  <a:cubicBezTo>
                    <a:pt x="2292336" y="444303"/>
                    <a:pt x="2337485" y="336290"/>
                    <a:pt x="2361488" y="219799"/>
                  </a:cubicBezTo>
                  <a:cubicBezTo>
                    <a:pt x="2375013" y="154076"/>
                    <a:pt x="2371489" y="87782"/>
                    <a:pt x="2372251" y="21488"/>
                  </a:cubicBezTo>
                  <a:cubicBezTo>
                    <a:pt x="2372346" y="14059"/>
                    <a:pt x="2367869" y="2152"/>
                    <a:pt x="2377490" y="248"/>
                  </a:cubicBezTo>
                  <a:cubicBezTo>
                    <a:pt x="2388539" y="-1943"/>
                    <a:pt x="2390348" y="10915"/>
                    <a:pt x="2392825" y="18821"/>
                  </a:cubicBezTo>
                  <a:cubicBezTo>
                    <a:pt x="2414637" y="86258"/>
                    <a:pt x="2427306" y="155600"/>
                    <a:pt x="2437021" y="225799"/>
                  </a:cubicBezTo>
                  <a:cubicBezTo>
                    <a:pt x="2446451" y="293522"/>
                    <a:pt x="2448927" y="361435"/>
                    <a:pt x="2447213" y="429539"/>
                  </a:cubicBezTo>
                  <a:cubicBezTo>
                    <a:pt x="2446736" y="447446"/>
                    <a:pt x="2455595" y="452304"/>
                    <a:pt x="2470454" y="449066"/>
                  </a:cubicBezTo>
                  <a:cubicBezTo>
                    <a:pt x="2539510" y="434207"/>
                    <a:pt x="2609709" y="427158"/>
                    <a:pt x="2679623" y="418681"/>
                  </a:cubicBezTo>
                  <a:cubicBezTo>
                    <a:pt x="2730105" y="412490"/>
                    <a:pt x="2781064" y="408013"/>
                    <a:pt x="2831832" y="407060"/>
                  </a:cubicBezTo>
                  <a:cubicBezTo>
                    <a:pt x="2926130" y="405250"/>
                    <a:pt x="3020427" y="406203"/>
                    <a:pt x="3114725" y="406774"/>
                  </a:cubicBezTo>
                  <a:cubicBezTo>
                    <a:pt x="3134251" y="406870"/>
                    <a:pt x="3153873" y="409632"/>
                    <a:pt x="3173399" y="412013"/>
                  </a:cubicBezTo>
                  <a:cubicBezTo>
                    <a:pt x="3188544" y="413823"/>
                    <a:pt x="3196259" y="407822"/>
                    <a:pt x="3200355" y="393154"/>
                  </a:cubicBezTo>
                  <a:cubicBezTo>
                    <a:pt x="3225786" y="301714"/>
                    <a:pt x="3251789" y="210369"/>
                    <a:pt x="3277507" y="118929"/>
                  </a:cubicBezTo>
                  <a:cubicBezTo>
                    <a:pt x="3282745" y="100260"/>
                    <a:pt x="3289222" y="82162"/>
                    <a:pt x="3301129" y="61112"/>
                  </a:cubicBezTo>
                  <a:cubicBezTo>
                    <a:pt x="3307129" y="85306"/>
                    <a:pt x="3300367" y="104641"/>
                    <a:pt x="3297795" y="122739"/>
                  </a:cubicBezTo>
                  <a:cubicBezTo>
                    <a:pt x="3286651" y="200463"/>
                    <a:pt x="3288175" y="278282"/>
                    <a:pt x="3288270" y="356292"/>
                  </a:cubicBezTo>
                  <a:cubicBezTo>
                    <a:pt x="3288270" y="364388"/>
                    <a:pt x="3288651" y="372484"/>
                    <a:pt x="3289604" y="380485"/>
                  </a:cubicBezTo>
                  <a:cubicBezTo>
                    <a:pt x="3292080" y="402774"/>
                    <a:pt x="3302558" y="411537"/>
                    <a:pt x="3325799" y="404298"/>
                  </a:cubicBezTo>
                  <a:cubicBezTo>
                    <a:pt x="3350754" y="396487"/>
                    <a:pt x="3377234" y="399631"/>
                    <a:pt x="3403046" y="397059"/>
                  </a:cubicBezTo>
                  <a:cubicBezTo>
                    <a:pt x="3497725" y="387629"/>
                    <a:pt x="3592975" y="388201"/>
                    <a:pt x="3687939" y="391153"/>
                  </a:cubicBezTo>
                  <a:cubicBezTo>
                    <a:pt x="3754804" y="393249"/>
                    <a:pt x="3821575" y="400202"/>
                    <a:pt x="3888060" y="407727"/>
                  </a:cubicBezTo>
                  <a:cubicBezTo>
                    <a:pt x="3908157" y="410013"/>
                    <a:pt x="3908633" y="402583"/>
                    <a:pt x="3908062" y="388201"/>
                  </a:cubicBezTo>
                  <a:cubicBezTo>
                    <a:pt x="3904442" y="295713"/>
                    <a:pt x="3932255" y="211417"/>
                    <a:pt x="3975689" y="131311"/>
                  </a:cubicBezTo>
                  <a:cubicBezTo>
                    <a:pt x="3984929" y="114262"/>
                    <a:pt x="3994358" y="96831"/>
                    <a:pt x="4012932" y="86068"/>
                  </a:cubicBezTo>
                  <a:cubicBezTo>
                    <a:pt x="4019409" y="99403"/>
                    <a:pt x="4011218" y="109594"/>
                    <a:pt x="4007788" y="119882"/>
                  </a:cubicBezTo>
                  <a:cubicBezTo>
                    <a:pt x="3979119" y="208178"/>
                    <a:pt x="3961783" y="298190"/>
                    <a:pt x="3961497" y="391344"/>
                  </a:cubicBezTo>
                  <a:cubicBezTo>
                    <a:pt x="3961402" y="410775"/>
                    <a:pt x="3968355" y="419062"/>
                    <a:pt x="3986072" y="422205"/>
                  </a:cubicBezTo>
                  <a:cubicBezTo>
                    <a:pt x="4047603" y="433254"/>
                    <a:pt x="4109135" y="442207"/>
                    <a:pt x="4172000" y="445351"/>
                  </a:cubicBezTo>
                  <a:cubicBezTo>
                    <a:pt x="4263249" y="450018"/>
                    <a:pt x="4351927" y="440302"/>
                    <a:pt x="4439176" y="415252"/>
                  </a:cubicBezTo>
                  <a:cubicBezTo>
                    <a:pt x="4570430" y="377533"/>
                    <a:pt x="4675968" y="302952"/>
                    <a:pt x="4754358" y="190652"/>
                  </a:cubicBezTo>
                  <a:cubicBezTo>
                    <a:pt x="4757311" y="186461"/>
                    <a:pt x="4761788" y="183223"/>
                    <a:pt x="4765503" y="179508"/>
                  </a:cubicBezTo>
                  <a:cubicBezTo>
                    <a:pt x="4798840" y="147028"/>
                    <a:pt x="4776742" y="337718"/>
                    <a:pt x="4761693" y="362578"/>
                  </a:cubicBezTo>
                  <a:cubicBezTo>
                    <a:pt x="4714068" y="440969"/>
                    <a:pt x="4628629" y="494309"/>
                    <a:pt x="4541665" y="518407"/>
                  </a:cubicBezTo>
                  <a:cubicBezTo>
                    <a:pt x="4314589" y="581273"/>
                    <a:pt x="4044174" y="515169"/>
                    <a:pt x="3814146" y="494976"/>
                  </a:cubicBezTo>
                  <a:cubicBezTo>
                    <a:pt x="3705275" y="485451"/>
                    <a:pt x="3595356" y="487451"/>
                    <a:pt x="3486961" y="501072"/>
                  </a:cubicBezTo>
                  <a:cubicBezTo>
                    <a:pt x="3345229" y="518979"/>
                    <a:pt x="3224548" y="518026"/>
                    <a:pt x="3083673" y="510121"/>
                  </a:cubicBezTo>
                  <a:cubicBezTo>
                    <a:pt x="2962896" y="503358"/>
                    <a:pt x="2841548" y="501548"/>
                    <a:pt x="2720961" y="513931"/>
                  </a:cubicBezTo>
                  <a:cubicBezTo>
                    <a:pt x="2382157" y="548697"/>
                    <a:pt x="2102312" y="702907"/>
                    <a:pt x="1966772" y="1025518"/>
                  </a:cubicBezTo>
                  <a:cubicBezTo>
                    <a:pt x="1912955" y="1153630"/>
                    <a:pt x="1878475" y="1289075"/>
                    <a:pt x="1827135" y="1418234"/>
                  </a:cubicBezTo>
                  <a:cubicBezTo>
                    <a:pt x="1732171" y="1657407"/>
                    <a:pt x="1576818" y="1871243"/>
                    <a:pt x="1382889" y="2039931"/>
                  </a:cubicBezTo>
                  <a:cubicBezTo>
                    <a:pt x="1282591" y="2127180"/>
                    <a:pt x="1171815" y="2202618"/>
                    <a:pt x="1053419" y="2263388"/>
                  </a:cubicBezTo>
                  <a:cubicBezTo>
                    <a:pt x="982172" y="2299963"/>
                    <a:pt x="911401" y="2338445"/>
                    <a:pt x="837011" y="2368448"/>
                  </a:cubicBezTo>
                  <a:cubicBezTo>
                    <a:pt x="766907" y="2396738"/>
                    <a:pt x="690803" y="2404929"/>
                    <a:pt x="625175" y="2442934"/>
                  </a:cubicBezTo>
                  <a:cubicBezTo>
                    <a:pt x="490778" y="2520848"/>
                    <a:pt x="405815" y="2666295"/>
                    <a:pt x="354665" y="2808599"/>
                  </a:cubicBezTo>
                  <a:cubicBezTo>
                    <a:pt x="296277" y="2971095"/>
                    <a:pt x="270560" y="3145212"/>
                    <a:pt x="279513" y="3317615"/>
                  </a:cubicBezTo>
                  <a:cubicBezTo>
                    <a:pt x="279608" y="3317995"/>
                    <a:pt x="26910" y="3319234"/>
                    <a:pt x="1002" y="3319234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9" name="자유형: 도형 18">
              <a:extLst>
                <a:ext uri="{FF2B5EF4-FFF2-40B4-BE49-F238E27FC236}">
                  <a16:creationId xmlns:a16="http://schemas.microsoft.com/office/drawing/2014/main" id="{7893E813-1050-4E11-BF59-243DAFB4BE1F}"/>
                </a:ext>
              </a:extLst>
            </p:cNvPr>
            <p:cNvSpPr/>
            <p:nvPr/>
          </p:nvSpPr>
          <p:spPr>
            <a:xfrm>
              <a:off x="5419299" y="280987"/>
              <a:ext cx="313664" cy="2306192"/>
            </a:xfrm>
            <a:custGeom>
              <a:avLst/>
              <a:gdLst>
                <a:gd name="connsiteX0" fmla="*/ 303797 w 313664"/>
                <a:gd name="connsiteY0" fmla="*/ 0 h 2306192"/>
                <a:gd name="connsiteX1" fmla="*/ 312369 w 313664"/>
                <a:gd name="connsiteY1" fmla="*/ 21527 h 2306192"/>
                <a:gd name="connsiteX2" fmla="*/ 239884 w 313664"/>
                <a:gd name="connsiteY2" fmla="*/ 747903 h 2306192"/>
                <a:gd name="connsiteX3" fmla="*/ 183877 w 313664"/>
                <a:gd name="connsiteY3" fmla="*/ 1321689 h 2306192"/>
                <a:gd name="connsiteX4" fmla="*/ 121488 w 313664"/>
                <a:gd name="connsiteY4" fmla="*/ 1948910 h 2306192"/>
                <a:gd name="connsiteX5" fmla="*/ 93389 w 313664"/>
                <a:gd name="connsiteY5" fmla="*/ 2235803 h 2306192"/>
                <a:gd name="connsiteX6" fmla="*/ 94056 w 313664"/>
                <a:gd name="connsiteY6" fmla="*/ 2259806 h 2306192"/>
                <a:gd name="connsiteX7" fmla="*/ 3568 w 313664"/>
                <a:gd name="connsiteY7" fmla="*/ 2306193 h 2306192"/>
                <a:gd name="connsiteX8" fmla="*/ 2521 w 313664"/>
                <a:gd name="connsiteY8" fmla="*/ 2231708 h 2306192"/>
                <a:gd name="connsiteX9" fmla="*/ 6521 w 313664"/>
                <a:gd name="connsiteY9" fmla="*/ 2172843 h 2306192"/>
                <a:gd name="connsiteX10" fmla="*/ 17951 w 313664"/>
                <a:gd name="connsiteY10" fmla="*/ 1845278 h 2306192"/>
                <a:gd name="connsiteX11" fmla="*/ 33953 w 313664"/>
                <a:gd name="connsiteY11" fmla="*/ 1569530 h 2306192"/>
                <a:gd name="connsiteX12" fmla="*/ 55384 w 313664"/>
                <a:gd name="connsiteY12" fmla="*/ 1280922 h 2306192"/>
                <a:gd name="connsiteX13" fmla="*/ 82435 w 313664"/>
                <a:gd name="connsiteY13" fmla="*/ 984885 h 2306192"/>
                <a:gd name="connsiteX14" fmla="*/ 124631 w 313664"/>
                <a:gd name="connsiteY14" fmla="*/ 617887 h 2306192"/>
                <a:gd name="connsiteX15" fmla="*/ 163208 w 313664"/>
                <a:gd name="connsiteY15" fmla="*/ 298990 h 2306192"/>
                <a:gd name="connsiteX16" fmla="*/ 185687 w 313664"/>
                <a:gd name="connsiteY16" fmla="*/ 139922 h 2306192"/>
                <a:gd name="connsiteX17" fmla="*/ 184353 w 313664"/>
                <a:gd name="connsiteY17" fmla="*/ 124301 h 2306192"/>
                <a:gd name="connsiteX18" fmla="*/ 281603 w 313664"/>
                <a:gd name="connsiteY18" fmla="*/ 22955 h 2306192"/>
                <a:gd name="connsiteX19" fmla="*/ 303797 w 313664"/>
                <a:gd name="connsiteY19" fmla="*/ 0 h 230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3664" h="2306192">
                  <a:moveTo>
                    <a:pt x="303797" y="0"/>
                  </a:moveTo>
                  <a:cubicBezTo>
                    <a:pt x="317608" y="2762"/>
                    <a:pt x="313131" y="13240"/>
                    <a:pt x="312369" y="21527"/>
                  </a:cubicBezTo>
                  <a:cubicBezTo>
                    <a:pt x="288271" y="263652"/>
                    <a:pt x="263887" y="505778"/>
                    <a:pt x="239884" y="747903"/>
                  </a:cubicBezTo>
                  <a:cubicBezTo>
                    <a:pt x="220929" y="939165"/>
                    <a:pt x="202736" y="1130427"/>
                    <a:pt x="183877" y="1321689"/>
                  </a:cubicBezTo>
                  <a:cubicBezTo>
                    <a:pt x="163303" y="1530763"/>
                    <a:pt x="142253" y="1739837"/>
                    <a:pt x="121488" y="1948910"/>
                  </a:cubicBezTo>
                  <a:cubicBezTo>
                    <a:pt x="111963" y="2044541"/>
                    <a:pt x="102629" y="2140172"/>
                    <a:pt x="93389" y="2235803"/>
                  </a:cubicBezTo>
                  <a:cubicBezTo>
                    <a:pt x="92627" y="2243709"/>
                    <a:pt x="93770" y="2251805"/>
                    <a:pt x="94056" y="2259806"/>
                  </a:cubicBezTo>
                  <a:cubicBezTo>
                    <a:pt x="64624" y="2274856"/>
                    <a:pt x="35287" y="2289905"/>
                    <a:pt x="3568" y="2306193"/>
                  </a:cubicBezTo>
                  <a:cubicBezTo>
                    <a:pt x="-1099" y="2280666"/>
                    <a:pt x="-908" y="2255615"/>
                    <a:pt x="2521" y="2231708"/>
                  </a:cubicBezTo>
                  <a:cubicBezTo>
                    <a:pt x="5283" y="2211991"/>
                    <a:pt x="5855" y="2192560"/>
                    <a:pt x="6521" y="2172843"/>
                  </a:cubicBezTo>
                  <a:cubicBezTo>
                    <a:pt x="10046" y="2063591"/>
                    <a:pt x="11855" y="1954339"/>
                    <a:pt x="17951" y="1845278"/>
                  </a:cubicBezTo>
                  <a:cubicBezTo>
                    <a:pt x="23190" y="1753362"/>
                    <a:pt x="28715" y="1661446"/>
                    <a:pt x="33953" y="1569530"/>
                  </a:cubicBezTo>
                  <a:cubicBezTo>
                    <a:pt x="39383" y="1473232"/>
                    <a:pt x="47384" y="1377029"/>
                    <a:pt x="55384" y="1280922"/>
                  </a:cubicBezTo>
                  <a:cubicBezTo>
                    <a:pt x="63576" y="1182148"/>
                    <a:pt x="72053" y="1083374"/>
                    <a:pt x="82435" y="984885"/>
                  </a:cubicBezTo>
                  <a:cubicBezTo>
                    <a:pt x="95390" y="862489"/>
                    <a:pt x="110249" y="740188"/>
                    <a:pt x="124631" y="617887"/>
                  </a:cubicBezTo>
                  <a:cubicBezTo>
                    <a:pt x="137109" y="511493"/>
                    <a:pt x="149873" y="405194"/>
                    <a:pt x="163208" y="298990"/>
                  </a:cubicBezTo>
                  <a:cubicBezTo>
                    <a:pt x="169875" y="245840"/>
                    <a:pt x="177876" y="192881"/>
                    <a:pt x="185687" y="139922"/>
                  </a:cubicBezTo>
                  <a:cubicBezTo>
                    <a:pt x="186544" y="134303"/>
                    <a:pt x="186449" y="129350"/>
                    <a:pt x="184353" y="124301"/>
                  </a:cubicBezTo>
                  <a:cubicBezTo>
                    <a:pt x="216738" y="90488"/>
                    <a:pt x="249218" y="56769"/>
                    <a:pt x="281603" y="22955"/>
                  </a:cubicBezTo>
                  <a:cubicBezTo>
                    <a:pt x="290747" y="17050"/>
                    <a:pt x="295700" y="6953"/>
                    <a:pt x="303797" y="0"/>
                  </a:cubicBezTo>
                  <a:close/>
                </a:path>
              </a:pathLst>
            </a:custGeom>
            <a:solidFill>
              <a:srgbClr val="E5A0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452CA2C8-7DCB-42E3-8B86-86003DEE8186}"/>
                </a:ext>
              </a:extLst>
            </p:cNvPr>
            <p:cNvSpPr/>
            <p:nvPr/>
          </p:nvSpPr>
          <p:spPr>
            <a:xfrm>
              <a:off x="9256965" y="1530532"/>
              <a:ext cx="103060" cy="612972"/>
            </a:xfrm>
            <a:custGeom>
              <a:avLst/>
              <a:gdLst>
                <a:gd name="connsiteX0" fmla="*/ 103061 w 103060"/>
                <a:gd name="connsiteY0" fmla="*/ 7659 h 612972"/>
                <a:gd name="connsiteX1" fmla="*/ 30861 w 103060"/>
                <a:gd name="connsiteY1" fmla="*/ 612973 h 612972"/>
                <a:gd name="connsiteX2" fmla="*/ 0 w 103060"/>
                <a:gd name="connsiteY2" fmla="*/ 607734 h 612972"/>
                <a:gd name="connsiteX3" fmla="*/ 59436 w 103060"/>
                <a:gd name="connsiteY3" fmla="*/ 3373 h 612972"/>
                <a:gd name="connsiteX4" fmla="*/ 103061 w 103060"/>
                <a:gd name="connsiteY4" fmla="*/ 7659 h 6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60" h="612972">
                  <a:moveTo>
                    <a:pt x="103061" y="7659"/>
                  </a:moveTo>
                  <a:cubicBezTo>
                    <a:pt x="97536" y="41473"/>
                    <a:pt x="40386" y="546298"/>
                    <a:pt x="30861" y="612973"/>
                  </a:cubicBezTo>
                  <a:cubicBezTo>
                    <a:pt x="14764" y="610115"/>
                    <a:pt x="11811" y="612973"/>
                    <a:pt x="0" y="607734"/>
                  </a:cubicBezTo>
                  <a:cubicBezTo>
                    <a:pt x="11811" y="527248"/>
                    <a:pt x="45625" y="135389"/>
                    <a:pt x="59436" y="3373"/>
                  </a:cubicBezTo>
                  <a:cubicBezTo>
                    <a:pt x="60293" y="-4533"/>
                    <a:pt x="88011" y="3373"/>
                    <a:pt x="103061" y="7659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2D58DD7F-6A18-4B21-AF94-770ECE56AAC6}"/>
                </a:ext>
              </a:extLst>
            </p:cNvPr>
            <p:cNvSpPr/>
            <p:nvPr/>
          </p:nvSpPr>
          <p:spPr>
            <a:xfrm>
              <a:off x="4887848" y="2482119"/>
              <a:ext cx="3032855" cy="2658590"/>
            </a:xfrm>
            <a:custGeom>
              <a:avLst/>
              <a:gdLst>
                <a:gd name="connsiteX0" fmla="*/ 3032855 w 3032855"/>
                <a:gd name="connsiteY0" fmla="*/ 0 h 2658590"/>
                <a:gd name="connsiteX1" fmla="*/ 2607088 w 3032855"/>
                <a:gd name="connsiteY1" fmla="*/ 268986 h 2658590"/>
                <a:gd name="connsiteX2" fmla="*/ 2235899 w 3032855"/>
                <a:gd name="connsiteY2" fmla="*/ 224409 h 2658590"/>
                <a:gd name="connsiteX3" fmla="*/ 2143601 w 3032855"/>
                <a:gd name="connsiteY3" fmla="*/ 244697 h 2658590"/>
                <a:gd name="connsiteX4" fmla="*/ 1872234 w 3032855"/>
                <a:gd name="connsiteY4" fmla="*/ 577882 h 2658590"/>
                <a:gd name="connsiteX5" fmla="*/ 1867662 w 3032855"/>
                <a:gd name="connsiteY5" fmla="*/ 597598 h 2658590"/>
                <a:gd name="connsiteX6" fmla="*/ 1852422 w 3032855"/>
                <a:gd name="connsiteY6" fmla="*/ 598646 h 2658590"/>
                <a:gd name="connsiteX7" fmla="*/ 1686782 w 3032855"/>
                <a:gd name="connsiteY7" fmla="*/ 734949 h 2658590"/>
                <a:gd name="connsiteX8" fmla="*/ 1589056 w 3032855"/>
                <a:gd name="connsiteY8" fmla="*/ 801148 h 2658590"/>
                <a:gd name="connsiteX9" fmla="*/ 1493234 w 3032855"/>
                <a:gd name="connsiteY9" fmla="*/ 1008697 h 2658590"/>
                <a:gd name="connsiteX10" fmla="*/ 1425226 w 3032855"/>
                <a:gd name="connsiteY10" fmla="*/ 1211771 h 2658590"/>
                <a:gd name="connsiteX11" fmla="*/ 1141000 w 3032855"/>
                <a:gd name="connsiteY11" fmla="*/ 1670780 h 2658590"/>
                <a:gd name="connsiteX12" fmla="*/ 812482 w 3032855"/>
                <a:gd name="connsiteY12" fmla="*/ 2125790 h 2658590"/>
                <a:gd name="connsiteX13" fmla="*/ 636080 w 3032855"/>
                <a:gd name="connsiteY13" fmla="*/ 2331434 h 2658590"/>
                <a:gd name="connsiteX14" fmla="*/ 403765 w 3032855"/>
                <a:gd name="connsiteY14" fmla="*/ 2499741 h 2658590"/>
                <a:gd name="connsiteX15" fmla="*/ 10954 w 3032855"/>
                <a:gd name="connsiteY15" fmla="*/ 2658047 h 2658590"/>
                <a:gd name="connsiteX16" fmla="*/ 0 w 3032855"/>
                <a:gd name="connsiteY16" fmla="*/ 2657094 h 2658590"/>
                <a:gd name="connsiteX17" fmla="*/ 111728 w 3032855"/>
                <a:gd name="connsiteY17" fmla="*/ 2612041 h 2658590"/>
                <a:gd name="connsiteX18" fmla="*/ 404908 w 3032855"/>
                <a:gd name="connsiteY18" fmla="*/ 2434019 h 2658590"/>
                <a:gd name="connsiteX19" fmla="*/ 696754 w 3032855"/>
                <a:gd name="connsiteY19" fmla="*/ 2102834 h 2658590"/>
                <a:gd name="connsiteX20" fmla="*/ 951738 w 3032855"/>
                <a:gd name="connsiteY20" fmla="*/ 1730693 h 2658590"/>
                <a:gd name="connsiteX21" fmla="*/ 1120616 w 3032855"/>
                <a:gd name="connsiteY21" fmla="*/ 1376648 h 2658590"/>
                <a:gd name="connsiteX22" fmla="*/ 1259491 w 3032855"/>
                <a:gd name="connsiteY22" fmla="*/ 1015270 h 2658590"/>
                <a:gd name="connsiteX23" fmla="*/ 1290733 w 3032855"/>
                <a:gd name="connsiteY23" fmla="*/ 918115 h 2658590"/>
                <a:gd name="connsiteX24" fmla="*/ 1451229 w 3032855"/>
                <a:gd name="connsiteY24" fmla="*/ 681419 h 2658590"/>
                <a:gd name="connsiteX25" fmla="*/ 1783461 w 3032855"/>
                <a:gd name="connsiteY25" fmla="*/ 427006 h 2658590"/>
                <a:gd name="connsiteX26" fmla="*/ 1943481 w 3032855"/>
                <a:gd name="connsiteY26" fmla="*/ 260985 h 2658590"/>
                <a:gd name="connsiteX27" fmla="*/ 2100929 w 3032855"/>
                <a:gd name="connsiteY27" fmla="*/ 64103 h 2658590"/>
                <a:gd name="connsiteX28" fmla="*/ 2131695 w 3032855"/>
                <a:gd name="connsiteY28" fmla="*/ 62008 h 2658590"/>
                <a:gd name="connsiteX29" fmla="*/ 2339149 w 3032855"/>
                <a:gd name="connsiteY29" fmla="*/ 136398 h 2658590"/>
                <a:gd name="connsiteX30" fmla="*/ 2669286 w 3032855"/>
                <a:gd name="connsiteY30" fmla="*/ 182975 h 2658590"/>
                <a:gd name="connsiteX31" fmla="*/ 2955703 w 3032855"/>
                <a:gd name="connsiteY31" fmla="*/ 65437 h 2658590"/>
                <a:gd name="connsiteX32" fmla="*/ 3032855 w 3032855"/>
                <a:gd name="connsiteY32" fmla="*/ 0 h 265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32855" h="2658590">
                  <a:moveTo>
                    <a:pt x="3032855" y="0"/>
                  </a:moveTo>
                  <a:cubicBezTo>
                    <a:pt x="2942082" y="170879"/>
                    <a:pt x="2797112" y="255651"/>
                    <a:pt x="2607088" y="268986"/>
                  </a:cubicBezTo>
                  <a:cubicBezTo>
                    <a:pt x="2560606" y="274606"/>
                    <a:pt x="2308193" y="268414"/>
                    <a:pt x="2235899" y="224409"/>
                  </a:cubicBezTo>
                  <a:cubicBezTo>
                    <a:pt x="2201132" y="203263"/>
                    <a:pt x="2162461" y="210407"/>
                    <a:pt x="2143601" y="244697"/>
                  </a:cubicBezTo>
                  <a:cubicBezTo>
                    <a:pt x="2073116" y="372523"/>
                    <a:pt x="1960912" y="465487"/>
                    <a:pt x="1872234" y="577882"/>
                  </a:cubicBezTo>
                  <a:cubicBezTo>
                    <a:pt x="1868519" y="582549"/>
                    <a:pt x="1852422" y="587407"/>
                    <a:pt x="1867662" y="597598"/>
                  </a:cubicBezTo>
                  <a:cubicBezTo>
                    <a:pt x="1862995" y="603695"/>
                    <a:pt x="1857756" y="602075"/>
                    <a:pt x="1852422" y="598646"/>
                  </a:cubicBezTo>
                  <a:cubicBezTo>
                    <a:pt x="1799273" y="646557"/>
                    <a:pt x="1748028" y="696944"/>
                    <a:pt x="1686782" y="734949"/>
                  </a:cubicBezTo>
                  <a:cubicBezTo>
                    <a:pt x="1653254" y="755713"/>
                    <a:pt x="1618774" y="775049"/>
                    <a:pt x="1589056" y="801148"/>
                  </a:cubicBezTo>
                  <a:cubicBezTo>
                    <a:pt x="1526667" y="856012"/>
                    <a:pt x="1503902" y="930021"/>
                    <a:pt x="1493234" y="1008697"/>
                  </a:cubicBezTo>
                  <a:cubicBezTo>
                    <a:pt x="1483423" y="1080897"/>
                    <a:pt x="1456373" y="1147191"/>
                    <a:pt x="1425226" y="1211771"/>
                  </a:cubicBezTo>
                  <a:cubicBezTo>
                    <a:pt x="1346549" y="1374648"/>
                    <a:pt x="1244917" y="1523429"/>
                    <a:pt x="1141000" y="1670780"/>
                  </a:cubicBezTo>
                  <a:cubicBezTo>
                    <a:pt x="1033177" y="1823752"/>
                    <a:pt x="924401" y="1975961"/>
                    <a:pt x="812482" y="2125790"/>
                  </a:cubicBezTo>
                  <a:cubicBezTo>
                    <a:pt x="758285" y="2198275"/>
                    <a:pt x="702183" y="2269331"/>
                    <a:pt x="636080" y="2331434"/>
                  </a:cubicBezTo>
                  <a:cubicBezTo>
                    <a:pt x="565880" y="2397347"/>
                    <a:pt x="486632" y="2451164"/>
                    <a:pt x="403765" y="2499741"/>
                  </a:cubicBezTo>
                  <a:cubicBezTo>
                    <a:pt x="280702" y="2571845"/>
                    <a:pt x="147828" y="2620137"/>
                    <a:pt x="10954" y="2658047"/>
                  </a:cubicBezTo>
                  <a:cubicBezTo>
                    <a:pt x="7715" y="2658999"/>
                    <a:pt x="4096" y="2658713"/>
                    <a:pt x="0" y="2657094"/>
                  </a:cubicBezTo>
                  <a:cubicBezTo>
                    <a:pt x="37243" y="2641759"/>
                    <a:pt x="74962" y="2628043"/>
                    <a:pt x="111728" y="2612041"/>
                  </a:cubicBezTo>
                  <a:cubicBezTo>
                    <a:pt x="217551" y="2565749"/>
                    <a:pt x="314706" y="2505932"/>
                    <a:pt x="404908" y="2434019"/>
                  </a:cubicBezTo>
                  <a:cubicBezTo>
                    <a:pt x="521780" y="2340769"/>
                    <a:pt x="608266" y="2220849"/>
                    <a:pt x="696754" y="2102834"/>
                  </a:cubicBezTo>
                  <a:cubicBezTo>
                    <a:pt x="787051" y="1982438"/>
                    <a:pt x="876300" y="1861376"/>
                    <a:pt x="951738" y="1730693"/>
                  </a:cubicBezTo>
                  <a:cubicBezTo>
                    <a:pt x="1017270" y="1617059"/>
                    <a:pt x="1073658" y="1499140"/>
                    <a:pt x="1120616" y="1376648"/>
                  </a:cubicBezTo>
                  <a:cubicBezTo>
                    <a:pt x="1166717" y="1256062"/>
                    <a:pt x="1213675" y="1135856"/>
                    <a:pt x="1259491" y="1015270"/>
                  </a:cubicBezTo>
                  <a:cubicBezTo>
                    <a:pt x="1271588" y="983456"/>
                    <a:pt x="1284446" y="951262"/>
                    <a:pt x="1290733" y="918115"/>
                  </a:cubicBezTo>
                  <a:cubicBezTo>
                    <a:pt x="1310069" y="815340"/>
                    <a:pt x="1371505" y="742664"/>
                    <a:pt x="1451229" y="681419"/>
                  </a:cubicBezTo>
                  <a:cubicBezTo>
                    <a:pt x="1561814" y="596360"/>
                    <a:pt x="1676876" y="517017"/>
                    <a:pt x="1783461" y="427006"/>
                  </a:cubicBezTo>
                  <a:cubicBezTo>
                    <a:pt x="1842230" y="377380"/>
                    <a:pt x="1894999" y="320993"/>
                    <a:pt x="1943481" y="260985"/>
                  </a:cubicBezTo>
                  <a:cubicBezTo>
                    <a:pt x="1996345" y="195644"/>
                    <a:pt x="2049113" y="130207"/>
                    <a:pt x="2100929" y="64103"/>
                  </a:cubicBezTo>
                  <a:cubicBezTo>
                    <a:pt x="2112074" y="49911"/>
                    <a:pt x="2122075" y="58483"/>
                    <a:pt x="2131695" y="62008"/>
                  </a:cubicBezTo>
                  <a:cubicBezTo>
                    <a:pt x="2200561" y="87535"/>
                    <a:pt x="2269427" y="113062"/>
                    <a:pt x="2339149" y="136398"/>
                  </a:cubicBezTo>
                  <a:cubicBezTo>
                    <a:pt x="2446496" y="172212"/>
                    <a:pt x="2556319" y="191643"/>
                    <a:pt x="2669286" y="182975"/>
                  </a:cubicBezTo>
                  <a:cubicBezTo>
                    <a:pt x="2776633" y="174688"/>
                    <a:pt x="2871026" y="132207"/>
                    <a:pt x="2955703" y="65437"/>
                  </a:cubicBezTo>
                  <a:cubicBezTo>
                    <a:pt x="2982182" y="44291"/>
                    <a:pt x="3001137" y="14669"/>
                    <a:pt x="3032855" y="0"/>
                  </a:cubicBezTo>
                  <a:close/>
                </a:path>
              </a:pathLst>
            </a:custGeom>
            <a:solidFill>
              <a:srgbClr val="EC9E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5950A412-F706-4D2B-9FC9-A5D8B1437BCE}"/>
                </a:ext>
              </a:extLst>
            </p:cNvPr>
            <p:cNvSpPr/>
            <p:nvPr/>
          </p:nvSpPr>
          <p:spPr>
            <a:xfrm>
              <a:off x="7387055" y="1991244"/>
              <a:ext cx="567103" cy="502459"/>
            </a:xfrm>
            <a:custGeom>
              <a:avLst/>
              <a:gdLst>
                <a:gd name="connsiteX0" fmla="*/ 292666 w 567103"/>
                <a:gd name="connsiteY0" fmla="*/ 21387 h 502459"/>
                <a:gd name="connsiteX1" fmla="*/ 509455 w 567103"/>
                <a:gd name="connsiteY1" fmla="*/ 151594 h 502459"/>
                <a:gd name="connsiteX2" fmla="*/ 566986 w 567103"/>
                <a:gd name="connsiteY2" fmla="*/ 297803 h 502459"/>
                <a:gd name="connsiteX3" fmla="*/ 525552 w 567103"/>
                <a:gd name="connsiteY3" fmla="*/ 444488 h 502459"/>
                <a:gd name="connsiteX4" fmla="*/ 417443 w 567103"/>
                <a:gd name="connsiteY4" fmla="*/ 502304 h 502459"/>
                <a:gd name="connsiteX5" fmla="*/ 121311 w 567103"/>
                <a:gd name="connsiteY5" fmla="*/ 474777 h 502459"/>
                <a:gd name="connsiteX6" fmla="*/ 104452 w 567103"/>
                <a:gd name="connsiteY6" fmla="*/ 450870 h 502459"/>
                <a:gd name="connsiteX7" fmla="*/ 71114 w 567103"/>
                <a:gd name="connsiteY7" fmla="*/ 145403 h 502459"/>
                <a:gd name="connsiteX8" fmla="*/ 10440 w 567103"/>
                <a:gd name="connsiteY8" fmla="*/ 28531 h 502459"/>
                <a:gd name="connsiteX9" fmla="*/ 344 w 567103"/>
                <a:gd name="connsiteY9" fmla="*/ 7957 h 502459"/>
                <a:gd name="connsiteX10" fmla="*/ 27014 w 567103"/>
                <a:gd name="connsiteY10" fmla="*/ 51 h 502459"/>
                <a:gd name="connsiteX11" fmla="*/ 292666 w 567103"/>
                <a:gd name="connsiteY11" fmla="*/ 21387 h 5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103" h="502459">
                  <a:moveTo>
                    <a:pt x="292666" y="21387"/>
                  </a:moveTo>
                  <a:cubicBezTo>
                    <a:pt x="379915" y="39961"/>
                    <a:pt x="451733" y="84633"/>
                    <a:pt x="509455" y="151594"/>
                  </a:cubicBezTo>
                  <a:cubicBezTo>
                    <a:pt x="545174" y="193123"/>
                    <a:pt x="568986" y="240653"/>
                    <a:pt x="566986" y="297803"/>
                  </a:cubicBezTo>
                  <a:cubicBezTo>
                    <a:pt x="566605" y="308280"/>
                    <a:pt x="551269" y="409626"/>
                    <a:pt x="525552" y="444488"/>
                  </a:cubicBezTo>
                  <a:cubicBezTo>
                    <a:pt x="498406" y="481349"/>
                    <a:pt x="466211" y="504591"/>
                    <a:pt x="417443" y="502304"/>
                  </a:cubicBezTo>
                  <a:cubicBezTo>
                    <a:pt x="318288" y="497733"/>
                    <a:pt x="219323" y="491827"/>
                    <a:pt x="121311" y="474777"/>
                  </a:cubicBezTo>
                  <a:cubicBezTo>
                    <a:pt x="105976" y="472110"/>
                    <a:pt x="101785" y="465157"/>
                    <a:pt x="104452" y="450870"/>
                  </a:cubicBezTo>
                  <a:cubicBezTo>
                    <a:pt x="124169" y="345714"/>
                    <a:pt x="108548" y="244272"/>
                    <a:pt x="71114" y="145403"/>
                  </a:cubicBezTo>
                  <a:cubicBezTo>
                    <a:pt x="55493" y="104160"/>
                    <a:pt x="33967" y="65774"/>
                    <a:pt x="10440" y="28531"/>
                  </a:cubicBezTo>
                  <a:cubicBezTo>
                    <a:pt x="6249" y="21864"/>
                    <a:pt x="-1752" y="12148"/>
                    <a:pt x="344" y="7957"/>
                  </a:cubicBezTo>
                  <a:cubicBezTo>
                    <a:pt x="5011" y="-1473"/>
                    <a:pt x="17108" y="147"/>
                    <a:pt x="27014" y="51"/>
                  </a:cubicBezTo>
                  <a:cubicBezTo>
                    <a:pt x="86926" y="-139"/>
                    <a:pt x="269139" y="16434"/>
                    <a:pt x="292666" y="21387"/>
                  </a:cubicBezTo>
                  <a:close/>
                </a:path>
              </a:pathLst>
            </a:custGeom>
            <a:solidFill>
              <a:srgbClr val="FCCB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3" name="자유형: 도형 22">
              <a:extLst>
                <a:ext uri="{FF2B5EF4-FFF2-40B4-BE49-F238E27FC236}">
                  <a16:creationId xmlns:a16="http://schemas.microsoft.com/office/drawing/2014/main" id="{338A1D6B-C857-4FA6-92B0-81A68016FA77}"/>
                </a:ext>
              </a:extLst>
            </p:cNvPr>
            <p:cNvSpPr/>
            <p:nvPr/>
          </p:nvSpPr>
          <p:spPr>
            <a:xfrm>
              <a:off x="9284969" y="1536858"/>
              <a:ext cx="450698" cy="614008"/>
            </a:xfrm>
            <a:custGeom>
              <a:avLst/>
              <a:gdLst>
                <a:gd name="connsiteX0" fmla="*/ 448913 w 450698"/>
                <a:gd name="connsiteY0" fmla="*/ 438626 h 614008"/>
                <a:gd name="connsiteX1" fmla="*/ 417195 w 450698"/>
                <a:gd name="connsiteY1" fmla="*/ 282988 h 614008"/>
                <a:gd name="connsiteX2" fmla="*/ 362808 w 450698"/>
                <a:gd name="connsiteY2" fmla="*/ 200311 h 614008"/>
                <a:gd name="connsiteX3" fmla="*/ 75057 w 450698"/>
                <a:gd name="connsiteY3" fmla="*/ 1238 h 614008"/>
                <a:gd name="connsiteX4" fmla="*/ 72771 w 450698"/>
                <a:gd name="connsiteY4" fmla="*/ 0 h 614008"/>
                <a:gd name="connsiteX5" fmla="*/ 68485 w 450698"/>
                <a:gd name="connsiteY5" fmla="*/ 3524 h 614008"/>
                <a:gd name="connsiteX6" fmla="*/ 0 w 450698"/>
                <a:gd name="connsiteY6" fmla="*/ 609409 h 614008"/>
                <a:gd name="connsiteX7" fmla="*/ 126302 w 450698"/>
                <a:gd name="connsiteY7" fmla="*/ 613981 h 614008"/>
                <a:gd name="connsiteX8" fmla="*/ 417100 w 450698"/>
                <a:gd name="connsiteY8" fmla="*/ 511492 h 614008"/>
                <a:gd name="connsiteX9" fmla="*/ 448913 w 450698"/>
                <a:gd name="connsiteY9" fmla="*/ 438626 h 61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698" h="614008">
                  <a:moveTo>
                    <a:pt x="448913" y="438626"/>
                  </a:moveTo>
                  <a:cubicBezTo>
                    <a:pt x="456343" y="386715"/>
                    <a:pt x="439579" y="330232"/>
                    <a:pt x="417195" y="282988"/>
                  </a:cubicBezTo>
                  <a:cubicBezTo>
                    <a:pt x="403003" y="253079"/>
                    <a:pt x="383857" y="225838"/>
                    <a:pt x="362808" y="200311"/>
                  </a:cubicBezTo>
                  <a:cubicBezTo>
                    <a:pt x="285941" y="106966"/>
                    <a:pt x="187929" y="42386"/>
                    <a:pt x="75057" y="1238"/>
                  </a:cubicBezTo>
                  <a:cubicBezTo>
                    <a:pt x="74295" y="857"/>
                    <a:pt x="73533" y="476"/>
                    <a:pt x="72771" y="0"/>
                  </a:cubicBezTo>
                  <a:cubicBezTo>
                    <a:pt x="71342" y="952"/>
                    <a:pt x="69818" y="2000"/>
                    <a:pt x="68485" y="3524"/>
                  </a:cubicBezTo>
                  <a:cubicBezTo>
                    <a:pt x="63246" y="10192"/>
                    <a:pt x="20574" y="533495"/>
                    <a:pt x="0" y="609409"/>
                  </a:cubicBezTo>
                  <a:cubicBezTo>
                    <a:pt x="0" y="612267"/>
                    <a:pt x="115729" y="614267"/>
                    <a:pt x="126302" y="613981"/>
                  </a:cubicBezTo>
                  <a:cubicBezTo>
                    <a:pt x="223742" y="611029"/>
                    <a:pt x="350711" y="591407"/>
                    <a:pt x="417100" y="511492"/>
                  </a:cubicBezTo>
                  <a:cubicBezTo>
                    <a:pt x="435293" y="489585"/>
                    <a:pt x="445104" y="464725"/>
                    <a:pt x="448913" y="438626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CC81AE91-0FA8-46E6-8EAA-227A5F38F81F}"/>
                </a:ext>
              </a:extLst>
            </p:cNvPr>
            <p:cNvSpPr/>
            <p:nvPr/>
          </p:nvSpPr>
          <p:spPr>
            <a:xfrm>
              <a:off x="9256518" y="2390011"/>
              <a:ext cx="300951" cy="561880"/>
            </a:xfrm>
            <a:custGeom>
              <a:avLst/>
              <a:gdLst>
                <a:gd name="connsiteX0" fmla="*/ 259242 w 300951"/>
                <a:gd name="connsiteY0" fmla="*/ 173451 h 561880"/>
                <a:gd name="connsiteX1" fmla="*/ 259242 w 300951"/>
                <a:gd name="connsiteY1" fmla="*/ 173451 h 561880"/>
                <a:gd name="connsiteX2" fmla="*/ 93030 w 300951"/>
                <a:gd name="connsiteY2" fmla="*/ 1 h 561880"/>
                <a:gd name="connsiteX3" fmla="*/ 39118 w 300951"/>
                <a:gd name="connsiteY3" fmla="*/ 561881 h 561880"/>
                <a:gd name="connsiteX4" fmla="*/ 71408 w 300951"/>
                <a:gd name="connsiteY4" fmla="*/ 556928 h 561880"/>
                <a:gd name="connsiteX5" fmla="*/ 280863 w 300951"/>
                <a:gd name="connsiteY5" fmla="*/ 409671 h 561880"/>
                <a:gd name="connsiteX6" fmla="*/ 280863 w 300951"/>
                <a:gd name="connsiteY6" fmla="*/ 409671 h 561880"/>
                <a:gd name="connsiteX7" fmla="*/ 291341 w 300951"/>
                <a:gd name="connsiteY7" fmla="*/ 387287 h 561880"/>
                <a:gd name="connsiteX8" fmla="*/ 259242 w 300951"/>
                <a:gd name="connsiteY8" fmla="*/ 173451 h 56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51" h="561880">
                  <a:moveTo>
                    <a:pt x="259242" y="173451"/>
                  </a:moveTo>
                  <a:cubicBezTo>
                    <a:pt x="259146" y="173451"/>
                    <a:pt x="259146" y="173451"/>
                    <a:pt x="259242" y="173451"/>
                  </a:cubicBezTo>
                  <a:cubicBezTo>
                    <a:pt x="202853" y="96394"/>
                    <a:pt x="136178" y="20194"/>
                    <a:pt x="93030" y="1"/>
                  </a:cubicBezTo>
                  <a:cubicBezTo>
                    <a:pt x="92459" y="-476"/>
                    <a:pt x="-73372" y="220219"/>
                    <a:pt x="39118" y="561881"/>
                  </a:cubicBezTo>
                  <a:cubicBezTo>
                    <a:pt x="49882" y="560261"/>
                    <a:pt x="60645" y="558547"/>
                    <a:pt x="71408" y="556928"/>
                  </a:cubicBezTo>
                  <a:cubicBezTo>
                    <a:pt x="160562" y="535496"/>
                    <a:pt x="234096" y="491681"/>
                    <a:pt x="280863" y="409671"/>
                  </a:cubicBezTo>
                  <a:cubicBezTo>
                    <a:pt x="280863" y="409671"/>
                    <a:pt x="280863" y="409671"/>
                    <a:pt x="280863" y="409671"/>
                  </a:cubicBezTo>
                  <a:cubicBezTo>
                    <a:pt x="282292" y="401194"/>
                    <a:pt x="285912" y="393764"/>
                    <a:pt x="291341" y="387287"/>
                  </a:cubicBezTo>
                  <a:cubicBezTo>
                    <a:pt x="313344" y="310992"/>
                    <a:pt x="295437" y="240888"/>
                    <a:pt x="259242" y="173451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8C74D955-EEA8-427B-9F3D-4041F7884974}"/>
                </a:ext>
              </a:extLst>
            </p:cNvPr>
            <p:cNvSpPr/>
            <p:nvPr/>
          </p:nvSpPr>
          <p:spPr>
            <a:xfrm>
              <a:off x="9172669" y="2326385"/>
              <a:ext cx="176021" cy="632386"/>
            </a:xfrm>
            <a:custGeom>
              <a:avLst/>
              <a:gdLst>
                <a:gd name="connsiteX0" fmla="*/ 176022 w 176021"/>
                <a:gd name="connsiteY0" fmla="*/ 63341 h 632386"/>
                <a:gd name="connsiteX1" fmla="*/ 174212 w 176021"/>
                <a:gd name="connsiteY1" fmla="*/ 61913 h 632386"/>
                <a:gd name="connsiteX2" fmla="*/ 63912 w 176021"/>
                <a:gd name="connsiteY2" fmla="*/ 0 h 632386"/>
                <a:gd name="connsiteX3" fmla="*/ 63912 w 176021"/>
                <a:gd name="connsiteY3" fmla="*/ 0 h 632386"/>
                <a:gd name="connsiteX4" fmla="*/ 0 w 176021"/>
                <a:gd name="connsiteY4" fmla="*/ 631603 h 632386"/>
                <a:gd name="connsiteX5" fmla="*/ 381 w 176021"/>
                <a:gd name="connsiteY5" fmla="*/ 631984 h 632386"/>
                <a:gd name="connsiteX6" fmla="*/ 123825 w 176021"/>
                <a:gd name="connsiteY6" fmla="*/ 625411 h 632386"/>
                <a:gd name="connsiteX7" fmla="*/ 176022 w 176021"/>
                <a:gd name="connsiteY7" fmla="*/ 63341 h 63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21" h="632386">
                  <a:moveTo>
                    <a:pt x="176022" y="63341"/>
                  </a:moveTo>
                  <a:cubicBezTo>
                    <a:pt x="175736" y="62675"/>
                    <a:pt x="174498" y="61722"/>
                    <a:pt x="174212" y="61913"/>
                  </a:cubicBezTo>
                  <a:cubicBezTo>
                    <a:pt x="158401" y="48768"/>
                    <a:pt x="66294" y="1048"/>
                    <a:pt x="63912" y="0"/>
                  </a:cubicBezTo>
                  <a:cubicBezTo>
                    <a:pt x="63912" y="0"/>
                    <a:pt x="63912" y="0"/>
                    <a:pt x="63912" y="0"/>
                  </a:cubicBezTo>
                  <a:cubicBezTo>
                    <a:pt x="56579" y="67627"/>
                    <a:pt x="10382" y="531590"/>
                    <a:pt x="0" y="631603"/>
                  </a:cubicBezTo>
                  <a:cubicBezTo>
                    <a:pt x="95" y="631698"/>
                    <a:pt x="285" y="631888"/>
                    <a:pt x="381" y="631984"/>
                  </a:cubicBezTo>
                  <a:cubicBezTo>
                    <a:pt x="25241" y="631793"/>
                    <a:pt x="108490" y="635127"/>
                    <a:pt x="123825" y="625411"/>
                  </a:cubicBezTo>
                  <a:cubicBezTo>
                    <a:pt x="75342" y="431863"/>
                    <a:pt x="81819" y="243554"/>
                    <a:pt x="176022" y="63341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3D57B603-C82A-45EC-864D-1EC74BE53A23}"/>
              </a:ext>
            </a:extLst>
          </p:cNvPr>
          <p:cNvGrpSpPr/>
          <p:nvPr/>
        </p:nvGrpSpPr>
        <p:grpSpPr>
          <a:xfrm>
            <a:off x="7924273" y="3500972"/>
            <a:ext cx="3320976" cy="2871369"/>
            <a:chOff x="2452687" y="280987"/>
            <a:chExt cx="7282980" cy="6296978"/>
          </a:xfrm>
        </p:grpSpPr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5E4992D1-5FE9-47DB-82AA-16EFCB822CC9}"/>
                </a:ext>
              </a:extLst>
            </p:cNvPr>
            <p:cNvSpPr/>
            <p:nvPr/>
          </p:nvSpPr>
          <p:spPr>
            <a:xfrm>
              <a:off x="2452687" y="280987"/>
              <a:ext cx="6590659" cy="6296978"/>
            </a:xfrm>
            <a:custGeom>
              <a:avLst/>
              <a:gdLst>
                <a:gd name="connsiteX0" fmla="*/ 6575108 w 6590659"/>
                <a:gd name="connsiteY0" fmla="*/ 3154204 h 6296978"/>
                <a:gd name="connsiteX1" fmla="*/ 6575298 w 6590659"/>
                <a:gd name="connsiteY1" fmla="*/ 3148679 h 6296978"/>
                <a:gd name="connsiteX2" fmla="*/ 6418993 w 6590659"/>
                <a:gd name="connsiteY2" fmla="*/ 3007328 h 6296978"/>
                <a:gd name="connsiteX3" fmla="*/ 6012561 w 6590659"/>
                <a:gd name="connsiteY3" fmla="*/ 2937986 h 6296978"/>
                <a:gd name="connsiteX4" fmla="*/ 4294156 w 6590659"/>
                <a:gd name="connsiteY4" fmla="*/ 2796540 h 6296978"/>
                <a:gd name="connsiteX5" fmla="*/ 4301585 w 6590659"/>
                <a:gd name="connsiteY5" fmla="*/ 2779109 h 6296978"/>
                <a:gd name="connsiteX6" fmla="*/ 4572953 w 6590659"/>
                <a:gd name="connsiteY6" fmla="*/ 2445925 h 6296978"/>
                <a:gd name="connsiteX7" fmla="*/ 4665250 w 6590659"/>
                <a:gd name="connsiteY7" fmla="*/ 2425637 h 6296978"/>
                <a:gd name="connsiteX8" fmla="*/ 5036439 w 6590659"/>
                <a:gd name="connsiteY8" fmla="*/ 2470214 h 6296978"/>
                <a:gd name="connsiteX9" fmla="*/ 5467160 w 6590659"/>
                <a:gd name="connsiteY9" fmla="*/ 2203704 h 6296978"/>
                <a:gd name="connsiteX10" fmla="*/ 5484400 w 6590659"/>
                <a:gd name="connsiteY10" fmla="*/ 2177129 h 6296978"/>
                <a:gd name="connsiteX11" fmla="*/ 5512118 w 6590659"/>
                <a:gd name="connsiteY11" fmla="*/ 2074831 h 6296978"/>
                <a:gd name="connsiteX12" fmla="*/ 5507355 w 6590659"/>
                <a:gd name="connsiteY12" fmla="*/ 2039207 h 6296978"/>
                <a:gd name="connsiteX13" fmla="*/ 5437918 w 6590659"/>
                <a:gd name="connsiteY13" fmla="*/ 1862042 h 6296978"/>
                <a:gd name="connsiteX14" fmla="*/ 5221129 w 6590659"/>
                <a:gd name="connsiteY14" fmla="*/ 1731836 h 6296978"/>
                <a:gd name="connsiteX15" fmla="*/ 5150263 w 6590659"/>
                <a:gd name="connsiteY15" fmla="*/ 1717739 h 6296978"/>
                <a:gd name="connsiteX16" fmla="*/ 5131403 w 6590659"/>
                <a:gd name="connsiteY16" fmla="*/ 1695260 h 6296978"/>
                <a:gd name="connsiteX17" fmla="*/ 5053394 w 6590659"/>
                <a:gd name="connsiteY17" fmla="*/ 1658779 h 6296978"/>
                <a:gd name="connsiteX18" fmla="*/ 4654868 w 6590659"/>
                <a:gd name="connsiteY18" fmla="*/ 1552480 h 6296978"/>
                <a:gd name="connsiteX19" fmla="*/ 4138041 w 6590659"/>
                <a:gd name="connsiteY19" fmla="*/ 1652397 h 6296978"/>
                <a:gd name="connsiteX20" fmla="*/ 3800475 w 6590659"/>
                <a:gd name="connsiteY20" fmla="*/ 1842802 h 6296978"/>
                <a:gd name="connsiteX21" fmla="*/ 3296317 w 6590659"/>
                <a:gd name="connsiteY21" fmla="*/ 2121313 h 6296978"/>
                <a:gd name="connsiteX22" fmla="*/ 3054191 w 6590659"/>
                <a:gd name="connsiteY22" fmla="*/ 2250853 h 6296978"/>
                <a:gd name="connsiteX23" fmla="*/ 3054096 w 6590659"/>
                <a:gd name="connsiteY23" fmla="*/ 2235803 h 6296978"/>
                <a:gd name="connsiteX24" fmla="*/ 3082195 w 6590659"/>
                <a:gd name="connsiteY24" fmla="*/ 1948910 h 6296978"/>
                <a:gd name="connsiteX25" fmla="*/ 3144584 w 6590659"/>
                <a:gd name="connsiteY25" fmla="*/ 1321689 h 6296978"/>
                <a:gd name="connsiteX26" fmla="*/ 3200591 w 6590659"/>
                <a:gd name="connsiteY26" fmla="*/ 747903 h 6296978"/>
                <a:gd name="connsiteX27" fmla="*/ 3273076 w 6590659"/>
                <a:gd name="connsiteY27" fmla="*/ 21527 h 6296978"/>
                <a:gd name="connsiteX28" fmla="*/ 3264503 w 6590659"/>
                <a:gd name="connsiteY28" fmla="*/ 0 h 6296978"/>
                <a:gd name="connsiteX29" fmla="*/ 3242215 w 6590659"/>
                <a:gd name="connsiteY29" fmla="*/ 22860 h 6296978"/>
                <a:gd name="connsiteX30" fmla="*/ 3144965 w 6590659"/>
                <a:gd name="connsiteY30" fmla="*/ 124206 h 6296978"/>
                <a:gd name="connsiteX31" fmla="*/ 3144965 w 6590659"/>
                <a:gd name="connsiteY31" fmla="*/ 124206 h 6296978"/>
                <a:gd name="connsiteX32" fmla="*/ 1378553 w 6590659"/>
                <a:gd name="connsiteY32" fmla="*/ 2811495 h 6296978"/>
                <a:gd name="connsiteX33" fmla="*/ 640842 w 6590659"/>
                <a:gd name="connsiteY33" fmla="*/ 4574381 h 6296978"/>
                <a:gd name="connsiteX34" fmla="*/ 302228 w 6590659"/>
                <a:gd name="connsiteY34" fmla="*/ 5449634 h 6296978"/>
                <a:gd name="connsiteX35" fmla="*/ 0 w 6590659"/>
                <a:gd name="connsiteY35" fmla="*/ 6290787 h 6296978"/>
                <a:gd name="connsiteX36" fmla="*/ 1808512 w 6590659"/>
                <a:gd name="connsiteY36" fmla="*/ 6295358 h 6296978"/>
                <a:gd name="connsiteX37" fmla="*/ 1808702 w 6590659"/>
                <a:gd name="connsiteY37" fmla="*/ 6295168 h 6296978"/>
                <a:gd name="connsiteX38" fmla="*/ 1808702 w 6590659"/>
                <a:gd name="connsiteY38" fmla="*/ 6295358 h 6296978"/>
                <a:gd name="connsiteX39" fmla="*/ 2087309 w 6590659"/>
                <a:gd name="connsiteY39" fmla="*/ 6293739 h 6296978"/>
                <a:gd name="connsiteX40" fmla="*/ 2162461 w 6590659"/>
                <a:gd name="connsiteY40" fmla="*/ 5784723 h 6296978"/>
                <a:gd name="connsiteX41" fmla="*/ 2432971 w 6590659"/>
                <a:gd name="connsiteY41" fmla="*/ 5419058 h 6296978"/>
                <a:gd name="connsiteX42" fmla="*/ 2644807 w 6590659"/>
                <a:gd name="connsiteY42" fmla="*/ 5344573 h 6296978"/>
                <a:gd name="connsiteX43" fmla="*/ 2861215 w 6590659"/>
                <a:gd name="connsiteY43" fmla="*/ 5239512 h 6296978"/>
                <a:gd name="connsiteX44" fmla="*/ 3190685 w 6590659"/>
                <a:gd name="connsiteY44" fmla="*/ 5016056 h 6296978"/>
                <a:gd name="connsiteX45" fmla="*/ 3634931 w 6590659"/>
                <a:gd name="connsiteY45" fmla="*/ 4394359 h 6296978"/>
                <a:gd name="connsiteX46" fmla="*/ 3774567 w 6590659"/>
                <a:gd name="connsiteY46" fmla="*/ 4001643 h 6296978"/>
                <a:gd name="connsiteX47" fmla="*/ 4528757 w 6590659"/>
                <a:gd name="connsiteY47" fmla="*/ 3490055 h 6296978"/>
                <a:gd name="connsiteX48" fmla="*/ 4891469 w 6590659"/>
                <a:gd name="connsiteY48" fmla="*/ 3486245 h 6296978"/>
                <a:gd name="connsiteX49" fmla="*/ 5294757 w 6590659"/>
                <a:gd name="connsiteY49" fmla="*/ 3477197 h 6296978"/>
                <a:gd name="connsiteX50" fmla="*/ 5621941 w 6590659"/>
                <a:gd name="connsiteY50" fmla="*/ 3471101 h 6296978"/>
                <a:gd name="connsiteX51" fmla="*/ 6349460 w 6590659"/>
                <a:gd name="connsiteY51" fmla="*/ 3494532 h 6296978"/>
                <a:gd name="connsiteX52" fmla="*/ 6569488 w 6590659"/>
                <a:gd name="connsiteY52" fmla="*/ 3338703 h 6296978"/>
                <a:gd name="connsiteX53" fmla="*/ 6575108 w 6590659"/>
                <a:gd name="connsiteY53" fmla="*/ 3154204 h 62969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6590659" h="6296978">
                  <a:moveTo>
                    <a:pt x="6575108" y="3154204"/>
                  </a:moveTo>
                  <a:cubicBezTo>
                    <a:pt x="6575298" y="3152299"/>
                    <a:pt x="6575394" y="3150489"/>
                    <a:pt x="6575298" y="3148679"/>
                  </a:cubicBezTo>
                  <a:cubicBezTo>
                    <a:pt x="6573584" y="3118771"/>
                    <a:pt x="6424517" y="3009424"/>
                    <a:pt x="6418993" y="3007328"/>
                  </a:cubicBezTo>
                  <a:cubicBezTo>
                    <a:pt x="6287453" y="2959513"/>
                    <a:pt x="6151817" y="2952560"/>
                    <a:pt x="6012561" y="2937986"/>
                  </a:cubicBezTo>
                  <a:cubicBezTo>
                    <a:pt x="5729383" y="2908364"/>
                    <a:pt x="4441127" y="2799398"/>
                    <a:pt x="4294156" y="2796540"/>
                  </a:cubicBezTo>
                  <a:cubicBezTo>
                    <a:pt x="4284250" y="2787872"/>
                    <a:pt x="4298156" y="2783396"/>
                    <a:pt x="4301585" y="2779109"/>
                  </a:cubicBezTo>
                  <a:cubicBezTo>
                    <a:pt x="4390263" y="2666714"/>
                    <a:pt x="4502563" y="2573750"/>
                    <a:pt x="4572953" y="2445925"/>
                  </a:cubicBezTo>
                  <a:cubicBezTo>
                    <a:pt x="4591907" y="2411635"/>
                    <a:pt x="4630484" y="2404491"/>
                    <a:pt x="4665250" y="2425637"/>
                  </a:cubicBezTo>
                  <a:cubicBezTo>
                    <a:pt x="4737545" y="2469642"/>
                    <a:pt x="4989957" y="2475833"/>
                    <a:pt x="5036439" y="2470214"/>
                  </a:cubicBezTo>
                  <a:cubicBezTo>
                    <a:pt x="5222462" y="2457164"/>
                    <a:pt x="5339715" y="2386489"/>
                    <a:pt x="5467160" y="2203704"/>
                  </a:cubicBezTo>
                  <a:cubicBezTo>
                    <a:pt x="5475446" y="2196465"/>
                    <a:pt x="5479352" y="2186464"/>
                    <a:pt x="5484400" y="2177129"/>
                  </a:cubicBezTo>
                  <a:cubicBezTo>
                    <a:pt x="5501735" y="2145125"/>
                    <a:pt x="5506403" y="2109883"/>
                    <a:pt x="5512118" y="2074831"/>
                  </a:cubicBezTo>
                  <a:cubicBezTo>
                    <a:pt x="5512975" y="2062639"/>
                    <a:pt x="5515642" y="2050161"/>
                    <a:pt x="5507355" y="2039207"/>
                  </a:cubicBezTo>
                  <a:cubicBezTo>
                    <a:pt x="5504688" y="2037398"/>
                    <a:pt x="5473732" y="1903571"/>
                    <a:pt x="5437918" y="1862042"/>
                  </a:cubicBezTo>
                  <a:cubicBezTo>
                    <a:pt x="5380196" y="1795082"/>
                    <a:pt x="5308378" y="1750409"/>
                    <a:pt x="5221129" y="1731836"/>
                  </a:cubicBezTo>
                  <a:cubicBezTo>
                    <a:pt x="5211794" y="1729835"/>
                    <a:pt x="5148167" y="1719834"/>
                    <a:pt x="5150263" y="1717739"/>
                  </a:cubicBezTo>
                  <a:cubicBezTo>
                    <a:pt x="5152263" y="1703356"/>
                    <a:pt x="5140167" y="1700308"/>
                    <a:pt x="5131403" y="1695260"/>
                  </a:cubicBezTo>
                  <a:cubicBezTo>
                    <a:pt x="5106448" y="1680972"/>
                    <a:pt x="5079493" y="1670685"/>
                    <a:pt x="5053394" y="1658779"/>
                  </a:cubicBezTo>
                  <a:cubicBezTo>
                    <a:pt x="4926520" y="1600962"/>
                    <a:pt x="4793838" y="1562957"/>
                    <a:pt x="4654868" y="1552480"/>
                  </a:cubicBezTo>
                  <a:cubicBezTo>
                    <a:pt x="4474083" y="1538954"/>
                    <a:pt x="4300823" y="1570673"/>
                    <a:pt x="4138041" y="1652397"/>
                  </a:cubicBezTo>
                  <a:cubicBezTo>
                    <a:pt x="4022503" y="1710404"/>
                    <a:pt x="3912965" y="1779270"/>
                    <a:pt x="3800475" y="1842802"/>
                  </a:cubicBezTo>
                  <a:cubicBezTo>
                    <a:pt x="3633311" y="1937290"/>
                    <a:pt x="3465100" y="2029778"/>
                    <a:pt x="3296317" y="2121313"/>
                  </a:cubicBezTo>
                  <a:cubicBezTo>
                    <a:pt x="3242786" y="2150364"/>
                    <a:pt x="3130868" y="2212277"/>
                    <a:pt x="3054191" y="2250853"/>
                  </a:cubicBezTo>
                  <a:cubicBezTo>
                    <a:pt x="3053906" y="2245805"/>
                    <a:pt x="3053620" y="2240756"/>
                    <a:pt x="3054096" y="2235803"/>
                  </a:cubicBezTo>
                  <a:cubicBezTo>
                    <a:pt x="3063335" y="2140172"/>
                    <a:pt x="3072670" y="2044541"/>
                    <a:pt x="3082195" y="1948910"/>
                  </a:cubicBezTo>
                  <a:cubicBezTo>
                    <a:pt x="3102959" y="1739837"/>
                    <a:pt x="3124010" y="1530763"/>
                    <a:pt x="3144584" y="1321689"/>
                  </a:cubicBezTo>
                  <a:cubicBezTo>
                    <a:pt x="3163443" y="1130427"/>
                    <a:pt x="3181636" y="939165"/>
                    <a:pt x="3200591" y="747903"/>
                  </a:cubicBezTo>
                  <a:cubicBezTo>
                    <a:pt x="3224594" y="505778"/>
                    <a:pt x="3248978" y="263652"/>
                    <a:pt x="3273076" y="21527"/>
                  </a:cubicBezTo>
                  <a:cubicBezTo>
                    <a:pt x="3273933" y="13335"/>
                    <a:pt x="3278315" y="2762"/>
                    <a:pt x="3264503" y="0"/>
                  </a:cubicBezTo>
                  <a:cubicBezTo>
                    <a:pt x="3256407" y="6953"/>
                    <a:pt x="3251454" y="17050"/>
                    <a:pt x="3242215" y="22860"/>
                  </a:cubicBezTo>
                  <a:cubicBezTo>
                    <a:pt x="3209830" y="56674"/>
                    <a:pt x="3177349" y="90392"/>
                    <a:pt x="3144965" y="124206"/>
                  </a:cubicBezTo>
                  <a:cubicBezTo>
                    <a:pt x="3144965" y="124206"/>
                    <a:pt x="3144965" y="124206"/>
                    <a:pt x="3144965" y="124206"/>
                  </a:cubicBezTo>
                  <a:cubicBezTo>
                    <a:pt x="2346484" y="878491"/>
                    <a:pt x="1824800" y="1818989"/>
                    <a:pt x="1378553" y="2811495"/>
                  </a:cubicBezTo>
                  <a:cubicBezTo>
                    <a:pt x="1117283" y="3392520"/>
                    <a:pt x="874490" y="3981736"/>
                    <a:pt x="640842" y="4574381"/>
                  </a:cubicBezTo>
                  <a:cubicBezTo>
                    <a:pt x="526161" y="4865370"/>
                    <a:pt x="413671" y="5157312"/>
                    <a:pt x="302228" y="5449634"/>
                  </a:cubicBezTo>
                  <a:cubicBezTo>
                    <a:pt x="210693" y="5689949"/>
                    <a:pt x="142780" y="5967794"/>
                    <a:pt x="0" y="6290787"/>
                  </a:cubicBezTo>
                  <a:cubicBezTo>
                    <a:pt x="628555" y="6301169"/>
                    <a:pt x="1216343" y="6295358"/>
                    <a:pt x="1808512" y="6295358"/>
                  </a:cubicBezTo>
                  <a:cubicBezTo>
                    <a:pt x="1808607" y="6295263"/>
                    <a:pt x="1808607" y="6295168"/>
                    <a:pt x="1808702" y="6295168"/>
                  </a:cubicBezTo>
                  <a:cubicBezTo>
                    <a:pt x="1808702" y="6295263"/>
                    <a:pt x="1808702" y="6295263"/>
                    <a:pt x="1808702" y="6295358"/>
                  </a:cubicBezTo>
                  <a:cubicBezTo>
                    <a:pt x="1834610" y="6295358"/>
                    <a:pt x="2087309" y="6294120"/>
                    <a:pt x="2087309" y="6293739"/>
                  </a:cubicBezTo>
                  <a:cubicBezTo>
                    <a:pt x="2078260" y="6121336"/>
                    <a:pt x="2103977" y="5947220"/>
                    <a:pt x="2162461" y="5784723"/>
                  </a:cubicBezTo>
                  <a:cubicBezTo>
                    <a:pt x="2213610" y="5642420"/>
                    <a:pt x="2298668" y="5496973"/>
                    <a:pt x="2432971" y="5419058"/>
                  </a:cubicBezTo>
                  <a:cubicBezTo>
                    <a:pt x="2498503" y="5381054"/>
                    <a:pt x="2574703" y="5372862"/>
                    <a:pt x="2644807" y="5344573"/>
                  </a:cubicBezTo>
                  <a:cubicBezTo>
                    <a:pt x="2719197" y="5314569"/>
                    <a:pt x="2789968" y="5276088"/>
                    <a:pt x="2861215" y="5239512"/>
                  </a:cubicBezTo>
                  <a:cubicBezTo>
                    <a:pt x="2979611" y="5178743"/>
                    <a:pt x="3090386" y="5103400"/>
                    <a:pt x="3190685" y="5016056"/>
                  </a:cubicBezTo>
                  <a:cubicBezTo>
                    <a:pt x="3384614" y="4847368"/>
                    <a:pt x="3539966" y="4633532"/>
                    <a:pt x="3634931" y="4394359"/>
                  </a:cubicBezTo>
                  <a:cubicBezTo>
                    <a:pt x="3686175" y="4265200"/>
                    <a:pt x="3720751" y="4129754"/>
                    <a:pt x="3774567" y="4001643"/>
                  </a:cubicBezTo>
                  <a:cubicBezTo>
                    <a:pt x="3910108" y="3679031"/>
                    <a:pt x="4189953" y="3524726"/>
                    <a:pt x="4528757" y="3490055"/>
                  </a:cubicBezTo>
                  <a:cubicBezTo>
                    <a:pt x="4649248" y="3477673"/>
                    <a:pt x="4770597" y="3479578"/>
                    <a:pt x="4891469" y="3486245"/>
                  </a:cubicBezTo>
                  <a:cubicBezTo>
                    <a:pt x="5032344" y="3494056"/>
                    <a:pt x="5153121" y="3495008"/>
                    <a:pt x="5294757" y="3477197"/>
                  </a:cubicBezTo>
                  <a:cubicBezTo>
                    <a:pt x="5403152" y="3463481"/>
                    <a:pt x="5513070" y="3461480"/>
                    <a:pt x="5621941" y="3471101"/>
                  </a:cubicBezTo>
                  <a:cubicBezTo>
                    <a:pt x="5851970" y="3491294"/>
                    <a:pt x="6122385" y="3557302"/>
                    <a:pt x="6349460" y="3494532"/>
                  </a:cubicBezTo>
                  <a:cubicBezTo>
                    <a:pt x="6436424" y="3470434"/>
                    <a:pt x="6521863" y="3416999"/>
                    <a:pt x="6569488" y="3338703"/>
                  </a:cubicBezTo>
                  <a:cubicBezTo>
                    <a:pt x="6584252" y="3314414"/>
                    <a:pt x="6605683" y="3130582"/>
                    <a:pt x="6575108" y="3154204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9D912D84-ADA5-4C97-B621-E054662AC0E6}"/>
                </a:ext>
              </a:extLst>
            </p:cNvPr>
            <p:cNvSpPr/>
            <p:nvPr/>
          </p:nvSpPr>
          <p:spPr>
            <a:xfrm>
              <a:off x="4266197" y="3257111"/>
              <a:ext cx="4782922" cy="3319233"/>
            </a:xfrm>
            <a:custGeom>
              <a:avLst/>
              <a:gdLst>
                <a:gd name="connsiteX0" fmla="*/ 1002 w 4782922"/>
                <a:gd name="connsiteY0" fmla="*/ 3319234 h 3319233"/>
                <a:gd name="connsiteX1" fmla="*/ 166356 w 4782922"/>
                <a:gd name="connsiteY1" fmla="*/ 2586666 h 3319233"/>
                <a:gd name="connsiteX2" fmla="*/ 760525 w 4782922"/>
                <a:gd name="connsiteY2" fmla="*/ 2200142 h 3319233"/>
                <a:gd name="connsiteX3" fmla="*/ 1403558 w 4782922"/>
                <a:gd name="connsiteY3" fmla="*/ 1781327 h 3319233"/>
                <a:gd name="connsiteX4" fmla="*/ 1915622 w 4782922"/>
                <a:gd name="connsiteY4" fmla="*/ 871499 h 3319233"/>
                <a:gd name="connsiteX5" fmla="*/ 2210898 w 4782922"/>
                <a:gd name="connsiteY5" fmla="*/ 530695 h 3319233"/>
                <a:gd name="connsiteX6" fmla="*/ 2361488 w 4782922"/>
                <a:gd name="connsiteY6" fmla="*/ 219799 h 3319233"/>
                <a:gd name="connsiteX7" fmla="*/ 2372251 w 4782922"/>
                <a:gd name="connsiteY7" fmla="*/ 21488 h 3319233"/>
                <a:gd name="connsiteX8" fmla="*/ 2377490 w 4782922"/>
                <a:gd name="connsiteY8" fmla="*/ 248 h 3319233"/>
                <a:gd name="connsiteX9" fmla="*/ 2392825 w 4782922"/>
                <a:gd name="connsiteY9" fmla="*/ 18821 h 3319233"/>
                <a:gd name="connsiteX10" fmla="*/ 2437021 w 4782922"/>
                <a:gd name="connsiteY10" fmla="*/ 225799 h 3319233"/>
                <a:gd name="connsiteX11" fmla="*/ 2447213 w 4782922"/>
                <a:gd name="connsiteY11" fmla="*/ 429539 h 3319233"/>
                <a:gd name="connsiteX12" fmla="*/ 2470454 w 4782922"/>
                <a:gd name="connsiteY12" fmla="*/ 449066 h 3319233"/>
                <a:gd name="connsiteX13" fmla="*/ 2679623 w 4782922"/>
                <a:gd name="connsiteY13" fmla="*/ 418681 h 3319233"/>
                <a:gd name="connsiteX14" fmla="*/ 2831832 w 4782922"/>
                <a:gd name="connsiteY14" fmla="*/ 407060 h 3319233"/>
                <a:gd name="connsiteX15" fmla="*/ 3114725 w 4782922"/>
                <a:gd name="connsiteY15" fmla="*/ 406774 h 3319233"/>
                <a:gd name="connsiteX16" fmla="*/ 3173399 w 4782922"/>
                <a:gd name="connsiteY16" fmla="*/ 412013 h 3319233"/>
                <a:gd name="connsiteX17" fmla="*/ 3200355 w 4782922"/>
                <a:gd name="connsiteY17" fmla="*/ 393154 h 3319233"/>
                <a:gd name="connsiteX18" fmla="*/ 3277507 w 4782922"/>
                <a:gd name="connsiteY18" fmla="*/ 118929 h 3319233"/>
                <a:gd name="connsiteX19" fmla="*/ 3301129 w 4782922"/>
                <a:gd name="connsiteY19" fmla="*/ 61112 h 3319233"/>
                <a:gd name="connsiteX20" fmla="*/ 3297795 w 4782922"/>
                <a:gd name="connsiteY20" fmla="*/ 122739 h 3319233"/>
                <a:gd name="connsiteX21" fmla="*/ 3288270 w 4782922"/>
                <a:gd name="connsiteY21" fmla="*/ 356292 h 3319233"/>
                <a:gd name="connsiteX22" fmla="*/ 3289604 w 4782922"/>
                <a:gd name="connsiteY22" fmla="*/ 380485 h 3319233"/>
                <a:gd name="connsiteX23" fmla="*/ 3325799 w 4782922"/>
                <a:gd name="connsiteY23" fmla="*/ 404298 h 3319233"/>
                <a:gd name="connsiteX24" fmla="*/ 3403046 w 4782922"/>
                <a:gd name="connsiteY24" fmla="*/ 397059 h 3319233"/>
                <a:gd name="connsiteX25" fmla="*/ 3687939 w 4782922"/>
                <a:gd name="connsiteY25" fmla="*/ 391153 h 3319233"/>
                <a:gd name="connsiteX26" fmla="*/ 3888060 w 4782922"/>
                <a:gd name="connsiteY26" fmla="*/ 407727 h 3319233"/>
                <a:gd name="connsiteX27" fmla="*/ 3908062 w 4782922"/>
                <a:gd name="connsiteY27" fmla="*/ 388201 h 3319233"/>
                <a:gd name="connsiteX28" fmla="*/ 3975689 w 4782922"/>
                <a:gd name="connsiteY28" fmla="*/ 131311 h 3319233"/>
                <a:gd name="connsiteX29" fmla="*/ 4012932 w 4782922"/>
                <a:gd name="connsiteY29" fmla="*/ 86068 h 3319233"/>
                <a:gd name="connsiteX30" fmla="*/ 4007788 w 4782922"/>
                <a:gd name="connsiteY30" fmla="*/ 119882 h 3319233"/>
                <a:gd name="connsiteX31" fmla="*/ 3961497 w 4782922"/>
                <a:gd name="connsiteY31" fmla="*/ 391344 h 3319233"/>
                <a:gd name="connsiteX32" fmla="*/ 3986072 w 4782922"/>
                <a:gd name="connsiteY32" fmla="*/ 422205 h 3319233"/>
                <a:gd name="connsiteX33" fmla="*/ 4172000 w 4782922"/>
                <a:gd name="connsiteY33" fmla="*/ 445351 h 3319233"/>
                <a:gd name="connsiteX34" fmla="*/ 4439176 w 4782922"/>
                <a:gd name="connsiteY34" fmla="*/ 415252 h 3319233"/>
                <a:gd name="connsiteX35" fmla="*/ 4754358 w 4782922"/>
                <a:gd name="connsiteY35" fmla="*/ 190652 h 3319233"/>
                <a:gd name="connsiteX36" fmla="*/ 4765503 w 4782922"/>
                <a:gd name="connsiteY36" fmla="*/ 179508 h 3319233"/>
                <a:gd name="connsiteX37" fmla="*/ 4761693 w 4782922"/>
                <a:gd name="connsiteY37" fmla="*/ 362578 h 3319233"/>
                <a:gd name="connsiteX38" fmla="*/ 4541665 w 4782922"/>
                <a:gd name="connsiteY38" fmla="*/ 518407 h 3319233"/>
                <a:gd name="connsiteX39" fmla="*/ 3814146 w 4782922"/>
                <a:gd name="connsiteY39" fmla="*/ 494976 h 3319233"/>
                <a:gd name="connsiteX40" fmla="*/ 3486961 w 4782922"/>
                <a:gd name="connsiteY40" fmla="*/ 501072 h 3319233"/>
                <a:gd name="connsiteX41" fmla="*/ 3083673 w 4782922"/>
                <a:gd name="connsiteY41" fmla="*/ 510121 h 3319233"/>
                <a:gd name="connsiteX42" fmla="*/ 2720961 w 4782922"/>
                <a:gd name="connsiteY42" fmla="*/ 513931 h 3319233"/>
                <a:gd name="connsiteX43" fmla="*/ 1966772 w 4782922"/>
                <a:gd name="connsiteY43" fmla="*/ 1025518 h 3319233"/>
                <a:gd name="connsiteX44" fmla="*/ 1827135 w 4782922"/>
                <a:gd name="connsiteY44" fmla="*/ 1418234 h 3319233"/>
                <a:gd name="connsiteX45" fmla="*/ 1382889 w 4782922"/>
                <a:gd name="connsiteY45" fmla="*/ 2039931 h 3319233"/>
                <a:gd name="connsiteX46" fmla="*/ 1053419 w 4782922"/>
                <a:gd name="connsiteY46" fmla="*/ 2263388 h 3319233"/>
                <a:gd name="connsiteX47" fmla="*/ 837011 w 4782922"/>
                <a:gd name="connsiteY47" fmla="*/ 2368448 h 3319233"/>
                <a:gd name="connsiteX48" fmla="*/ 625175 w 4782922"/>
                <a:gd name="connsiteY48" fmla="*/ 2442934 h 3319233"/>
                <a:gd name="connsiteX49" fmla="*/ 354665 w 4782922"/>
                <a:gd name="connsiteY49" fmla="*/ 2808599 h 3319233"/>
                <a:gd name="connsiteX50" fmla="*/ 279513 w 4782922"/>
                <a:gd name="connsiteY50" fmla="*/ 3317615 h 3319233"/>
                <a:gd name="connsiteX51" fmla="*/ 1002 w 4782922"/>
                <a:gd name="connsiteY51" fmla="*/ 3319234 h 3319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4782922" h="3319233">
                  <a:moveTo>
                    <a:pt x="1002" y="3319234"/>
                  </a:moveTo>
                  <a:cubicBezTo>
                    <a:pt x="-8047" y="3071203"/>
                    <a:pt x="43960" y="2804122"/>
                    <a:pt x="166356" y="2586666"/>
                  </a:cubicBezTo>
                  <a:cubicBezTo>
                    <a:pt x="289038" y="2368639"/>
                    <a:pt x="547070" y="2297677"/>
                    <a:pt x="760525" y="2200142"/>
                  </a:cubicBezTo>
                  <a:cubicBezTo>
                    <a:pt x="993698" y="2093557"/>
                    <a:pt x="1230680" y="1976304"/>
                    <a:pt x="1403558" y="1781327"/>
                  </a:cubicBezTo>
                  <a:cubicBezTo>
                    <a:pt x="1638350" y="1516437"/>
                    <a:pt x="1713502" y="1156773"/>
                    <a:pt x="1915622" y="871499"/>
                  </a:cubicBezTo>
                  <a:cubicBezTo>
                    <a:pt x="2002967" y="748246"/>
                    <a:pt x="2107647" y="640232"/>
                    <a:pt x="2210898" y="530695"/>
                  </a:cubicBezTo>
                  <a:cubicBezTo>
                    <a:pt x="2292336" y="444303"/>
                    <a:pt x="2337485" y="336290"/>
                    <a:pt x="2361488" y="219799"/>
                  </a:cubicBezTo>
                  <a:cubicBezTo>
                    <a:pt x="2375013" y="154076"/>
                    <a:pt x="2371489" y="87782"/>
                    <a:pt x="2372251" y="21488"/>
                  </a:cubicBezTo>
                  <a:cubicBezTo>
                    <a:pt x="2372346" y="14059"/>
                    <a:pt x="2367869" y="2152"/>
                    <a:pt x="2377490" y="248"/>
                  </a:cubicBezTo>
                  <a:cubicBezTo>
                    <a:pt x="2388539" y="-1943"/>
                    <a:pt x="2390348" y="10915"/>
                    <a:pt x="2392825" y="18821"/>
                  </a:cubicBezTo>
                  <a:cubicBezTo>
                    <a:pt x="2414637" y="86258"/>
                    <a:pt x="2427306" y="155600"/>
                    <a:pt x="2437021" y="225799"/>
                  </a:cubicBezTo>
                  <a:cubicBezTo>
                    <a:pt x="2446451" y="293522"/>
                    <a:pt x="2448927" y="361435"/>
                    <a:pt x="2447213" y="429539"/>
                  </a:cubicBezTo>
                  <a:cubicBezTo>
                    <a:pt x="2446736" y="447446"/>
                    <a:pt x="2455595" y="452304"/>
                    <a:pt x="2470454" y="449066"/>
                  </a:cubicBezTo>
                  <a:cubicBezTo>
                    <a:pt x="2539510" y="434207"/>
                    <a:pt x="2609709" y="427158"/>
                    <a:pt x="2679623" y="418681"/>
                  </a:cubicBezTo>
                  <a:cubicBezTo>
                    <a:pt x="2730105" y="412490"/>
                    <a:pt x="2781064" y="408013"/>
                    <a:pt x="2831832" y="407060"/>
                  </a:cubicBezTo>
                  <a:cubicBezTo>
                    <a:pt x="2926130" y="405250"/>
                    <a:pt x="3020427" y="406203"/>
                    <a:pt x="3114725" y="406774"/>
                  </a:cubicBezTo>
                  <a:cubicBezTo>
                    <a:pt x="3134251" y="406870"/>
                    <a:pt x="3153873" y="409632"/>
                    <a:pt x="3173399" y="412013"/>
                  </a:cubicBezTo>
                  <a:cubicBezTo>
                    <a:pt x="3188544" y="413823"/>
                    <a:pt x="3196259" y="407822"/>
                    <a:pt x="3200355" y="393154"/>
                  </a:cubicBezTo>
                  <a:cubicBezTo>
                    <a:pt x="3225786" y="301714"/>
                    <a:pt x="3251789" y="210369"/>
                    <a:pt x="3277507" y="118929"/>
                  </a:cubicBezTo>
                  <a:cubicBezTo>
                    <a:pt x="3282745" y="100260"/>
                    <a:pt x="3289222" y="82162"/>
                    <a:pt x="3301129" y="61112"/>
                  </a:cubicBezTo>
                  <a:cubicBezTo>
                    <a:pt x="3307129" y="85306"/>
                    <a:pt x="3300367" y="104641"/>
                    <a:pt x="3297795" y="122739"/>
                  </a:cubicBezTo>
                  <a:cubicBezTo>
                    <a:pt x="3286651" y="200463"/>
                    <a:pt x="3288175" y="278282"/>
                    <a:pt x="3288270" y="356292"/>
                  </a:cubicBezTo>
                  <a:cubicBezTo>
                    <a:pt x="3288270" y="364388"/>
                    <a:pt x="3288651" y="372484"/>
                    <a:pt x="3289604" y="380485"/>
                  </a:cubicBezTo>
                  <a:cubicBezTo>
                    <a:pt x="3292080" y="402774"/>
                    <a:pt x="3302558" y="411537"/>
                    <a:pt x="3325799" y="404298"/>
                  </a:cubicBezTo>
                  <a:cubicBezTo>
                    <a:pt x="3350754" y="396487"/>
                    <a:pt x="3377234" y="399631"/>
                    <a:pt x="3403046" y="397059"/>
                  </a:cubicBezTo>
                  <a:cubicBezTo>
                    <a:pt x="3497725" y="387629"/>
                    <a:pt x="3592975" y="388201"/>
                    <a:pt x="3687939" y="391153"/>
                  </a:cubicBezTo>
                  <a:cubicBezTo>
                    <a:pt x="3754804" y="393249"/>
                    <a:pt x="3821575" y="400202"/>
                    <a:pt x="3888060" y="407727"/>
                  </a:cubicBezTo>
                  <a:cubicBezTo>
                    <a:pt x="3908157" y="410013"/>
                    <a:pt x="3908633" y="402583"/>
                    <a:pt x="3908062" y="388201"/>
                  </a:cubicBezTo>
                  <a:cubicBezTo>
                    <a:pt x="3904442" y="295713"/>
                    <a:pt x="3932255" y="211417"/>
                    <a:pt x="3975689" y="131311"/>
                  </a:cubicBezTo>
                  <a:cubicBezTo>
                    <a:pt x="3984929" y="114262"/>
                    <a:pt x="3994358" y="96831"/>
                    <a:pt x="4012932" y="86068"/>
                  </a:cubicBezTo>
                  <a:cubicBezTo>
                    <a:pt x="4019409" y="99403"/>
                    <a:pt x="4011218" y="109594"/>
                    <a:pt x="4007788" y="119882"/>
                  </a:cubicBezTo>
                  <a:cubicBezTo>
                    <a:pt x="3979119" y="208178"/>
                    <a:pt x="3961783" y="298190"/>
                    <a:pt x="3961497" y="391344"/>
                  </a:cubicBezTo>
                  <a:cubicBezTo>
                    <a:pt x="3961402" y="410775"/>
                    <a:pt x="3968355" y="419062"/>
                    <a:pt x="3986072" y="422205"/>
                  </a:cubicBezTo>
                  <a:cubicBezTo>
                    <a:pt x="4047603" y="433254"/>
                    <a:pt x="4109135" y="442207"/>
                    <a:pt x="4172000" y="445351"/>
                  </a:cubicBezTo>
                  <a:cubicBezTo>
                    <a:pt x="4263249" y="450018"/>
                    <a:pt x="4351927" y="440302"/>
                    <a:pt x="4439176" y="415252"/>
                  </a:cubicBezTo>
                  <a:cubicBezTo>
                    <a:pt x="4570430" y="377533"/>
                    <a:pt x="4675968" y="302952"/>
                    <a:pt x="4754358" y="190652"/>
                  </a:cubicBezTo>
                  <a:cubicBezTo>
                    <a:pt x="4757311" y="186461"/>
                    <a:pt x="4761788" y="183223"/>
                    <a:pt x="4765503" y="179508"/>
                  </a:cubicBezTo>
                  <a:cubicBezTo>
                    <a:pt x="4798840" y="147028"/>
                    <a:pt x="4776742" y="337718"/>
                    <a:pt x="4761693" y="362578"/>
                  </a:cubicBezTo>
                  <a:cubicBezTo>
                    <a:pt x="4714068" y="440969"/>
                    <a:pt x="4628629" y="494309"/>
                    <a:pt x="4541665" y="518407"/>
                  </a:cubicBezTo>
                  <a:cubicBezTo>
                    <a:pt x="4314589" y="581273"/>
                    <a:pt x="4044174" y="515169"/>
                    <a:pt x="3814146" y="494976"/>
                  </a:cubicBezTo>
                  <a:cubicBezTo>
                    <a:pt x="3705275" y="485451"/>
                    <a:pt x="3595356" y="487451"/>
                    <a:pt x="3486961" y="501072"/>
                  </a:cubicBezTo>
                  <a:cubicBezTo>
                    <a:pt x="3345229" y="518979"/>
                    <a:pt x="3224548" y="518026"/>
                    <a:pt x="3083673" y="510121"/>
                  </a:cubicBezTo>
                  <a:cubicBezTo>
                    <a:pt x="2962896" y="503358"/>
                    <a:pt x="2841548" y="501548"/>
                    <a:pt x="2720961" y="513931"/>
                  </a:cubicBezTo>
                  <a:cubicBezTo>
                    <a:pt x="2382157" y="548697"/>
                    <a:pt x="2102312" y="702907"/>
                    <a:pt x="1966772" y="1025518"/>
                  </a:cubicBezTo>
                  <a:cubicBezTo>
                    <a:pt x="1912955" y="1153630"/>
                    <a:pt x="1878475" y="1289075"/>
                    <a:pt x="1827135" y="1418234"/>
                  </a:cubicBezTo>
                  <a:cubicBezTo>
                    <a:pt x="1732171" y="1657407"/>
                    <a:pt x="1576818" y="1871243"/>
                    <a:pt x="1382889" y="2039931"/>
                  </a:cubicBezTo>
                  <a:cubicBezTo>
                    <a:pt x="1282591" y="2127180"/>
                    <a:pt x="1171815" y="2202618"/>
                    <a:pt x="1053419" y="2263388"/>
                  </a:cubicBezTo>
                  <a:cubicBezTo>
                    <a:pt x="982172" y="2299963"/>
                    <a:pt x="911401" y="2338445"/>
                    <a:pt x="837011" y="2368448"/>
                  </a:cubicBezTo>
                  <a:cubicBezTo>
                    <a:pt x="766907" y="2396738"/>
                    <a:pt x="690803" y="2404929"/>
                    <a:pt x="625175" y="2442934"/>
                  </a:cubicBezTo>
                  <a:cubicBezTo>
                    <a:pt x="490778" y="2520848"/>
                    <a:pt x="405815" y="2666295"/>
                    <a:pt x="354665" y="2808599"/>
                  </a:cubicBezTo>
                  <a:cubicBezTo>
                    <a:pt x="296277" y="2971095"/>
                    <a:pt x="270560" y="3145212"/>
                    <a:pt x="279513" y="3317615"/>
                  </a:cubicBezTo>
                  <a:cubicBezTo>
                    <a:pt x="279608" y="3317995"/>
                    <a:pt x="26910" y="3319234"/>
                    <a:pt x="1002" y="3319234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A9DB1AD-35DE-43D5-985D-AF07DA3D65C4}"/>
                </a:ext>
              </a:extLst>
            </p:cNvPr>
            <p:cNvSpPr/>
            <p:nvPr/>
          </p:nvSpPr>
          <p:spPr>
            <a:xfrm>
              <a:off x="5419299" y="280987"/>
              <a:ext cx="313664" cy="2306192"/>
            </a:xfrm>
            <a:custGeom>
              <a:avLst/>
              <a:gdLst>
                <a:gd name="connsiteX0" fmla="*/ 303797 w 313664"/>
                <a:gd name="connsiteY0" fmla="*/ 0 h 2306192"/>
                <a:gd name="connsiteX1" fmla="*/ 312369 w 313664"/>
                <a:gd name="connsiteY1" fmla="*/ 21527 h 2306192"/>
                <a:gd name="connsiteX2" fmla="*/ 239884 w 313664"/>
                <a:gd name="connsiteY2" fmla="*/ 747903 h 2306192"/>
                <a:gd name="connsiteX3" fmla="*/ 183877 w 313664"/>
                <a:gd name="connsiteY3" fmla="*/ 1321689 h 2306192"/>
                <a:gd name="connsiteX4" fmla="*/ 121488 w 313664"/>
                <a:gd name="connsiteY4" fmla="*/ 1948910 h 2306192"/>
                <a:gd name="connsiteX5" fmla="*/ 93389 w 313664"/>
                <a:gd name="connsiteY5" fmla="*/ 2235803 h 2306192"/>
                <a:gd name="connsiteX6" fmla="*/ 94056 w 313664"/>
                <a:gd name="connsiteY6" fmla="*/ 2259806 h 2306192"/>
                <a:gd name="connsiteX7" fmla="*/ 3568 w 313664"/>
                <a:gd name="connsiteY7" fmla="*/ 2306193 h 2306192"/>
                <a:gd name="connsiteX8" fmla="*/ 2521 w 313664"/>
                <a:gd name="connsiteY8" fmla="*/ 2231708 h 2306192"/>
                <a:gd name="connsiteX9" fmla="*/ 6521 w 313664"/>
                <a:gd name="connsiteY9" fmla="*/ 2172843 h 2306192"/>
                <a:gd name="connsiteX10" fmla="*/ 17951 w 313664"/>
                <a:gd name="connsiteY10" fmla="*/ 1845278 h 2306192"/>
                <a:gd name="connsiteX11" fmla="*/ 33953 w 313664"/>
                <a:gd name="connsiteY11" fmla="*/ 1569530 h 2306192"/>
                <a:gd name="connsiteX12" fmla="*/ 55384 w 313664"/>
                <a:gd name="connsiteY12" fmla="*/ 1280922 h 2306192"/>
                <a:gd name="connsiteX13" fmla="*/ 82435 w 313664"/>
                <a:gd name="connsiteY13" fmla="*/ 984885 h 2306192"/>
                <a:gd name="connsiteX14" fmla="*/ 124631 w 313664"/>
                <a:gd name="connsiteY14" fmla="*/ 617887 h 2306192"/>
                <a:gd name="connsiteX15" fmla="*/ 163208 w 313664"/>
                <a:gd name="connsiteY15" fmla="*/ 298990 h 2306192"/>
                <a:gd name="connsiteX16" fmla="*/ 185687 w 313664"/>
                <a:gd name="connsiteY16" fmla="*/ 139922 h 2306192"/>
                <a:gd name="connsiteX17" fmla="*/ 184353 w 313664"/>
                <a:gd name="connsiteY17" fmla="*/ 124301 h 2306192"/>
                <a:gd name="connsiteX18" fmla="*/ 281603 w 313664"/>
                <a:gd name="connsiteY18" fmla="*/ 22955 h 2306192"/>
                <a:gd name="connsiteX19" fmla="*/ 303797 w 313664"/>
                <a:gd name="connsiteY19" fmla="*/ 0 h 23061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13664" h="2306192">
                  <a:moveTo>
                    <a:pt x="303797" y="0"/>
                  </a:moveTo>
                  <a:cubicBezTo>
                    <a:pt x="317608" y="2762"/>
                    <a:pt x="313131" y="13240"/>
                    <a:pt x="312369" y="21527"/>
                  </a:cubicBezTo>
                  <a:cubicBezTo>
                    <a:pt x="288271" y="263652"/>
                    <a:pt x="263887" y="505778"/>
                    <a:pt x="239884" y="747903"/>
                  </a:cubicBezTo>
                  <a:cubicBezTo>
                    <a:pt x="220929" y="939165"/>
                    <a:pt x="202736" y="1130427"/>
                    <a:pt x="183877" y="1321689"/>
                  </a:cubicBezTo>
                  <a:cubicBezTo>
                    <a:pt x="163303" y="1530763"/>
                    <a:pt x="142253" y="1739837"/>
                    <a:pt x="121488" y="1948910"/>
                  </a:cubicBezTo>
                  <a:cubicBezTo>
                    <a:pt x="111963" y="2044541"/>
                    <a:pt x="102629" y="2140172"/>
                    <a:pt x="93389" y="2235803"/>
                  </a:cubicBezTo>
                  <a:cubicBezTo>
                    <a:pt x="92627" y="2243709"/>
                    <a:pt x="93770" y="2251805"/>
                    <a:pt x="94056" y="2259806"/>
                  </a:cubicBezTo>
                  <a:cubicBezTo>
                    <a:pt x="64624" y="2274856"/>
                    <a:pt x="35287" y="2289905"/>
                    <a:pt x="3568" y="2306193"/>
                  </a:cubicBezTo>
                  <a:cubicBezTo>
                    <a:pt x="-1099" y="2280666"/>
                    <a:pt x="-908" y="2255615"/>
                    <a:pt x="2521" y="2231708"/>
                  </a:cubicBezTo>
                  <a:cubicBezTo>
                    <a:pt x="5283" y="2211991"/>
                    <a:pt x="5855" y="2192560"/>
                    <a:pt x="6521" y="2172843"/>
                  </a:cubicBezTo>
                  <a:cubicBezTo>
                    <a:pt x="10046" y="2063591"/>
                    <a:pt x="11855" y="1954339"/>
                    <a:pt x="17951" y="1845278"/>
                  </a:cubicBezTo>
                  <a:cubicBezTo>
                    <a:pt x="23190" y="1753362"/>
                    <a:pt x="28715" y="1661446"/>
                    <a:pt x="33953" y="1569530"/>
                  </a:cubicBezTo>
                  <a:cubicBezTo>
                    <a:pt x="39383" y="1473232"/>
                    <a:pt x="47384" y="1377029"/>
                    <a:pt x="55384" y="1280922"/>
                  </a:cubicBezTo>
                  <a:cubicBezTo>
                    <a:pt x="63576" y="1182148"/>
                    <a:pt x="72053" y="1083374"/>
                    <a:pt x="82435" y="984885"/>
                  </a:cubicBezTo>
                  <a:cubicBezTo>
                    <a:pt x="95390" y="862489"/>
                    <a:pt x="110249" y="740188"/>
                    <a:pt x="124631" y="617887"/>
                  </a:cubicBezTo>
                  <a:cubicBezTo>
                    <a:pt x="137109" y="511493"/>
                    <a:pt x="149873" y="405194"/>
                    <a:pt x="163208" y="298990"/>
                  </a:cubicBezTo>
                  <a:cubicBezTo>
                    <a:pt x="169875" y="245840"/>
                    <a:pt x="177876" y="192881"/>
                    <a:pt x="185687" y="139922"/>
                  </a:cubicBezTo>
                  <a:cubicBezTo>
                    <a:pt x="186544" y="134303"/>
                    <a:pt x="186449" y="129350"/>
                    <a:pt x="184353" y="124301"/>
                  </a:cubicBezTo>
                  <a:cubicBezTo>
                    <a:pt x="216738" y="90488"/>
                    <a:pt x="249218" y="56769"/>
                    <a:pt x="281603" y="22955"/>
                  </a:cubicBezTo>
                  <a:cubicBezTo>
                    <a:pt x="290747" y="17050"/>
                    <a:pt x="295700" y="6953"/>
                    <a:pt x="303797" y="0"/>
                  </a:cubicBezTo>
                  <a:close/>
                </a:path>
              </a:pathLst>
            </a:custGeom>
            <a:solidFill>
              <a:srgbClr val="E5A08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0" name="자유형: 도형 29">
              <a:extLst>
                <a:ext uri="{FF2B5EF4-FFF2-40B4-BE49-F238E27FC236}">
                  <a16:creationId xmlns:a16="http://schemas.microsoft.com/office/drawing/2014/main" id="{C654589E-A468-4BC7-B608-04FF98BAA401}"/>
                </a:ext>
              </a:extLst>
            </p:cNvPr>
            <p:cNvSpPr/>
            <p:nvPr/>
          </p:nvSpPr>
          <p:spPr>
            <a:xfrm>
              <a:off x="9256965" y="1530532"/>
              <a:ext cx="103060" cy="612972"/>
            </a:xfrm>
            <a:custGeom>
              <a:avLst/>
              <a:gdLst>
                <a:gd name="connsiteX0" fmla="*/ 103061 w 103060"/>
                <a:gd name="connsiteY0" fmla="*/ 7659 h 612972"/>
                <a:gd name="connsiteX1" fmla="*/ 30861 w 103060"/>
                <a:gd name="connsiteY1" fmla="*/ 612973 h 612972"/>
                <a:gd name="connsiteX2" fmla="*/ 0 w 103060"/>
                <a:gd name="connsiteY2" fmla="*/ 607734 h 612972"/>
                <a:gd name="connsiteX3" fmla="*/ 59436 w 103060"/>
                <a:gd name="connsiteY3" fmla="*/ 3373 h 612972"/>
                <a:gd name="connsiteX4" fmla="*/ 103061 w 103060"/>
                <a:gd name="connsiteY4" fmla="*/ 7659 h 61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3060" h="612972">
                  <a:moveTo>
                    <a:pt x="103061" y="7659"/>
                  </a:moveTo>
                  <a:cubicBezTo>
                    <a:pt x="97536" y="41473"/>
                    <a:pt x="40386" y="546298"/>
                    <a:pt x="30861" y="612973"/>
                  </a:cubicBezTo>
                  <a:cubicBezTo>
                    <a:pt x="14764" y="610115"/>
                    <a:pt x="11811" y="612973"/>
                    <a:pt x="0" y="607734"/>
                  </a:cubicBezTo>
                  <a:cubicBezTo>
                    <a:pt x="11811" y="527248"/>
                    <a:pt x="45625" y="135389"/>
                    <a:pt x="59436" y="3373"/>
                  </a:cubicBezTo>
                  <a:cubicBezTo>
                    <a:pt x="60293" y="-4533"/>
                    <a:pt x="88011" y="3373"/>
                    <a:pt x="103061" y="7659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B21801C7-F2DB-430D-96EC-3937A8BBDA08}"/>
                </a:ext>
              </a:extLst>
            </p:cNvPr>
            <p:cNvSpPr/>
            <p:nvPr/>
          </p:nvSpPr>
          <p:spPr>
            <a:xfrm>
              <a:off x="4887848" y="2482119"/>
              <a:ext cx="3032855" cy="2658590"/>
            </a:xfrm>
            <a:custGeom>
              <a:avLst/>
              <a:gdLst>
                <a:gd name="connsiteX0" fmla="*/ 3032855 w 3032855"/>
                <a:gd name="connsiteY0" fmla="*/ 0 h 2658590"/>
                <a:gd name="connsiteX1" fmla="*/ 2607088 w 3032855"/>
                <a:gd name="connsiteY1" fmla="*/ 268986 h 2658590"/>
                <a:gd name="connsiteX2" fmla="*/ 2235899 w 3032855"/>
                <a:gd name="connsiteY2" fmla="*/ 224409 h 2658590"/>
                <a:gd name="connsiteX3" fmla="*/ 2143601 w 3032855"/>
                <a:gd name="connsiteY3" fmla="*/ 244697 h 2658590"/>
                <a:gd name="connsiteX4" fmla="*/ 1872234 w 3032855"/>
                <a:gd name="connsiteY4" fmla="*/ 577882 h 2658590"/>
                <a:gd name="connsiteX5" fmla="*/ 1867662 w 3032855"/>
                <a:gd name="connsiteY5" fmla="*/ 597598 h 2658590"/>
                <a:gd name="connsiteX6" fmla="*/ 1852422 w 3032855"/>
                <a:gd name="connsiteY6" fmla="*/ 598646 h 2658590"/>
                <a:gd name="connsiteX7" fmla="*/ 1686782 w 3032855"/>
                <a:gd name="connsiteY7" fmla="*/ 734949 h 2658590"/>
                <a:gd name="connsiteX8" fmla="*/ 1589056 w 3032855"/>
                <a:gd name="connsiteY8" fmla="*/ 801148 h 2658590"/>
                <a:gd name="connsiteX9" fmla="*/ 1493234 w 3032855"/>
                <a:gd name="connsiteY9" fmla="*/ 1008697 h 2658590"/>
                <a:gd name="connsiteX10" fmla="*/ 1425226 w 3032855"/>
                <a:gd name="connsiteY10" fmla="*/ 1211771 h 2658590"/>
                <a:gd name="connsiteX11" fmla="*/ 1141000 w 3032855"/>
                <a:gd name="connsiteY11" fmla="*/ 1670780 h 2658590"/>
                <a:gd name="connsiteX12" fmla="*/ 812482 w 3032855"/>
                <a:gd name="connsiteY12" fmla="*/ 2125790 h 2658590"/>
                <a:gd name="connsiteX13" fmla="*/ 636080 w 3032855"/>
                <a:gd name="connsiteY13" fmla="*/ 2331434 h 2658590"/>
                <a:gd name="connsiteX14" fmla="*/ 403765 w 3032855"/>
                <a:gd name="connsiteY14" fmla="*/ 2499741 h 2658590"/>
                <a:gd name="connsiteX15" fmla="*/ 10954 w 3032855"/>
                <a:gd name="connsiteY15" fmla="*/ 2658047 h 2658590"/>
                <a:gd name="connsiteX16" fmla="*/ 0 w 3032855"/>
                <a:gd name="connsiteY16" fmla="*/ 2657094 h 2658590"/>
                <a:gd name="connsiteX17" fmla="*/ 111728 w 3032855"/>
                <a:gd name="connsiteY17" fmla="*/ 2612041 h 2658590"/>
                <a:gd name="connsiteX18" fmla="*/ 404908 w 3032855"/>
                <a:gd name="connsiteY18" fmla="*/ 2434019 h 2658590"/>
                <a:gd name="connsiteX19" fmla="*/ 696754 w 3032855"/>
                <a:gd name="connsiteY19" fmla="*/ 2102834 h 2658590"/>
                <a:gd name="connsiteX20" fmla="*/ 951738 w 3032855"/>
                <a:gd name="connsiteY20" fmla="*/ 1730693 h 2658590"/>
                <a:gd name="connsiteX21" fmla="*/ 1120616 w 3032855"/>
                <a:gd name="connsiteY21" fmla="*/ 1376648 h 2658590"/>
                <a:gd name="connsiteX22" fmla="*/ 1259491 w 3032855"/>
                <a:gd name="connsiteY22" fmla="*/ 1015270 h 2658590"/>
                <a:gd name="connsiteX23" fmla="*/ 1290733 w 3032855"/>
                <a:gd name="connsiteY23" fmla="*/ 918115 h 2658590"/>
                <a:gd name="connsiteX24" fmla="*/ 1451229 w 3032855"/>
                <a:gd name="connsiteY24" fmla="*/ 681419 h 2658590"/>
                <a:gd name="connsiteX25" fmla="*/ 1783461 w 3032855"/>
                <a:gd name="connsiteY25" fmla="*/ 427006 h 2658590"/>
                <a:gd name="connsiteX26" fmla="*/ 1943481 w 3032855"/>
                <a:gd name="connsiteY26" fmla="*/ 260985 h 2658590"/>
                <a:gd name="connsiteX27" fmla="*/ 2100929 w 3032855"/>
                <a:gd name="connsiteY27" fmla="*/ 64103 h 2658590"/>
                <a:gd name="connsiteX28" fmla="*/ 2131695 w 3032855"/>
                <a:gd name="connsiteY28" fmla="*/ 62008 h 2658590"/>
                <a:gd name="connsiteX29" fmla="*/ 2339149 w 3032855"/>
                <a:gd name="connsiteY29" fmla="*/ 136398 h 2658590"/>
                <a:gd name="connsiteX30" fmla="*/ 2669286 w 3032855"/>
                <a:gd name="connsiteY30" fmla="*/ 182975 h 2658590"/>
                <a:gd name="connsiteX31" fmla="*/ 2955703 w 3032855"/>
                <a:gd name="connsiteY31" fmla="*/ 65437 h 2658590"/>
                <a:gd name="connsiteX32" fmla="*/ 3032855 w 3032855"/>
                <a:gd name="connsiteY32" fmla="*/ 0 h 2658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032855" h="2658590">
                  <a:moveTo>
                    <a:pt x="3032855" y="0"/>
                  </a:moveTo>
                  <a:cubicBezTo>
                    <a:pt x="2942082" y="170879"/>
                    <a:pt x="2797112" y="255651"/>
                    <a:pt x="2607088" y="268986"/>
                  </a:cubicBezTo>
                  <a:cubicBezTo>
                    <a:pt x="2560606" y="274606"/>
                    <a:pt x="2308193" y="268414"/>
                    <a:pt x="2235899" y="224409"/>
                  </a:cubicBezTo>
                  <a:cubicBezTo>
                    <a:pt x="2201132" y="203263"/>
                    <a:pt x="2162461" y="210407"/>
                    <a:pt x="2143601" y="244697"/>
                  </a:cubicBezTo>
                  <a:cubicBezTo>
                    <a:pt x="2073116" y="372523"/>
                    <a:pt x="1960912" y="465487"/>
                    <a:pt x="1872234" y="577882"/>
                  </a:cubicBezTo>
                  <a:cubicBezTo>
                    <a:pt x="1868519" y="582549"/>
                    <a:pt x="1852422" y="587407"/>
                    <a:pt x="1867662" y="597598"/>
                  </a:cubicBezTo>
                  <a:cubicBezTo>
                    <a:pt x="1862995" y="603695"/>
                    <a:pt x="1857756" y="602075"/>
                    <a:pt x="1852422" y="598646"/>
                  </a:cubicBezTo>
                  <a:cubicBezTo>
                    <a:pt x="1799273" y="646557"/>
                    <a:pt x="1748028" y="696944"/>
                    <a:pt x="1686782" y="734949"/>
                  </a:cubicBezTo>
                  <a:cubicBezTo>
                    <a:pt x="1653254" y="755713"/>
                    <a:pt x="1618774" y="775049"/>
                    <a:pt x="1589056" y="801148"/>
                  </a:cubicBezTo>
                  <a:cubicBezTo>
                    <a:pt x="1526667" y="856012"/>
                    <a:pt x="1503902" y="930021"/>
                    <a:pt x="1493234" y="1008697"/>
                  </a:cubicBezTo>
                  <a:cubicBezTo>
                    <a:pt x="1483423" y="1080897"/>
                    <a:pt x="1456373" y="1147191"/>
                    <a:pt x="1425226" y="1211771"/>
                  </a:cubicBezTo>
                  <a:cubicBezTo>
                    <a:pt x="1346549" y="1374648"/>
                    <a:pt x="1244917" y="1523429"/>
                    <a:pt x="1141000" y="1670780"/>
                  </a:cubicBezTo>
                  <a:cubicBezTo>
                    <a:pt x="1033177" y="1823752"/>
                    <a:pt x="924401" y="1975961"/>
                    <a:pt x="812482" y="2125790"/>
                  </a:cubicBezTo>
                  <a:cubicBezTo>
                    <a:pt x="758285" y="2198275"/>
                    <a:pt x="702183" y="2269331"/>
                    <a:pt x="636080" y="2331434"/>
                  </a:cubicBezTo>
                  <a:cubicBezTo>
                    <a:pt x="565880" y="2397347"/>
                    <a:pt x="486632" y="2451164"/>
                    <a:pt x="403765" y="2499741"/>
                  </a:cubicBezTo>
                  <a:cubicBezTo>
                    <a:pt x="280702" y="2571845"/>
                    <a:pt x="147828" y="2620137"/>
                    <a:pt x="10954" y="2658047"/>
                  </a:cubicBezTo>
                  <a:cubicBezTo>
                    <a:pt x="7715" y="2658999"/>
                    <a:pt x="4096" y="2658713"/>
                    <a:pt x="0" y="2657094"/>
                  </a:cubicBezTo>
                  <a:cubicBezTo>
                    <a:pt x="37243" y="2641759"/>
                    <a:pt x="74962" y="2628043"/>
                    <a:pt x="111728" y="2612041"/>
                  </a:cubicBezTo>
                  <a:cubicBezTo>
                    <a:pt x="217551" y="2565749"/>
                    <a:pt x="314706" y="2505932"/>
                    <a:pt x="404908" y="2434019"/>
                  </a:cubicBezTo>
                  <a:cubicBezTo>
                    <a:pt x="521780" y="2340769"/>
                    <a:pt x="608266" y="2220849"/>
                    <a:pt x="696754" y="2102834"/>
                  </a:cubicBezTo>
                  <a:cubicBezTo>
                    <a:pt x="787051" y="1982438"/>
                    <a:pt x="876300" y="1861376"/>
                    <a:pt x="951738" y="1730693"/>
                  </a:cubicBezTo>
                  <a:cubicBezTo>
                    <a:pt x="1017270" y="1617059"/>
                    <a:pt x="1073658" y="1499140"/>
                    <a:pt x="1120616" y="1376648"/>
                  </a:cubicBezTo>
                  <a:cubicBezTo>
                    <a:pt x="1166717" y="1256062"/>
                    <a:pt x="1213675" y="1135856"/>
                    <a:pt x="1259491" y="1015270"/>
                  </a:cubicBezTo>
                  <a:cubicBezTo>
                    <a:pt x="1271588" y="983456"/>
                    <a:pt x="1284446" y="951262"/>
                    <a:pt x="1290733" y="918115"/>
                  </a:cubicBezTo>
                  <a:cubicBezTo>
                    <a:pt x="1310069" y="815340"/>
                    <a:pt x="1371505" y="742664"/>
                    <a:pt x="1451229" y="681419"/>
                  </a:cubicBezTo>
                  <a:cubicBezTo>
                    <a:pt x="1561814" y="596360"/>
                    <a:pt x="1676876" y="517017"/>
                    <a:pt x="1783461" y="427006"/>
                  </a:cubicBezTo>
                  <a:cubicBezTo>
                    <a:pt x="1842230" y="377380"/>
                    <a:pt x="1894999" y="320993"/>
                    <a:pt x="1943481" y="260985"/>
                  </a:cubicBezTo>
                  <a:cubicBezTo>
                    <a:pt x="1996345" y="195644"/>
                    <a:pt x="2049113" y="130207"/>
                    <a:pt x="2100929" y="64103"/>
                  </a:cubicBezTo>
                  <a:cubicBezTo>
                    <a:pt x="2112074" y="49911"/>
                    <a:pt x="2122075" y="58483"/>
                    <a:pt x="2131695" y="62008"/>
                  </a:cubicBezTo>
                  <a:cubicBezTo>
                    <a:pt x="2200561" y="87535"/>
                    <a:pt x="2269427" y="113062"/>
                    <a:pt x="2339149" y="136398"/>
                  </a:cubicBezTo>
                  <a:cubicBezTo>
                    <a:pt x="2446496" y="172212"/>
                    <a:pt x="2556319" y="191643"/>
                    <a:pt x="2669286" y="182975"/>
                  </a:cubicBezTo>
                  <a:cubicBezTo>
                    <a:pt x="2776633" y="174688"/>
                    <a:pt x="2871026" y="132207"/>
                    <a:pt x="2955703" y="65437"/>
                  </a:cubicBezTo>
                  <a:cubicBezTo>
                    <a:pt x="2982182" y="44291"/>
                    <a:pt x="3001137" y="14669"/>
                    <a:pt x="3032855" y="0"/>
                  </a:cubicBezTo>
                  <a:close/>
                </a:path>
              </a:pathLst>
            </a:custGeom>
            <a:solidFill>
              <a:srgbClr val="EC9E7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884BFB6A-6927-44AD-BEDE-1F989D563532}"/>
                </a:ext>
              </a:extLst>
            </p:cNvPr>
            <p:cNvSpPr/>
            <p:nvPr/>
          </p:nvSpPr>
          <p:spPr>
            <a:xfrm>
              <a:off x="7387055" y="1991244"/>
              <a:ext cx="567103" cy="502459"/>
            </a:xfrm>
            <a:custGeom>
              <a:avLst/>
              <a:gdLst>
                <a:gd name="connsiteX0" fmla="*/ 292666 w 567103"/>
                <a:gd name="connsiteY0" fmla="*/ 21387 h 502459"/>
                <a:gd name="connsiteX1" fmla="*/ 509455 w 567103"/>
                <a:gd name="connsiteY1" fmla="*/ 151594 h 502459"/>
                <a:gd name="connsiteX2" fmla="*/ 566986 w 567103"/>
                <a:gd name="connsiteY2" fmla="*/ 297803 h 502459"/>
                <a:gd name="connsiteX3" fmla="*/ 525552 w 567103"/>
                <a:gd name="connsiteY3" fmla="*/ 444488 h 502459"/>
                <a:gd name="connsiteX4" fmla="*/ 417443 w 567103"/>
                <a:gd name="connsiteY4" fmla="*/ 502304 h 502459"/>
                <a:gd name="connsiteX5" fmla="*/ 121311 w 567103"/>
                <a:gd name="connsiteY5" fmla="*/ 474777 h 502459"/>
                <a:gd name="connsiteX6" fmla="*/ 104452 w 567103"/>
                <a:gd name="connsiteY6" fmla="*/ 450870 h 502459"/>
                <a:gd name="connsiteX7" fmla="*/ 71114 w 567103"/>
                <a:gd name="connsiteY7" fmla="*/ 145403 h 502459"/>
                <a:gd name="connsiteX8" fmla="*/ 10440 w 567103"/>
                <a:gd name="connsiteY8" fmla="*/ 28531 h 502459"/>
                <a:gd name="connsiteX9" fmla="*/ 344 w 567103"/>
                <a:gd name="connsiteY9" fmla="*/ 7957 h 502459"/>
                <a:gd name="connsiteX10" fmla="*/ 27014 w 567103"/>
                <a:gd name="connsiteY10" fmla="*/ 51 h 502459"/>
                <a:gd name="connsiteX11" fmla="*/ 292666 w 567103"/>
                <a:gd name="connsiteY11" fmla="*/ 21387 h 502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7103" h="502459">
                  <a:moveTo>
                    <a:pt x="292666" y="21387"/>
                  </a:moveTo>
                  <a:cubicBezTo>
                    <a:pt x="379915" y="39961"/>
                    <a:pt x="451733" y="84633"/>
                    <a:pt x="509455" y="151594"/>
                  </a:cubicBezTo>
                  <a:cubicBezTo>
                    <a:pt x="545174" y="193123"/>
                    <a:pt x="568986" y="240653"/>
                    <a:pt x="566986" y="297803"/>
                  </a:cubicBezTo>
                  <a:cubicBezTo>
                    <a:pt x="566605" y="308280"/>
                    <a:pt x="551269" y="409626"/>
                    <a:pt x="525552" y="444488"/>
                  </a:cubicBezTo>
                  <a:cubicBezTo>
                    <a:pt x="498406" y="481349"/>
                    <a:pt x="466211" y="504591"/>
                    <a:pt x="417443" y="502304"/>
                  </a:cubicBezTo>
                  <a:cubicBezTo>
                    <a:pt x="318288" y="497733"/>
                    <a:pt x="219323" y="491827"/>
                    <a:pt x="121311" y="474777"/>
                  </a:cubicBezTo>
                  <a:cubicBezTo>
                    <a:pt x="105976" y="472110"/>
                    <a:pt x="101785" y="465157"/>
                    <a:pt x="104452" y="450870"/>
                  </a:cubicBezTo>
                  <a:cubicBezTo>
                    <a:pt x="124169" y="345714"/>
                    <a:pt x="108548" y="244272"/>
                    <a:pt x="71114" y="145403"/>
                  </a:cubicBezTo>
                  <a:cubicBezTo>
                    <a:pt x="55493" y="104160"/>
                    <a:pt x="33967" y="65774"/>
                    <a:pt x="10440" y="28531"/>
                  </a:cubicBezTo>
                  <a:cubicBezTo>
                    <a:pt x="6249" y="21864"/>
                    <a:pt x="-1752" y="12148"/>
                    <a:pt x="344" y="7957"/>
                  </a:cubicBezTo>
                  <a:cubicBezTo>
                    <a:pt x="5011" y="-1473"/>
                    <a:pt x="17108" y="147"/>
                    <a:pt x="27014" y="51"/>
                  </a:cubicBezTo>
                  <a:cubicBezTo>
                    <a:pt x="86926" y="-139"/>
                    <a:pt x="269139" y="16434"/>
                    <a:pt x="292666" y="21387"/>
                  </a:cubicBezTo>
                  <a:close/>
                </a:path>
              </a:pathLst>
            </a:custGeom>
            <a:solidFill>
              <a:srgbClr val="FCCBB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E1675E28-0D86-4BFA-B198-593E271A69E2}"/>
                </a:ext>
              </a:extLst>
            </p:cNvPr>
            <p:cNvSpPr/>
            <p:nvPr/>
          </p:nvSpPr>
          <p:spPr>
            <a:xfrm>
              <a:off x="9284969" y="1536858"/>
              <a:ext cx="450698" cy="614008"/>
            </a:xfrm>
            <a:custGeom>
              <a:avLst/>
              <a:gdLst>
                <a:gd name="connsiteX0" fmla="*/ 448913 w 450698"/>
                <a:gd name="connsiteY0" fmla="*/ 438626 h 614008"/>
                <a:gd name="connsiteX1" fmla="*/ 417195 w 450698"/>
                <a:gd name="connsiteY1" fmla="*/ 282988 h 614008"/>
                <a:gd name="connsiteX2" fmla="*/ 362808 w 450698"/>
                <a:gd name="connsiteY2" fmla="*/ 200311 h 614008"/>
                <a:gd name="connsiteX3" fmla="*/ 75057 w 450698"/>
                <a:gd name="connsiteY3" fmla="*/ 1238 h 614008"/>
                <a:gd name="connsiteX4" fmla="*/ 72771 w 450698"/>
                <a:gd name="connsiteY4" fmla="*/ 0 h 614008"/>
                <a:gd name="connsiteX5" fmla="*/ 68485 w 450698"/>
                <a:gd name="connsiteY5" fmla="*/ 3524 h 614008"/>
                <a:gd name="connsiteX6" fmla="*/ 0 w 450698"/>
                <a:gd name="connsiteY6" fmla="*/ 609409 h 614008"/>
                <a:gd name="connsiteX7" fmla="*/ 126302 w 450698"/>
                <a:gd name="connsiteY7" fmla="*/ 613981 h 614008"/>
                <a:gd name="connsiteX8" fmla="*/ 417100 w 450698"/>
                <a:gd name="connsiteY8" fmla="*/ 511492 h 614008"/>
                <a:gd name="connsiteX9" fmla="*/ 448913 w 450698"/>
                <a:gd name="connsiteY9" fmla="*/ 438626 h 614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0698" h="614008">
                  <a:moveTo>
                    <a:pt x="448913" y="438626"/>
                  </a:moveTo>
                  <a:cubicBezTo>
                    <a:pt x="456343" y="386715"/>
                    <a:pt x="439579" y="330232"/>
                    <a:pt x="417195" y="282988"/>
                  </a:cubicBezTo>
                  <a:cubicBezTo>
                    <a:pt x="403003" y="253079"/>
                    <a:pt x="383857" y="225838"/>
                    <a:pt x="362808" y="200311"/>
                  </a:cubicBezTo>
                  <a:cubicBezTo>
                    <a:pt x="285941" y="106966"/>
                    <a:pt x="187929" y="42386"/>
                    <a:pt x="75057" y="1238"/>
                  </a:cubicBezTo>
                  <a:cubicBezTo>
                    <a:pt x="74295" y="857"/>
                    <a:pt x="73533" y="476"/>
                    <a:pt x="72771" y="0"/>
                  </a:cubicBezTo>
                  <a:cubicBezTo>
                    <a:pt x="71342" y="952"/>
                    <a:pt x="69818" y="2000"/>
                    <a:pt x="68485" y="3524"/>
                  </a:cubicBezTo>
                  <a:cubicBezTo>
                    <a:pt x="63246" y="10192"/>
                    <a:pt x="20574" y="533495"/>
                    <a:pt x="0" y="609409"/>
                  </a:cubicBezTo>
                  <a:cubicBezTo>
                    <a:pt x="0" y="612267"/>
                    <a:pt x="115729" y="614267"/>
                    <a:pt x="126302" y="613981"/>
                  </a:cubicBezTo>
                  <a:cubicBezTo>
                    <a:pt x="223742" y="611029"/>
                    <a:pt x="350711" y="591407"/>
                    <a:pt x="417100" y="511492"/>
                  </a:cubicBezTo>
                  <a:cubicBezTo>
                    <a:pt x="435293" y="489585"/>
                    <a:pt x="445104" y="464725"/>
                    <a:pt x="448913" y="438626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ED4AD7F2-5343-41C0-ACAB-B5F05E64A28B}"/>
                </a:ext>
              </a:extLst>
            </p:cNvPr>
            <p:cNvSpPr/>
            <p:nvPr/>
          </p:nvSpPr>
          <p:spPr>
            <a:xfrm>
              <a:off x="9256518" y="2390011"/>
              <a:ext cx="300951" cy="561880"/>
            </a:xfrm>
            <a:custGeom>
              <a:avLst/>
              <a:gdLst>
                <a:gd name="connsiteX0" fmla="*/ 259242 w 300951"/>
                <a:gd name="connsiteY0" fmla="*/ 173451 h 561880"/>
                <a:gd name="connsiteX1" fmla="*/ 259242 w 300951"/>
                <a:gd name="connsiteY1" fmla="*/ 173451 h 561880"/>
                <a:gd name="connsiteX2" fmla="*/ 93030 w 300951"/>
                <a:gd name="connsiteY2" fmla="*/ 1 h 561880"/>
                <a:gd name="connsiteX3" fmla="*/ 39118 w 300951"/>
                <a:gd name="connsiteY3" fmla="*/ 561881 h 561880"/>
                <a:gd name="connsiteX4" fmla="*/ 71408 w 300951"/>
                <a:gd name="connsiteY4" fmla="*/ 556928 h 561880"/>
                <a:gd name="connsiteX5" fmla="*/ 280863 w 300951"/>
                <a:gd name="connsiteY5" fmla="*/ 409671 h 561880"/>
                <a:gd name="connsiteX6" fmla="*/ 280863 w 300951"/>
                <a:gd name="connsiteY6" fmla="*/ 409671 h 561880"/>
                <a:gd name="connsiteX7" fmla="*/ 291341 w 300951"/>
                <a:gd name="connsiteY7" fmla="*/ 387287 h 561880"/>
                <a:gd name="connsiteX8" fmla="*/ 259242 w 300951"/>
                <a:gd name="connsiteY8" fmla="*/ 173451 h 561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0951" h="561880">
                  <a:moveTo>
                    <a:pt x="259242" y="173451"/>
                  </a:moveTo>
                  <a:cubicBezTo>
                    <a:pt x="259146" y="173451"/>
                    <a:pt x="259146" y="173451"/>
                    <a:pt x="259242" y="173451"/>
                  </a:cubicBezTo>
                  <a:cubicBezTo>
                    <a:pt x="202853" y="96394"/>
                    <a:pt x="136178" y="20194"/>
                    <a:pt x="93030" y="1"/>
                  </a:cubicBezTo>
                  <a:cubicBezTo>
                    <a:pt x="92459" y="-476"/>
                    <a:pt x="-73372" y="220219"/>
                    <a:pt x="39118" y="561881"/>
                  </a:cubicBezTo>
                  <a:cubicBezTo>
                    <a:pt x="49882" y="560261"/>
                    <a:pt x="60645" y="558547"/>
                    <a:pt x="71408" y="556928"/>
                  </a:cubicBezTo>
                  <a:cubicBezTo>
                    <a:pt x="160562" y="535496"/>
                    <a:pt x="234096" y="491681"/>
                    <a:pt x="280863" y="409671"/>
                  </a:cubicBezTo>
                  <a:cubicBezTo>
                    <a:pt x="280863" y="409671"/>
                    <a:pt x="280863" y="409671"/>
                    <a:pt x="280863" y="409671"/>
                  </a:cubicBezTo>
                  <a:cubicBezTo>
                    <a:pt x="282292" y="401194"/>
                    <a:pt x="285912" y="393764"/>
                    <a:pt x="291341" y="387287"/>
                  </a:cubicBezTo>
                  <a:cubicBezTo>
                    <a:pt x="313344" y="310992"/>
                    <a:pt x="295437" y="240888"/>
                    <a:pt x="259242" y="173451"/>
                  </a:cubicBezTo>
                  <a:close/>
                </a:path>
              </a:pathLst>
            </a:custGeom>
            <a:solidFill>
              <a:srgbClr val="F7B18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AFD27188-701B-45C1-A3B7-6B758FED63DD}"/>
                </a:ext>
              </a:extLst>
            </p:cNvPr>
            <p:cNvSpPr/>
            <p:nvPr/>
          </p:nvSpPr>
          <p:spPr>
            <a:xfrm>
              <a:off x="9172669" y="2326385"/>
              <a:ext cx="176021" cy="632386"/>
            </a:xfrm>
            <a:custGeom>
              <a:avLst/>
              <a:gdLst>
                <a:gd name="connsiteX0" fmla="*/ 176022 w 176021"/>
                <a:gd name="connsiteY0" fmla="*/ 63341 h 632386"/>
                <a:gd name="connsiteX1" fmla="*/ 174212 w 176021"/>
                <a:gd name="connsiteY1" fmla="*/ 61913 h 632386"/>
                <a:gd name="connsiteX2" fmla="*/ 63912 w 176021"/>
                <a:gd name="connsiteY2" fmla="*/ 0 h 632386"/>
                <a:gd name="connsiteX3" fmla="*/ 63912 w 176021"/>
                <a:gd name="connsiteY3" fmla="*/ 0 h 632386"/>
                <a:gd name="connsiteX4" fmla="*/ 0 w 176021"/>
                <a:gd name="connsiteY4" fmla="*/ 631603 h 632386"/>
                <a:gd name="connsiteX5" fmla="*/ 381 w 176021"/>
                <a:gd name="connsiteY5" fmla="*/ 631984 h 632386"/>
                <a:gd name="connsiteX6" fmla="*/ 123825 w 176021"/>
                <a:gd name="connsiteY6" fmla="*/ 625411 h 632386"/>
                <a:gd name="connsiteX7" fmla="*/ 176022 w 176021"/>
                <a:gd name="connsiteY7" fmla="*/ 63341 h 632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6021" h="632386">
                  <a:moveTo>
                    <a:pt x="176022" y="63341"/>
                  </a:moveTo>
                  <a:cubicBezTo>
                    <a:pt x="175736" y="62675"/>
                    <a:pt x="174498" y="61722"/>
                    <a:pt x="174212" y="61913"/>
                  </a:cubicBezTo>
                  <a:cubicBezTo>
                    <a:pt x="158401" y="48768"/>
                    <a:pt x="66294" y="1048"/>
                    <a:pt x="63912" y="0"/>
                  </a:cubicBezTo>
                  <a:cubicBezTo>
                    <a:pt x="63912" y="0"/>
                    <a:pt x="63912" y="0"/>
                    <a:pt x="63912" y="0"/>
                  </a:cubicBezTo>
                  <a:cubicBezTo>
                    <a:pt x="56579" y="67627"/>
                    <a:pt x="10382" y="531590"/>
                    <a:pt x="0" y="631603"/>
                  </a:cubicBezTo>
                  <a:cubicBezTo>
                    <a:pt x="95" y="631698"/>
                    <a:pt x="285" y="631888"/>
                    <a:pt x="381" y="631984"/>
                  </a:cubicBezTo>
                  <a:cubicBezTo>
                    <a:pt x="25241" y="631793"/>
                    <a:pt x="108490" y="635127"/>
                    <a:pt x="123825" y="625411"/>
                  </a:cubicBezTo>
                  <a:cubicBezTo>
                    <a:pt x="75342" y="431863"/>
                    <a:pt x="81819" y="243554"/>
                    <a:pt x="176022" y="63341"/>
                  </a:cubicBezTo>
                  <a:close/>
                </a:path>
              </a:pathLst>
            </a:custGeom>
            <a:solidFill>
              <a:srgbClr val="EC9E7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18546665-5C96-4FD2-9CAD-BF707F87F1A4}"/>
              </a:ext>
            </a:extLst>
          </p:cNvPr>
          <p:cNvGrpSpPr/>
          <p:nvPr/>
        </p:nvGrpSpPr>
        <p:grpSpPr>
          <a:xfrm>
            <a:off x="2079367" y="5708211"/>
            <a:ext cx="1826091" cy="829601"/>
            <a:chOff x="827584" y="5067559"/>
            <a:chExt cx="1861460" cy="829601"/>
          </a:xfrm>
        </p:grpSpPr>
        <p:sp>
          <p:nvSpPr>
            <p:cNvPr id="37" name="Isosceles Triangle 7">
              <a:extLst>
                <a:ext uri="{FF2B5EF4-FFF2-40B4-BE49-F238E27FC236}">
                  <a16:creationId xmlns:a16="http://schemas.microsoft.com/office/drawing/2014/main" id="{CF09FED1-5E16-4978-A1CA-29D1DDEB1A76}"/>
                </a:ext>
              </a:extLst>
            </p:cNvPr>
            <p:cNvSpPr/>
            <p:nvPr/>
          </p:nvSpPr>
          <p:spPr>
            <a:xfrm>
              <a:off x="82758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0756127D-CC5C-4D9A-A69A-E52F74291122}"/>
                </a:ext>
              </a:extLst>
            </p:cNvPr>
            <p:cNvSpPr/>
            <p:nvPr/>
          </p:nvSpPr>
          <p:spPr>
            <a:xfrm>
              <a:off x="84009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39" name="Rounded Rectangle 3">
              <a:extLst>
                <a:ext uri="{FF2B5EF4-FFF2-40B4-BE49-F238E27FC236}">
                  <a16:creationId xmlns:a16="http://schemas.microsoft.com/office/drawing/2014/main" id="{64CEDD73-53FD-4C87-8ABE-8F087383FA6A}"/>
                </a:ext>
              </a:extLst>
            </p:cNvPr>
            <p:cNvSpPr/>
            <p:nvPr/>
          </p:nvSpPr>
          <p:spPr>
            <a:xfrm>
              <a:off x="84009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0" name="직사각형 36">
              <a:extLst>
                <a:ext uri="{FF2B5EF4-FFF2-40B4-BE49-F238E27FC236}">
                  <a16:creationId xmlns:a16="http://schemas.microsoft.com/office/drawing/2014/main" id="{A3FEB3FE-5F69-4B07-B730-BAA0999B2AA2}"/>
                </a:ext>
              </a:extLst>
            </p:cNvPr>
            <p:cNvSpPr/>
            <p:nvPr/>
          </p:nvSpPr>
          <p:spPr>
            <a:xfrm>
              <a:off x="104360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1" name="직사각형 37">
              <a:extLst>
                <a:ext uri="{FF2B5EF4-FFF2-40B4-BE49-F238E27FC236}">
                  <a16:creationId xmlns:a16="http://schemas.microsoft.com/office/drawing/2014/main" id="{86F65DB5-A32F-4DE1-BD9E-0A38491BFD8F}"/>
                </a:ext>
              </a:extLst>
            </p:cNvPr>
            <p:cNvSpPr/>
            <p:nvPr/>
          </p:nvSpPr>
          <p:spPr>
            <a:xfrm>
              <a:off x="104360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2" name="직사각형 38">
              <a:extLst>
                <a:ext uri="{FF2B5EF4-FFF2-40B4-BE49-F238E27FC236}">
                  <a16:creationId xmlns:a16="http://schemas.microsoft.com/office/drawing/2014/main" id="{AA2D1C68-C34E-4E55-96EA-D5BB382E580A}"/>
                </a:ext>
              </a:extLst>
            </p:cNvPr>
            <p:cNvSpPr/>
            <p:nvPr/>
          </p:nvSpPr>
          <p:spPr>
            <a:xfrm>
              <a:off x="104360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43" name="그룹 9">
            <a:extLst>
              <a:ext uri="{FF2B5EF4-FFF2-40B4-BE49-F238E27FC236}">
                <a16:creationId xmlns:a16="http://schemas.microsoft.com/office/drawing/2014/main" id="{3F984184-F527-4521-8D50-E52899412E2C}"/>
              </a:ext>
            </a:extLst>
          </p:cNvPr>
          <p:cNvGrpSpPr/>
          <p:nvPr/>
        </p:nvGrpSpPr>
        <p:grpSpPr>
          <a:xfrm>
            <a:off x="5986192" y="5729406"/>
            <a:ext cx="1826091" cy="829601"/>
            <a:chOff x="3707904" y="5067559"/>
            <a:chExt cx="1861460" cy="829601"/>
          </a:xfrm>
        </p:grpSpPr>
        <p:sp>
          <p:nvSpPr>
            <p:cNvPr id="44" name="Isosceles Triangle 7">
              <a:extLst>
                <a:ext uri="{FF2B5EF4-FFF2-40B4-BE49-F238E27FC236}">
                  <a16:creationId xmlns:a16="http://schemas.microsoft.com/office/drawing/2014/main" id="{2B2DF7A9-C44E-4BF2-9C9F-2597F87A911B}"/>
                </a:ext>
              </a:extLst>
            </p:cNvPr>
            <p:cNvSpPr/>
            <p:nvPr/>
          </p:nvSpPr>
          <p:spPr>
            <a:xfrm>
              <a:off x="3707904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2">
              <a:extLst>
                <a:ext uri="{FF2B5EF4-FFF2-40B4-BE49-F238E27FC236}">
                  <a16:creationId xmlns:a16="http://schemas.microsoft.com/office/drawing/2014/main" id="{AD08964A-23DE-487D-A036-3619183242AA}"/>
                </a:ext>
              </a:extLst>
            </p:cNvPr>
            <p:cNvSpPr/>
            <p:nvPr/>
          </p:nvSpPr>
          <p:spPr>
            <a:xfrm>
              <a:off x="3720410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6" name="Rounded Rectangle 3">
              <a:extLst>
                <a:ext uri="{FF2B5EF4-FFF2-40B4-BE49-F238E27FC236}">
                  <a16:creationId xmlns:a16="http://schemas.microsoft.com/office/drawing/2014/main" id="{1A88D211-B5D4-4439-BD6D-5BFAEB5ED4E9}"/>
                </a:ext>
              </a:extLst>
            </p:cNvPr>
            <p:cNvSpPr/>
            <p:nvPr/>
          </p:nvSpPr>
          <p:spPr>
            <a:xfrm>
              <a:off x="3720410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47" name="직사각형 49">
              <a:extLst>
                <a:ext uri="{FF2B5EF4-FFF2-40B4-BE49-F238E27FC236}">
                  <a16:creationId xmlns:a16="http://schemas.microsoft.com/office/drawing/2014/main" id="{9989F981-04A7-48B2-8885-E0B3042133C9}"/>
                </a:ext>
              </a:extLst>
            </p:cNvPr>
            <p:cNvSpPr/>
            <p:nvPr/>
          </p:nvSpPr>
          <p:spPr>
            <a:xfrm>
              <a:off x="3923928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48" name="직사각형 50">
              <a:extLst>
                <a:ext uri="{FF2B5EF4-FFF2-40B4-BE49-F238E27FC236}">
                  <a16:creationId xmlns:a16="http://schemas.microsoft.com/office/drawing/2014/main" id="{E2E66E85-B8AA-4A0F-8B1B-8FCCE93861CE}"/>
                </a:ext>
              </a:extLst>
            </p:cNvPr>
            <p:cNvSpPr/>
            <p:nvPr/>
          </p:nvSpPr>
          <p:spPr>
            <a:xfrm>
              <a:off x="3923928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49" name="직사각형 51">
              <a:extLst>
                <a:ext uri="{FF2B5EF4-FFF2-40B4-BE49-F238E27FC236}">
                  <a16:creationId xmlns:a16="http://schemas.microsoft.com/office/drawing/2014/main" id="{E9483237-DFC3-42CB-B3C0-08BC45AA7203}"/>
                </a:ext>
              </a:extLst>
            </p:cNvPr>
            <p:cNvSpPr/>
            <p:nvPr/>
          </p:nvSpPr>
          <p:spPr>
            <a:xfrm>
              <a:off x="3923928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  <p:grpSp>
        <p:nvGrpSpPr>
          <p:cNvPr id="50" name="그룹 7">
            <a:extLst>
              <a:ext uri="{FF2B5EF4-FFF2-40B4-BE49-F238E27FC236}">
                <a16:creationId xmlns:a16="http://schemas.microsoft.com/office/drawing/2014/main" id="{DE2142BC-65B7-4BF8-8F4A-A137094B8CB3}"/>
              </a:ext>
            </a:extLst>
          </p:cNvPr>
          <p:cNvGrpSpPr/>
          <p:nvPr/>
        </p:nvGrpSpPr>
        <p:grpSpPr>
          <a:xfrm>
            <a:off x="1989673" y="5111779"/>
            <a:ext cx="1915785" cy="533018"/>
            <a:chOff x="683568" y="4236526"/>
            <a:chExt cx="2005476" cy="533018"/>
          </a:xfrm>
        </p:grpSpPr>
        <p:sp>
          <p:nvSpPr>
            <p:cNvPr id="51" name="직사각형 3">
              <a:extLst>
                <a:ext uri="{FF2B5EF4-FFF2-40B4-BE49-F238E27FC236}">
                  <a16:creationId xmlns:a16="http://schemas.microsoft.com/office/drawing/2014/main" id="{EA238768-0EED-477B-A14C-F35208539210}"/>
                </a:ext>
              </a:extLst>
            </p:cNvPr>
            <p:cNvSpPr/>
            <p:nvPr/>
          </p:nvSpPr>
          <p:spPr>
            <a:xfrm>
              <a:off x="68356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John Wastson</a:t>
              </a:r>
            </a:p>
          </p:txBody>
        </p:sp>
        <p:sp>
          <p:nvSpPr>
            <p:cNvPr id="52" name="직사각형 4">
              <a:extLst>
                <a:ext uri="{FF2B5EF4-FFF2-40B4-BE49-F238E27FC236}">
                  <a16:creationId xmlns:a16="http://schemas.microsoft.com/office/drawing/2014/main" id="{0AB50B2C-D031-4873-9F37-9DB9E1621933}"/>
                </a:ext>
              </a:extLst>
            </p:cNvPr>
            <p:cNvSpPr/>
            <p:nvPr/>
          </p:nvSpPr>
          <p:spPr>
            <a:xfrm>
              <a:off x="683568" y="4492545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Programmer</a:t>
              </a:r>
            </a:p>
          </p:txBody>
        </p:sp>
      </p:grpSp>
      <p:grpSp>
        <p:nvGrpSpPr>
          <p:cNvPr id="53" name="그룹 6">
            <a:extLst>
              <a:ext uri="{FF2B5EF4-FFF2-40B4-BE49-F238E27FC236}">
                <a16:creationId xmlns:a16="http://schemas.microsoft.com/office/drawing/2014/main" id="{36E891D9-4D2C-4D59-BB59-3DF8C20A3D3D}"/>
              </a:ext>
            </a:extLst>
          </p:cNvPr>
          <p:cNvGrpSpPr/>
          <p:nvPr/>
        </p:nvGrpSpPr>
        <p:grpSpPr>
          <a:xfrm>
            <a:off x="5896498" y="5132974"/>
            <a:ext cx="1915785" cy="533018"/>
            <a:chOff x="3563888" y="4236526"/>
            <a:chExt cx="2005476" cy="533018"/>
          </a:xfrm>
        </p:grpSpPr>
        <p:sp>
          <p:nvSpPr>
            <p:cNvPr id="54" name="직사각형 47">
              <a:extLst>
                <a:ext uri="{FF2B5EF4-FFF2-40B4-BE49-F238E27FC236}">
                  <a16:creationId xmlns:a16="http://schemas.microsoft.com/office/drawing/2014/main" id="{5A1B941F-43E8-4572-A44A-7D291BD6EDF9}"/>
                </a:ext>
              </a:extLst>
            </p:cNvPr>
            <p:cNvSpPr/>
            <p:nvPr/>
          </p:nvSpPr>
          <p:spPr>
            <a:xfrm>
              <a:off x="3563888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Max Jones</a:t>
              </a:r>
            </a:p>
          </p:txBody>
        </p:sp>
        <p:sp>
          <p:nvSpPr>
            <p:cNvPr id="55" name="직사각형 48">
              <a:extLst>
                <a:ext uri="{FF2B5EF4-FFF2-40B4-BE49-F238E27FC236}">
                  <a16:creationId xmlns:a16="http://schemas.microsoft.com/office/drawing/2014/main" id="{95F80525-E138-4CB0-B75D-20174E4C7DB2}"/>
                </a:ext>
              </a:extLst>
            </p:cNvPr>
            <p:cNvSpPr/>
            <p:nvPr/>
          </p:nvSpPr>
          <p:spPr>
            <a:xfrm>
              <a:off x="3563888" y="4492545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Manager</a:t>
              </a:r>
            </a:p>
          </p:txBody>
        </p:sp>
      </p:grpSp>
      <p:grpSp>
        <p:nvGrpSpPr>
          <p:cNvPr id="56" name="그룹 5">
            <a:extLst>
              <a:ext uri="{FF2B5EF4-FFF2-40B4-BE49-F238E27FC236}">
                <a16:creationId xmlns:a16="http://schemas.microsoft.com/office/drawing/2014/main" id="{9AE42918-EC2C-4DA7-85AD-A10F446A87B1}"/>
              </a:ext>
            </a:extLst>
          </p:cNvPr>
          <p:cNvGrpSpPr/>
          <p:nvPr/>
        </p:nvGrpSpPr>
        <p:grpSpPr>
          <a:xfrm>
            <a:off x="9803323" y="5111779"/>
            <a:ext cx="1915785" cy="533018"/>
            <a:chOff x="6451663" y="4236526"/>
            <a:chExt cx="2005476" cy="533018"/>
          </a:xfrm>
        </p:grpSpPr>
        <p:sp>
          <p:nvSpPr>
            <p:cNvPr id="57" name="직사각형 55">
              <a:extLst>
                <a:ext uri="{FF2B5EF4-FFF2-40B4-BE49-F238E27FC236}">
                  <a16:creationId xmlns:a16="http://schemas.microsoft.com/office/drawing/2014/main" id="{8C1F0BFC-EBC8-4334-8C14-03EFDCF61FFB}"/>
                </a:ext>
              </a:extLst>
            </p:cNvPr>
            <p:cNvSpPr/>
            <p:nvPr/>
          </p:nvSpPr>
          <p:spPr>
            <a:xfrm>
              <a:off x="6451663" y="4236526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b="1" dirty="0">
                  <a:cs typeface="Arial" pitchFamily="34" charset="0"/>
                </a:rPr>
                <a:t>Tony Wilson</a:t>
              </a:r>
            </a:p>
          </p:txBody>
        </p:sp>
        <p:sp>
          <p:nvSpPr>
            <p:cNvPr id="58" name="직사각형 56">
              <a:extLst>
                <a:ext uri="{FF2B5EF4-FFF2-40B4-BE49-F238E27FC236}">
                  <a16:creationId xmlns:a16="http://schemas.microsoft.com/office/drawing/2014/main" id="{BEBC79FD-C9F3-4449-9729-DBB0599A0207}"/>
                </a:ext>
              </a:extLst>
            </p:cNvPr>
            <p:cNvSpPr/>
            <p:nvPr/>
          </p:nvSpPr>
          <p:spPr>
            <a:xfrm>
              <a:off x="6451663" y="4492545"/>
              <a:ext cx="200547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cs typeface="Arial" pitchFamily="34" charset="0"/>
                </a:rPr>
                <a:t>Designer</a:t>
              </a:r>
            </a:p>
          </p:txBody>
        </p:sp>
      </p:grpSp>
      <p:grpSp>
        <p:nvGrpSpPr>
          <p:cNvPr id="59" name="그룹 10">
            <a:extLst>
              <a:ext uri="{FF2B5EF4-FFF2-40B4-BE49-F238E27FC236}">
                <a16:creationId xmlns:a16="http://schemas.microsoft.com/office/drawing/2014/main" id="{FA58B81B-97D8-4B95-8D02-F4AB55106285}"/>
              </a:ext>
            </a:extLst>
          </p:cNvPr>
          <p:cNvGrpSpPr/>
          <p:nvPr/>
        </p:nvGrpSpPr>
        <p:grpSpPr>
          <a:xfrm>
            <a:off x="9893017" y="5708211"/>
            <a:ext cx="1826091" cy="829601"/>
            <a:chOff x="6595679" y="5067559"/>
            <a:chExt cx="1861460" cy="829601"/>
          </a:xfrm>
        </p:grpSpPr>
        <p:sp>
          <p:nvSpPr>
            <p:cNvPr id="60" name="Isosceles Triangle 7">
              <a:extLst>
                <a:ext uri="{FF2B5EF4-FFF2-40B4-BE49-F238E27FC236}">
                  <a16:creationId xmlns:a16="http://schemas.microsoft.com/office/drawing/2014/main" id="{FBDE7527-EE86-4D9D-845E-7F22ED52540B}"/>
                </a:ext>
              </a:extLst>
            </p:cNvPr>
            <p:cNvSpPr/>
            <p:nvPr/>
          </p:nvSpPr>
          <p:spPr>
            <a:xfrm>
              <a:off x="6595679" y="5114721"/>
              <a:ext cx="231306" cy="161172"/>
            </a:xfrm>
            <a:custGeom>
              <a:avLst/>
              <a:gdLst/>
              <a:ahLst/>
              <a:cxnLst/>
              <a:rect l="l" t="t" r="r" b="b"/>
              <a:pathLst>
                <a:path w="3974643" h="2769493">
                  <a:moveTo>
                    <a:pt x="2571683" y="1503312"/>
                  </a:moveTo>
                  <a:lnTo>
                    <a:pt x="3971139" y="2769493"/>
                  </a:lnTo>
                  <a:lnTo>
                    <a:pt x="11139" y="2769493"/>
                  </a:lnTo>
                  <a:lnTo>
                    <a:pt x="1379949" y="1519144"/>
                  </a:lnTo>
                  <a:lnTo>
                    <a:pt x="1958490" y="2051854"/>
                  </a:lnTo>
                  <a:close/>
                  <a:moveTo>
                    <a:pt x="3937314" y="281663"/>
                  </a:moveTo>
                  <a:lnTo>
                    <a:pt x="3937314" y="2593551"/>
                  </a:lnTo>
                  <a:lnTo>
                    <a:pt x="2677314" y="1415127"/>
                  </a:lnTo>
                  <a:lnTo>
                    <a:pt x="2832378" y="1270103"/>
                  </a:lnTo>
                  <a:close/>
                  <a:moveTo>
                    <a:pt x="0" y="248514"/>
                  </a:moveTo>
                  <a:lnTo>
                    <a:pt x="1254302" y="1403451"/>
                  </a:lnTo>
                  <a:lnTo>
                    <a:pt x="0" y="2576545"/>
                  </a:lnTo>
                  <a:close/>
                  <a:moveTo>
                    <a:pt x="7636" y="0"/>
                  </a:moveTo>
                  <a:lnTo>
                    <a:pt x="3974643" y="0"/>
                  </a:lnTo>
                  <a:lnTo>
                    <a:pt x="1962498" y="180000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1" name="Rounded Rectangle 2">
              <a:extLst>
                <a:ext uri="{FF2B5EF4-FFF2-40B4-BE49-F238E27FC236}">
                  <a16:creationId xmlns:a16="http://schemas.microsoft.com/office/drawing/2014/main" id="{455A9683-061D-4A9F-B46A-046075DE9CFF}"/>
                </a:ext>
              </a:extLst>
            </p:cNvPr>
            <p:cNvSpPr/>
            <p:nvPr/>
          </p:nvSpPr>
          <p:spPr>
            <a:xfrm>
              <a:off x="6608185" y="5618906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2" name="Rounded Rectangle 3">
              <a:extLst>
                <a:ext uri="{FF2B5EF4-FFF2-40B4-BE49-F238E27FC236}">
                  <a16:creationId xmlns:a16="http://schemas.microsoft.com/office/drawing/2014/main" id="{1BC3E3F4-D953-477F-BE55-9D9BE7D05C8B}"/>
                </a:ext>
              </a:extLst>
            </p:cNvPr>
            <p:cNvSpPr/>
            <p:nvPr/>
          </p:nvSpPr>
          <p:spPr>
            <a:xfrm>
              <a:off x="6608185" y="5344252"/>
              <a:ext cx="206295" cy="206295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63" name="직사각형 57">
              <a:extLst>
                <a:ext uri="{FF2B5EF4-FFF2-40B4-BE49-F238E27FC236}">
                  <a16:creationId xmlns:a16="http://schemas.microsoft.com/office/drawing/2014/main" id="{823FC4DA-A38A-4EAA-98C7-ED3A6ACE4F08}"/>
                </a:ext>
              </a:extLst>
            </p:cNvPr>
            <p:cNvSpPr/>
            <p:nvPr/>
          </p:nvSpPr>
          <p:spPr>
            <a:xfrm>
              <a:off x="6811703" y="5067559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abcd@company.com</a:t>
              </a:r>
            </a:p>
          </p:txBody>
        </p:sp>
        <p:sp>
          <p:nvSpPr>
            <p:cNvPr id="64" name="직사각형 58">
              <a:extLst>
                <a:ext uri="{FF2B5EF4-FFF2-40B4-BE49-F238E27FC236}">
                  <a16:creationId xmlns:a16="http://schemas.microsoft.com/office/drawing/2014/main" id="{A40CFDB7-0B6F-4CDB-87BF-D9EFAF2ECC03}"/>
                </a:ext>
              </a:extLst>
            </p:cNvPr>
            <p:cNvSpPr/>
            <p:nvPr/>
          </p:nvSpPr>
          <p:spPr>
            <a:xfrm>
              <a:off x="6811703" y="5343860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Facebook.com/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  <p:sp>
          <p:nvSpPr>
            <p:cNvPr id="65" name="직사각형 59">
              <a:extLst>
                <a:ext uri="{FF2B5EF4-FFF2-40B4-BE49-F238E27FC236}">
                  <a16:creationId xmlns:a16="http://schemas.microsoft.com/office/drawing/2014/main" id="{F9AA55DD-3129-4A52-8ADF-364BC8EFFD29}"/>
                </a:ext>
              </a:extLst>
            </p:cNvPr>
            <p:cNvSpPr/>
            <p:nvPr/>
          </p:nvSpPr>
          <p:spPr>
            <a:xfrm>
              <a:off x="6811703" y="5620161"/>
              <a:ext cx="1645436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/>
                <a:t>Twiter.com/</a:t>
              </a:r>
              <a:r>
                <a:rPr lang="en-US" altLang="ko-KR" sz="1200" dirty="0" err="1"/>
                <a:t>abcd</a:t>
              </a:r>
              <a:endParaRPr lang="en-US" altLang="ko-KR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Oval 84">
            <a:extLst>
              <a:ext uri="{FF2B5EF4-FFF2-40B4-BE49-F238E27FC236}">
                <a16:creationId xmlns:a16="http://schemas.microsoft.com/office/drawing/2014/main" id="{6D73EEC0-E506-4F8E-AC0C-EF6CC0401968}"/>
              </a:ext>
            </a:extLst>
          </p:cNvPr>
          <p:cNvSpPr/>
          <p:nvPr/>
        </p:nvSpPr>
        <p:spPr>
          <a:xfrm>
            <a:off x="72687" y="6087654"/>
            <a:ext cx="4109722" cy="472368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02A96F9E-3AE5-4137-975C-A5C1AFA0F61F}"/>
              </a:ext>
            </a:extLst>
          </p:cNvPr>
          <p:cNvGrpSpPr/>
          <p:nvPr/>
        </p:nvGrpSpPr>
        <p:grpSpPr>
          <a:xfrm>
            <a:off x="5736150" y="1681661"/>
            <a:ext cx="554026" cy="546181"/>
            <a:chOff x="8626946" y="2624221"/>
            <a:chExt cx="554026" cy="546181"/>
          </a:xfrm>
        </p:grpSpPr>
        <p:sp>
          <p:nvSpPr>
            <p:cNvPr id="4" name="자유형: 도형 3">
              <a:extLst>
                <a:ext uri="{FF2B5EF4-FFF2-40B4-BE49-F238E27FC236}">
                  <a16:creationId xmlns:a16="http://schemas.microsoft.com/office/drawing/2014/main" id="{296213DE-02EA-4616-801F-7E365D4AF263}"/>
                </a:ext>
              </a:extLst>
            </p:cNvPr>
            <p:cNvSpPr/>
            <p:nvPr/>
          </p:nvSpPr>
          <p:spPr>
            <a:xfrm>
              <a:off x="8626946" y="2624221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" name="자유형: 도형 4">
              <a:extLst>
                <a:ext uri="{FF2B5EF4-FFF2-40B4-BE49-F238E27FC236}">
                  <a16:creationId xmlns:a16="http://schemas.microsoft.com/office/drawing/2014/main" id="{FE4B1051-2304-4BA0-A947-699C0EF6BDE9}"/>
                </a:ext>
              </a:extLst>
            </p:cNvPr>
            <p:cNvSpPr/>
            <p:nvPr/>
          </p:nvSpPr>
          <p:spPr>
            <a:xfrm rot="19769296">
              <a:off x="8774505" y="2647533"/>
              <a:ext cx="92731" cy="59613"/>
            </a:xfrm>
            <a:custGeom>
              <a:avLst/>
              <a:gdLst>
                <a:gd name="connsiteX0" fmla="*/ 152014 w 152014"/>
                <a:gd name="connsiteY0" fmla="*/ 48862 h 97723"/>
                <a:gd name="connsiteX1" fmla="*/ 76007 w 152014"/>
                <a:gd name="connsiteY1" fmla="*/ 97724 h 97723"/>
                <a:gd name="connsiteX2" fmla="*/ 0 w 152014"/>
                <a:gd name="connsiteY2" fmla="*/ 48862 h 97723"/>
                <a:gd name="connsiteX3" fmla="*/ 76007 w 152014"/>
                <a:gd name="connsiteY3" fmla="*/ 0 h 97723"/>
                <a:gd name="connsiteX4" fmla="*/ 152014 w 152014"/>
                <a:gd name="connsiteY4" fmla="*/ 48862 h 9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4" h="97723">
                  <a:moveTo>
                    <a:pt x="152014" y="48862"/>
                  </a:moveTo>
                  <a:cubicBezTo>
                    <a:pt x="152014" y="75847"/>
                    <a:pt x="117985" y="97724"/>
                    <a:pt x="76007" y="97724"/>
                  </a:cubicBezTo>
                  <a:cubicBezTo>
                    <a:pt x="34030" y="97724"/>
                    <a:pt x="0" y="75847"/>
                    <a:pt x="0" y="48862"/>
                  </a:cubicBezTo>
                  <a:cubicBezTo>
                    <a:pt x="0" y="21876"/>
                    <a:pt x="34030" y="0"/>
                    <a:pt x="76007" y="0"/>
                  </a:cubicBezTo>
                  <a:cubicBezTo>
                    <a:pt x="117985" y="0"/>
                    <a:pt x="152014" y="21876"/>
                    <a:pt x="152014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" name="자유형: 도형 5">
              <a:extLst>
                <a:ext uri="{FF2B5EF4-FFF2-40B4-BE49-F238E27FC236}">
                  <a16:creationId xmlns:a16="http://schemas.microsoft.com/office/drawing/2014/main" id="{58C1BC9D-7405-4D6C-839D-60E998F0E14E}"/>
                </a:ext>
              </a:extLst>
            </p:cNvPr>
            <p:cNvSpPr/>
            <p:nvPr/>
          </p:nvSpPr>
          <p:spPr>
            <a:xfrm rot="19380449">
              <a:off x="8735965" y="2697861"/>
              <a:ext cx="33119" cy="26495"/>
            </a:xfrm>
            <a:custGeom>
              <a:avLst/>
              <a:gdLst>
                <a:gd name="connsiteX0" fmla="*/ 54292 w 54291"/>
                <a:gd name="connsiteY0" fmla="*/ 21717 h 43433"/>
                <a:gd name="connsiteX1" fmla="*/ 27146 w 54291"/>
                <a:gd name="connsiteY1" fmla="*/ 43433 h 43433"/>
                <a:gd name="connsiteX2" fmla="*/ 0 w 54291"/>
                <a:gd name="connsiteY2" fmla="*/ 21717 h 43433"/>
                <a:gd name="connsiteX3" fmla="*/ 27146 w 54291"/>
                <a:gd name="connsiteY3" fmla="*/ 0 h 43433"/>
                <a:gd name="connsiteX4" fmla="*/ 54292 w 54291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1" h="43433">
                  <a:moveTo>
                    <a:pt x="54292" y="21717"/>
                  </a:moveTo>
                  <a:cubicBezTo>
                    <a:pt x="54292" y="33710"/>
                    <a:pt x="42138" y="43433"/>
                    <a:pt x="27146" y="43433"/>
                  </a:cubicBezTo>
                  <a:cubicBezTo>
                    <a:pt x="12154" y="43433"/>
                    <a:pt x="0" y="33710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7" name="자유형: 도형 6">
              <a:extLst>
                <a:ext uri="{FF2B5EF4-FFF2-40B4-BE49-F238E27FC236}">
                  <a16:creationId xmlns:a16="http://schemas.microsoft.com/office/drawing/2014/main" id="{8CFD3595-7BC3-4212-805F-E68D9B7C1CB1}"/>
                </a:ext>
              </a:extLst>
            </p:cNvPr>
            <p:cNvSpPr/>
            <p:nvPr/>
          </p:nvSpPr>
          <p:spPr>
            <a:xfrm>
              <a:off x="8685504" y="2707304"/>
              <a:ext cx="495468" cy="326844"/>
            </a:xfrm>
            <a:custGeom>
              <a:avLst/>
              <a:gdLst>
                <a:gd name="connsiteX0" fmla="*/ 772306 w 812217"/>
                <a:gd name="connsiteY0" fmla="*/ 371677 h 535793"/>
                <a:gd name="connsiteX1" fmla="*/ 749731 w 812217"/>
                <a:gd name="connsiteY1" fmla="*/ 374058 h 535793"/>
                <a:gd name="connsiteX2" fmla="*/ 729538 w 812217"/>
                <a:gd name="connsiteY2" fmla="*/ 422064 h 535793"/>
                <a:gd name="connsiteX3" fmla="*/ 506082 w 812217"/>
                <a:gd name="connsiteY3" fmla="*/ 520552 h 535793"/>
                <a:gd name="connsiteX4" fmla="*/ 417785 w 812217"/>
                <a:gd name="connsiteY4" fmla="*/ 290047 h 535793"/>
                <a:gd name="connsiteX5" fmla="*/ 398069 w 812217"/>
                <a:gd name="connsiteY5" fmla="*/ 212609 h 535793"/>
                <a:gd name="connsiteX6" fmla="*/ 329393 w 812217"/>
                <a:gd name="connsiteY6" fmla="*/ 255376 h 535793"/>
                <a:gd name="connsiteX7" fmla="*/ 102412 w 812217"/>
                <a:gd name="connsiteY7" fmla="*/ 351388 h 535793"/>
                <a:gd name="connsiteX8" fmla="*/ 18021 w 812217"/>
                <a:gd name="connsiteY8" fmla="*/ 123169 h 535793"/>
                <a:gd name="connsiteX9" fmla="*/ 20497 w 812217"/>
                <a:gd name="connsiteY9" fmla="*/ 58971 h 535793"/>
                <a:gd name="connsiteX10" fmla="*/ 23259 w 812217"/>
                <a:gd name="connsiteY10" fmla="*/ 773 h 535793"/>
                <a:gd name="connsiteX11" fmla="*/ 812215 w 812217"/>
                <a:gd name="connsiteY11" fmla="*/ 332148 h 535793"/>
                <a:gd name="connsiteX12" fmla="*/ 772306 w 812217"/>
                <a:gd name="connsiteY12" fmla="*/ 371677 h 53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2217" h="535793">
                  <a:moveTo>
                    <a:pt x="772306" y="371677"/>
                  </a:moveTo>
                  <a:cubicBezTo>
                    <a:pt x="764019" y="365771"/>
                    <a:pt x="755637" y="360723"/>
                    <a:pt x="749731" y="374058"/>
                  </a:cubicBezTo>
                  <a:cubicBezTo>
                    <a:pt x="742683" y="389965"/>
                    <a:pt x="736301" y="406062"/>
                    <a:pt x="729538" y="422064"/>
                  </a:cubicBezTo>
                  <a:cubicBezTo>
                    <a:pt x="687914" y="521410"/>
                    <a:pt x="600189" y="559986"/>
                    <a:pt x="506082" y="520552"/>
                  </a:cubicBezTo>
                  <a:cubicBezTo>
                    <a:pt x="408355" y="479595"/>
                    <a:pt x="373589" y="391393"/>
                    <a:pt x="417785" y="290047"/>
                  </a:cubicBezTo>
                  <a:cubicBezTo>
                    <a:pt x="432454" y="256519"/>
                    <a:pt x="438550" y="228992"/>
                    <a:pt x="398069" y="212609"/>
                  </a:cubicBezTo>
                  <a:cubicBezTo>
                    <a:pt x="356825" y="195940"/>
                    <a:pt x="343014" y="222992"/>
                    <a:pt x="329393" y="255376"/>
                  </a:cubicBezTo>
                  <a:cubicBezTo>
                    <a:pt x="285959" y="358342"/>
                    <a:pt x="200425" y="393679"/>
                    <a:pt x="102412" y="351388"/>
                  </a:cubicBezTo>
                  <a:cubicBezTo>
                    <a:pt x="8305" y="310717"/>
                    <a:pt x="-23794" y="223944"/>
                    <a:pt x="18021" y="123169"/>
                  </a:cubicBezTo>
                  <a:cubicBezTo>
                    <a:pt x="38214" y="74497"/>
                    <a:pt x="38214" y="74497"/>
                    <a:pt x="20497" y="58971"/>
                  </a:cubicBezTo>
                  <a:cubicBezTo>
                    <a:pt x="-3030" y="38683"/>
                    <a:pt x="13449" y="16871"/>
                    <a:pt x="23259" y="773"/>
                  </a:cubicBezTo>
                  <a:cubicBezTo>
                    <a:pt x="34499" y="-17801"/>
                    <a:pt x="813835" y="304144"/>
                    <a:pt x="812215" y="332148"/>
                  </a:cubicBezTo>
                  <a:cubicBezTo>
                    <a:pt x="810977" y="354913"/>
                    <a:pt x="793642" y="366533"/>
                    <a:pt x="772306" y="371677"/>
                  </a:cubicBezTo>
                  <a:close/>
                </a:path>
              </a:pathLst>
            </a:custGeom>
            <a:solidFill>
              <a:srgbClr val="0C0B0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8" name="자유형: 도형 7">
              <a:extLst>
                <a:ext uri="{FF2B5EF4-FFF2-40B4-BE49-F238E27FC236}">
                  <a16:creationId xmlns:a16="http://schemas.microsoft.com/office/drawing/2014/main" id="{02CE3C0B-2124-4CE0-BBD3-02AFB0061A89}"/>
                </a:ext>
              </a:extLst>
            </p:cNvPr>
            <p:cNvSpPr/>
            <p:nvPr/>
          </p:nvSpPr>
          <p:spPr>
            <a:xfrm>
              <a:off x="8746616" y="2944318"/>
              <a:ext cx="233022" cy="144831"/>
            </a:xfrm>
            <a:custGeom>
              <a:avLst/>
              <a:gdLst>
                <a:gd name="connsiteX0" fmla="*/ 5279 w 381992"/>
                <a:gd name="connsiteY0" fmla="*/ 0 h 237421"/>
                <a:gd name="connsiteX1" fmla="*/ 381992 w 381992"/>
                <a:gd name="connsiteY1" fmla="*/ 161544 h 237421"/>
                <a:gd name="connsiteX2" fmla="*/ 177110 w 381992"/>
                <a:gd name="connsiteY2" fmla="*/ 230505 h 237421"/>
                <a:gd name="connsiteX3" fmla="*/ 5279 w 381992"/>
                <a:gd name="connsiteY3" fmla="*/ 0 h 237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1992" h="237421">
                  <a:moveTo>
                    <a:pt x="5279" y="0"/>
                  </a:moveTo>
                  <a:cubicBezTo>
                    <a:pt x="76431" y="161544"/>
                    <a:pt x="249405" y="214598"/>
                    <a:pt x="381992" y="161544"/>
                  </a:cubicBezTo>
                  <a:cubicBezTo>
                    <a:pt x="368848" y="219646"/>
                    <a:pt x="270740" y="252603"/>
                    <a:pt x="177110" y="230505"/>
                  </a:cubicBezTo>
                  <a:cubicBezTo>
                    <a:pt x="56237" y="201930"/>
                    <a:pt x="-21486" y="102013"/>
                    <a:pt x="5279" y="0"/>
                  </a:cubicBezTo>
                  <a:close/>
                </a:path>
              </a:pathLst>
            </a:custGeom>
            <a:solidFill>
              <a:srgbClr val="812D0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7C7D34C5-51DB-404D-9CA0-4C94542C764F}"/>
              </a:ext>
            </a:extLst>
          </p:cNvPr>
          <p:cNvGrpSpPr/>
          <p:nvPr/>
        </p:nvGrpSpPr>
        <p:grpSpPr>
          <a:xfrm rot="19556450">
            <a:off x="6634060" y="1764221"/>
            <a:ext cx="600575" cy="598595"/>
            <a:chOff x="5339868" y="1638017"/>
            <a:chExt cx="792833" cy="790219"/>
          </a:xfrm>
        </p:grpSpPr>
        <p:sp>
          <p:nvSpPr>
            <p:cNvPr id="10" name="자유형: 도형 9">
              <a:extLst>
                <a:ext uri="{FF2B5EF4-FFF2-40B4-BE49-F238E27FC236}">
                  <a16:creationId xmlns:a16="http://schemas.microsoft.com/office/drawing/2014/main" id="{90289A94-EB9D-4E7E-B359-CEDA5B77B749}"/>
                </a:ext>
              </a:extLst>
            </p:cNvPr>
            <p:cNvSpPr/>
            <p:nvPr/>
          </p:nvSpPr>
          <p:spPr>
            <a:xfrm>
              <a:off x="5339868" y="1638017"/>
              <a:ext cx="792833" cy="790219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713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00000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" name="자유형: 도형 10">
              <a:extLst>
                <a:ext uri="{FF2B5EF4-FFF2-40B4-BE49-F238E27FC236}">
                  <a16:creationId xmlns:a16="http://schemas.microsoft.com/office/drawing/2014/main" id="{01C526A9-F35C-49F8-A4DE-D7F3BEF61AF3}"/>
                </a:ext>
              </a:extLst>
            </p:cNvPr>
            <p:cNvSpPr/>
            <p:nvPr/>
          </p:nvSpPr>
          <p:spPr>
            <a:xfrm>
              <a:off x="5542056" y="1909190"/>
              <a:ext cx="483326" cy="462568"/>
            </a:xfrm>
            <a:custGeom>
              <a:avLst/>
              <a:gdLst>
                <a:gd name="connsiteX0" fmla="*/ 751736 w 792312"/>
                <a:gd name="connsiteY0" fmla="*/ 0 h 758285"/>
                <a:gd name="connsiteX1" fmla="*/ 790217 w 792312"/>
                <a:gd name="connsiteY1" fmla="*/ 4477 h 758285"/>
                <a:gd name="connsiteX2" fmla="*/ 792217 w 792312"/>
                <a:gd name="connsiteY2" fmla="*/ 6382 h 758285"/>
                <a:gd name="connsiteX3" fmla="*/ 792217 w 792312"/>
                <a:gd name="connsiteY3" fmla="*/ 8858 h 758285"/>
                <a:gd name="connsiteX4" fmla="*/ 792313 w 792312"/>
                <a:gd name="connsiteY4" fmla="*/ 171260 h 758285"/>
                <a:gd name="connsiteX5" fmla="*/ 787550 w 792312"/>
                <a:gd name="connsiteY5" fmla="*/ 175832 h 758285"/>
                <a:gd name="connsiteX6" fmla="*/ 722018 w 792312"/>
                <a:gd name="connsiteY6" fmla="*/ 167545 h 758285"/>
                <a:gd name="connsiteX7" fmla="*/ 608575 w 792312"/>
                <a:gd name="connsiteY7" fmla="*/ 128492 h 758285"/>
                <a:gd name="connsiteX8" fmla="*/ 558569 w 792312"/>
                <a:gd name="connsiteY8" fmla="*/ 94774 h 758285"/>
                <a:gd name="connsiteX9" fmla="*/ 556093 w 792312"/>
                <a:gd name="connsiteY9" fmla="*/ 92678 h 758285"/>
                <a:gd name="connsiteX10" fmla="*/ 555521 w 792312"/>
                <a:gd name="connsiteY10" fmla="*/ 96869 h 758285"/>
                <a:gd name="connsiteX11" fmla="*/ 555045 w 792312"/>
                <a:gd name="connsiteY11" fmla="*/ 429673 h 758285"/>
                <a:gd name="connsiteX12" fmla="*/ 504086 w 792312"/>
                <a:gd name="connsiteY12" fmla="*/ 619697 h 758285"/>
                <a:gd name="connsiteX13" fmla="*/ 344923 w 792312"/>
                <a:gd name="connsiteY13" fmla="*/ 745331 h 758285"/>
                <a:gd name="connsiteX14" fmla="*/ 278439 w 792312"/>
                <a:gd name="connsiteY14" fmla="*/ 757523 h 758285"/>
                <a:gd name="connsiteX15" fmla="*/ 270152 w 792312"/>
                <a:gd name="connsiteY15" fmla="*/ 758285 h 758285"/>
                <a:gd name="connsiteX16" fmla="*/ 239863 w 792312"/>
                <a:gd name="connsiteY16" fmla="*/ 758285 h 758285"/>
                <a:gd name="connsiteX17" fmla="*/ 226147 w 792312"/>
                <a:gd name="connsiteY17" fmla="*/ 757619 h 758285"/>
                <a:gd name="connsiteX18" fmla="*/ 173283 w 792312"/>
                <a:gd name="connsiteY18" fmla="*/ 749618 h 758285"/>
                <a:gd name="connsiteX19" fmla="*/ 101369 w 792312"/>
                <a:gd name="connsiteY19" fmla="*/ 722185 h 758285"/>
                <a:gd name="connsiteX20" fmla="*/ 36504 w 792312"/>
                <a:gd name="connsiteY20" fmla="*/ 678371 h 758285"/>
                <a:gd name="connsiteX21" fmla="*/ 1833 w 792312"/>
                <a:gd name="connsiteY21" fmla="*/ 642080 h 758285"/>
                <a:gd name="connsiteX22" fmla="*/ 690 w 792312"/>
                <a:gd name="connsiteY22" fmla="*/ 637604 h 758285"/>
                <a:gd name="connsiteX23" fmla="*/ 4309 w 792312"/>
                <a:gd name="connsiteY23" fmla="*/ 639223 h 758285"/>
                <a:gd name="connsiteX24" fmla="*/ 124705 w 792312"/>
                <a:gd name="connsiteY24" fmla="*/ 702469 h 758285"/>
                <a:gd name="connsiteX25" fmla="*/ 178998 w 792312"/>
                <a:gd name="connsiteY25" fmla="*/ 712089 h 758285"/>
                <a:gd name="connsiteX26" fmla="*/ 217288 w 792312"/>
                <a:gd name="connsiteY26" fmla="*/ 714470 h 758285"/>
                <a:gd name="connsiteX27" fmla="*/ 352734 w 792312"/>
                <a:gd name="connsiteY27" fmla="*/ 681609 h 758285"/>
                <a:gd name="connsiteX28" fmla="*/ 408741 w 792312"/>
                <a:gd name="connsiteY28" fmla="*/ 642176 h 758285"/>
                <a:gd name="connsiteX29" fmla="*/ 498466 w 792312"/>
                <a:gd name="connsiteY29" fmla="*/ 493490 h 758285"/>
                <a:gd name="connsiteX30" fmla="*/ 511706 w 792312"/>
                <a:gd name="connsiteY30" fmla="*/ 422815 h 758285"/>
                <a:gd name="connsiteX31" fmla="*/ 513611 w 792312"/>
                <a:gd name="connsiteY31" fmla="*/ 384905 h 758285"/>
                <a:gd name="connsiteX32" fmla="*/ 513611 w 792312"/>
                <a:gd name="connsiteY32" fmla="*/ 58865 h 758285"/>
                <a:gd name="connsiteX33" fmla="*/ 513611 w 792312"/>
                <a:gd name="connsiteY33" fmla="*/ 53531 h 758285"/>
                <a:gd name="connsiteX34" fmla="*/ 515040 w 792312"/>
                <a:gd name="connsiteY34" fmla="*/ 49530 h 758285"/>
                <a:gd name="connsiteX35" fmla="*/ 518945 w 792312"/>
                <a:gd name="connsiteY35" fmla="*/ 51054 h 758285"/>
                <a:gd name="connsiteX36" fmla="*/ 534090 w 792312"/>
                <a:gd name="connsiteY36" fmla="*/ 62960 h 758285"/>
                <a:gd name="connsiteX37" fmla="*/ 612766 w 792312"/>
                <a:gd name="connsiteY37" fmla="*/ 104204 h 758285"/>
                <a:gd name="connsiteX38" fmla="*/ 715065 w 792312"/>
                <a:gd name="connsiteY38" fmla="*/ 129064 h 758285"/>
                <a:gd name="connsiteX39" fmla="*/ 746402 w 792312"/>
                <a:gd name="connsiteY39" fmla="*/ 131826 h 758285"/>
                <a:gd name="connsiteX40" fmla="*/ 750688 w 792312"/>
                <a:gd name="connsiteY40" fmla="*/ 127159 h 758285"/>
                <a:gd name="connsiteX41" fmla="*/ 750688 w 792312"/>
                <a:gd name="connsiteY41" fmla="*/ 82582 h 758285"/>
                <a:gd name="connsiteX42" fmla="*/ 749926 w 792312"/>
                <a:gd name="connsiteY42" fmla="*/ 5715 h 758285"/>
                <a:gd name="connsiteX43" fmla="*/ 751736 w 792312"/>
                <a:gd name="connsiteY43" fmla="*/ 0 h 758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792312" h="758285">
                  <a:moveTo>
                    <a:pt x="751736" y="0"/>
                  </a:moveTo>
                  <a:cubicBezTo>
                    <a:pt x="764500" y="1810"/>
                    <a:pt x="777263" y="3810"/>
                    <a:pt x="790217" y="4477"/>
                  </a:cubicBezTo>
                  <a:cubicBezTo>
                    <a:pt x="791551" y="4572"/>
                    <a:pt x="792217" y="4953"/>
                    <a:pt x="792217" y="6382"/>
                  </a:cubicBezTo>
                  <a:cubicBezTo>
                    <a:pt x="792122" y="7239"/>
                    <a:pt x="792217" y="8001"/>
                    <a:pt x="792217" y="8858"/>
                  </a:cubicBezTo>
                  <a:cubicBezTo>
                    <a:pt x="792217" y="62960"/>
                    <a:pt x="792217" y="117062"/>
                    <a:pt x="792313" y="171260"/>
                  </a:cubicBezTo>
                  <a:cubicBezTo>
                    <a:pt x="792313" y="175165"/>
                    <a:pt x="791170" y="175927"/>
                    <a:pt x="787550" y="175832"/>
                  </a:cubicBezTo>
                  <a:cubicBezTo>
                    <a:pt x="765452" y="174974"/>
                    <a:pt x="743640" y="171926"/>
                    <a:pt x="722018" y="167545"/>
                  </a:cubicBezTo>
                  <a:cubicBezTo>
                    <a:pt x="682489" y="159639"/>
                    <a:pt x="644389" y="147352"/>
                    <a:pt x="608575" y="128492"/>
                  </a:cubicBezTo>
                  <a:cubicBezTo>
                    <a:pt x="590668" y="119063"/>
                    <a:pt x="573904" y="107918"/>
                    <a:pt x="558569" y="94774"/>
                  </a:cubicBezTo>
                  <a:cubicBezTo>
                    <a:pt x="557807" y="94107"/>
                    <a:pt x="556950" y="93440"/>
                    <a:pt x="556093" y="92678"/>
                  </a:cubicBezTo>
                  <a:cubicBezTo>
                    <a:pt x="555045" y="94202"/>
                    <a:pt x="555521" y="95536"/>
                    <a:pt x="555521" y="96869"/>
                  </a:cubicBezTo>
                  <a:cubicBezTo>
                    <a:pt x="555331" y="207740"/>
                    <a:pt x="555331" y="318707"/>
                    <a:pt x="555045" y="429673"/>
                  </a:cubicBezTo>
                  <a:cubicBezTo>
                    <a:pt x="554854" y="497491"/>
                    <a:pt x="539329" y="561404"/>
                    <a:pt x="504086" y="619697"/>
                  </a:cubicBezTo>
                  <a:cubicBezTo>
                    <a:pt x="466843" y="681323"/>
                    <a:pt x="414361" y="724186"/>
                    <a:pt x="344923" y="745331"/>
                  </a:cubicBezTo>
                  <a:cubicBezTo>
                    <a:pt x="323206" y="751904"/>
                    <a:pt x="301013" y="755618"/>
                    <a:pt x="278439" y="757523"/>
                  </a:cubicBezTo>
                  <a:cubicBezTo>
                    <a:pt x="275772" y="758381"/>
                    <a:pt x="272819" y="757142"/>
                    <a:pt x="270152" y="758285"/>
                  </a:cubicBezTo>
                  <a:cubicBezTo>
                    <a:pt x="260056" y="758285"/>
                    <a:pt x="249959" y="758285"/>
                    <a:pt x="239863" y="758285"/>
                  </a:cubicBezTo>
                  <a:cubicBezTo>
                    <a:pt x="235291" y="757142"/>
                    <a:pt x="230719" y="757904"/>
                    <a:pt x="226147" y="757619"/>
                  </a:cubicBezTo>
                  <a:cubicBezTo>
                    <a:pt x="208240" y="756571"/>
                    <a:pt x="190714" y="753427"/>
                    <a:pt x="173283" y="749618"/>
                  </a:cubicBezTo>
                  <a:cubicBezTo>
                    <a:pt x="147946" y="744093"/>
                    <a:pt x="124324" y="733901"/>
                    <a:pt x="101369" y="722185"/>
                  </a:cubicBezTo>
                  <a:cubicBezTo>
                    <a:pt x="77938" y="710279"/>
                    <a:pt x="56316" y="695611"/>
                    <a:pt x="36504" y="678371"/>
                  </a:cubicBezTo>
                  <a:cubicBezTo>
                    <a:pt x="23836" y="667417"/>
                    <a:pt x="12215" y="655320"/>
                    <a:pt x="1833" y="642080"/>
                  </a:cubicBezTo>
                  <a:cubicBezTo>
                    <a:pt x="880" y="640842"/>
                    <a:pt x="-1025" y="639604"/>
                    <a:pt x="690" y="637604"/>
                  </a:cubicBezTo>
                  <a:cubicBezTo>
                    <a:pt x="2214" y="637318"/>
                    <a:pt x="3262" y="638366"/>
                    <a:pt x="4309" y="639223"/>
                  </a:cubicBezTo>
                  <a:cubicBezTo>
                    <a:pt x="39838" y="669036"/>
                    <a:pt x="80509" y="689420"/>
                    <a:pt x="124705" y="702469"/>
                  </a:cubicBezTo>
                  <a:cubicBezTo>
                    <a:pt x="142327" y="707708"/>
                    <a:pt x="160710" y="709994"/>
                    <a:pt x="178998" y="712089"/>
                  </a:cubicBezTo>
                  <a:cubicBezTo>
                    <a:pt x="191761" y="713613"/>
                    <a:pt x="204525" y="714756"/>
                    <a:pt x="217288" y="714470"/>
                  </a:cubicBezTo>
                  <a:cubicBezTo>
                    <a:pt x="264818" y="713327"/>
                    <a:pt x="310443" y="703993"/>
                    <a:pt x="352734" y="681609"/>
                  </a:cubicBezTo>
                  <a:cubicBezTo>
                    <a:pt x="373022" y="670846"/>
                    <a:pt x="391786" y="657701"/>
                    <a:pt x="408741" y="642176"/>
                  </a:cubicBezTo>
                  <a:cubicBezTo>
                    <a:pt x="453318" y="601409"/>
                    <a:pt x="481512" y="550926"/>
                    <a:pt x="498466" y="493490"/>
                  </a:cubicBezTo>
                  <a:cubicBezTo>
                    <a:pt x="505324" y="470440"/>
                    <a:pt x="509515" y="446818"/>
                    <a:pt x="511706" y="422815"/>
                  </a:cubicBezTo>
                  <a:cubicBezTo>
                    <a:pt x="512849" y="410242"/>
                    <a:pt x="513611" y="397574"/>
                    <a:pt x="513611" y="384905"/>
                  </a:cubicBezTo>
                  <a:cubicBezTo>
                    <a:pt x="513516" y="276225"/>
                    <a:pt x="513611" y="167545"/>
                    <a:pt x="513611" y="58865"/>
                  </a:cubicBezTo>
                  <a:cubicBezTo>
                    <a:pt x="513611" y="57055"/>
                    <a:pt x="513516" y="55340"/>
                    <a:pt x="513611" y="53531"/>
                  </a:cubicBezTo>
                  <a:cubicBezTo>
                    <a:pt x="513706" y="52102"/>
                    <a:pt x="513516" y="50292"/>
                    <a:pt x="515040" y="49530"/>
                  </a:cubicBezTo>
                  <a:cubicBezTo>
                    <a:pt x="516659" y="48768"/>
                    <a:pt x="517802" y="50102"/>
                    <a:pt x="518945" y="51054"/>
                  </a:cubicBezTo>
                  <a:cubicBezTo>
                    <a:pt x="523803" y="55245"/>
                    <a:pt x="528851" y="59150"/>
                    <a:pt x="534090" y="62960"/>
                  </a:cubicBezTo>
                  <a:cubicBezTo>
                    <a:pt x="558283" y="80677"/>
                    <a:pt x="584763" y="93821"/>
                    <a:pt x="612766" y="104204"/>
                  </a:cubicBezTo>
                  <a:cubicBezTo>
                    <a:pt x="645913" y="116491"/>
                    <a:pt x="680108" y="124397"/>
                    <a:pt x="715065" y="129064"/>
                  </a:cubicBezTo>
                  <a:cubicBezTo>
                    <a:pt x="725447" y="130493"/>
                    <a:pt x="735925" y="130969"/>
                    <a:pt x="746402" y="131826"/>
                  </a:cubicBezTo>
                  <a:cubicBezTo>
                    <a:pt x="749926" y="132112"/>
                    <a:pt x="750688" y="131255"/>
                    <a:pt x="750688" y="127159"/>
                  </a:cubicBezTo>
                  <a:cubicBezTo>
                    <a:pt x="750784" y="112300"/>
                    <a:pt x="750688" y="97441"/>
                    <a:pt x="750688" y="82582"/>
                  </a:cubicBezTo>
                  <a:cubicBezTo>
                    <a:pt x="750688" y="56959"/>
                    <a:pt x="749260" y="31337"/>
                    <a:pt x="749926" y="5715"/>
                  </a:cubicBezTo>
                  <a:cubicBezTo>
                    <a:pt x="750117" y="3810"/>
                    <a:pt x="749164" y="1334"/>
                    <a:pt x="751736" y="0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2" name="자유형: 도형 11">
              <a:extLst>
                <a:ext uri="{FF2B5EF4-FFF2-40B4-BE49-F238E27FC236}">
                  <a16:creationId xmlns:a16="http://schemas.microsoft.com/office/drawing/2014/main" id="{A8E417F3-837B-4A0B-BF37-F3D358843A9C}"/>
                </a:ext>
              </a:extLst>
            </p:cNvPr>
            <p:cNvSpPr/>
            <p:nvPr/>
          </p:nvSpPr>
          <p:spPr>
            <a:xfrm>
              <a:off x="5477807" y="1956941"/>
              <a:ext cx="219692" cy="339082"/>
            </a:xfrm>
            <a:custGeom>
              <a:avLst/>
              <a:gdLst>
                <a:gd name="connsiteX0" fmla="*/ 0 w 360140"/>
                <a:gd name="connsiteY0" fmla="*/ 306150 h 555855"/>
                <a:gd name="connsiteX1" fmla="*/ 2477 w 360140"/>
                <a:gd name="connsiteY1" fmla="*/ 281861 h 555855"/>
                <a:gd name="connsiteX2" fmla="*/ 142399 w 360140"/>
                <a:gd name="connsiteY2" fmla="*/ 46784 h 555855"/>
                <a:gd name="connsiteX3" fmla="*/ 271844 w 360140"/>
                <a:gd name="connsiteY3" fmla="*/ 1540 h 555855"/>
                <a:gd name="connsiteX4" fmla="*/ 356616 w 360140"/>
                <a:gd name="connsiteY4" fmla="*/ 3922 h 555855"/>
                <a:gd name="connsiteX5" fmla="*/ 360140 w 360140"/>
                <a:gd name="connsiteY5" fmla="*/ 8017 h 555855"/>
                <a:gd name="connsiteX6" fmla="*/ 359950 w 360140"/>
                <a:gd name="connsiteY6" fmla="*/ 42784 h 555855"/>
                <a:gd name="connsiteX7" fmla="*/ 353282 w 360140"/>
                <a:gd name="connsiteY7" fmla="*/ 43736 h 555855"/>
                <a:gd name="connsiteX8" fmla="*/ 278606 w 360140"/>
                <a:gd name="connsiteY8" fmla="*/ 50689 h 555855"/>
                <a:gd name="connsiteX9" fmla="*/ 216789 w 360140"/>
                <a:gd name="connsiteY9" fmla="*/ 71740 h 555855"/>
                <a:gd name="connsiteX10" fmla="*/ 149542 w 360140"/>
                <a:gd name="connsiteY10" fmla="*/ 116317 h 555855"/>
                <a:gd name="connsiteX11" fmla="*/ 91345 w 360140"/>
                <a:gd name="connsiteY11" fmla="*/ 186611 h 555855"/>
                <a:gd name="connsiteX12" fmla="*/ 44482 w 360140"/>
                <a:gd name="connsiteY12" fmla="*/ 321580 h 555855"/>
                <a:gd name="connsiteX13" fmla="*/ 41434 w 360140"/>
                <a:gd name="connsiteY13" fmla="*/ 369682 h 555855"/>
                <a:gd name="connsiteX14" fmla="*/ 68961 w 360140"/>
                <a:gd name="connsiteY14" fmla="*/ 497126 h 555855"/>
                <a:gd name="connsiteX15" fmla="*/ 99917 w 360140"/>
                <a:gd name="connsiteY15" fmla="*/ 550847 h 555855"/>
                <a:gd name="connsiteX16" fmla="*/ 101822 w 360140"/>
                <a:gd name="connsiteY16" fmla="*/ 555514 h 555855"/>
                <a:gd name="connsiteX17" fmla="*/ 98108 w 360140"/>
                <a:gd name="connsiteY17" fmla="*/ 554086 h 555855"/>
                <a:gd name="connsiteX18" fmla="*/ 33623 w 360140"/>
                <a:gd name="connsiteY18" fmla="*/ 469885 h 555855"/>
                <a:gd name="connsiteX19" fmla="*/ 1810 w 360140"/>
                <a:gd name="connsiteY19" fmla="*/ 366538 h 555855"/>
                <a:gd name="connsiteX20" fmla="*/ 571 w 360140"/>
                <a:gd name="connsiteY20" fmla="*/ 344155 h 555855"/>
                <a:gd name="connsiteX21" fmla="*/ 191 w 360140"/>
                <a:gd name="connsiteY21" fmla="*/ 339773 h 555855"/>
                <a:gd name="connsiteX22" fmla="*/ 0 w 360140"/>
                <a:gd name="connsiteY22" fmla="*/ 306150 h 5558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60140" h="555855">
                  <a:moveTo>
                    <a:pt x="0" y="306150"/>
                  </a:moveTo>
                  <a:cubicBezTo>
                    <a:pt x="857" y="298054"/>
                    <a:pt x="1429" y="289957"/>
                    <a:pt x="2477" y="281861"/>
                  </a:cubicBezTo>
                  <a:cubicBezTo>
                    <a:pt x="16002" y="183754"/>
                    <a:pt x="59055" y="103172"/>
                    <a:pt x="142399" y="46784"/>
                  </a:cubicBezTo>
                  <a:cubicBezTo>
                    <a:pt x="181356" y="20400"/>
                    <a:pt x="224981" y="6208"/>
                    <a:pt x="271844" y="1540"/>
                  </a:cubicBezTo>
                  <a:cubicBezTo>
                    <a:pt x="300228" y="-1222"/>
                    <a:pt x="328422" y="-174"/>
                    <a:pt x="356616" y="3922"/>
                  </a:cubicBezTo>
                  <a:cubicBezTo>
                    <a:pt x="359378" y="4303"/>
                    <a:pt x="360140" y="5255"/>
                    <a:pt x="360140" y="8017"/>
                  </a:cubicBezTo>
                  <a:cubicBezTo>
                    <a:pt x="359950" y="19638"/>
                    <a:pt x="359950" y="31163"/>
                    <a:pt x="359950" y="42784"/>
                  </a:cubicBezTo>
                  <a:cubicBezTo>
                    <a:pt x="357950" y="44403"/>
                    <a:pt x="355473" y="43831"/>
                    <a:pt x="353282" y="43736"/>
                  </a:cubicBezTo>
                  <a:cubicBezTo>
                    <a:pt x="328136" y="43355"/>
                    <a:pt x="303181" y="45355"/>
                    <a:pt x="278606" y="50689"/>
                  </a:cubicBezTo>
                  <a:cubicBezTo>
                    <a:pt x="257175" y="55357"/>
                    <a:pt x="236696" y="62405"/>
                    <a:pt x="216789" y="71740"/>
                  </a:cubicBezTo>
                  <a:cubicBezTo>
                    <a:pt x="192214" y="83360"/>
                    <a:pt x="169831" y="98314"/>
                    <a:pt x="149542" y="116317"/>
                  </a:cubicBezTo>
                  <a:cubicBezTo>
                    <a:pt x="126587" y="136700"/>
                    <a:pt x="107347" y="160322"/>
                    <a:pt x="91345" y="186611"/>
                  </a:cubicBezTo>
                  <a:cubicBezTo>
                    <a:pt x="66104" y="228235"/>
                    <a:pt x="50768" y="273384"/>
                    <a:pt x="44482" y="321580"/>
                  </a:cubicBezTo>
                  <a:cubicBezTo>
                    <a:pt x="42386" y="337487"/>
                    <a:pt x="41053" y="353584"/>
                    <a:pt x="41434" y="369682"/>
                  </a:cubicBezTo>
                  <a:cubicBezTo>
                    <a:pt x="42482" y="413878"/>
                    <a:pt x="50768" y="456550"/>
                    <a:pt x="68961" y="497126"/>
                  </a:cubicBezTo>
                  <a:cubicBezTo>
                    <a:pt x="77438" y="516081"/>
                    <a:pt x="87725" y="533988"/>
                    <a:pt x="99917" y="550847"/>
                  </a:cubicBezTo>
                  <a:cubicBezTo>
                    <a:pt x="100870" y="552181"/>
                    <a:pt x="102489" y="553419"/>
                    <a:pt x="101822" y="555514"/>
                  </a:cubicBezTo>
                  <a:cubicBezTo>
                    <a:pt x="100013" y="556562"/>
                    <a:pt x="99060" y="554943"/>
                    <a:pt x="98108" y="554086"/>
                  </a:cubicBezTo>
                  <a:cubicBezTo>
                    <a:pt x="71914" y="529606"/>
                    <a:pt x="50006" y="501889"/>
                    <a:pt x="33623" y="469885"/>
                  </a:cubicBezTo>
                  <a:cubicBezTo>
                    <a:pt x="16955" y="437214"/>
                    <a:pt x="6668" y="402733"/>
                    <a:pt x="1810" y="366538"/>
                  </a:cubicBezTo>
                  <a:cubicBezTo>
                    <a:pt x="762" y="359109"/>
                    <a:pt x="571" y="351679"/>
                    <a:pt x="571" y="344155"/>
                  </a:cubicBezTo>
                  <a:cubicBezTo>
                    <a:pt x="571" y="342726"/>
                    <a:pt x="1048" y="341202"/>
                    <a:pt x="191" y="339773"/>
                  </a:cubicBezTo>
                  <a:cubicBezTo>
                    <a:pt x="0" y="328438"/>
                    <a:pt x="0" y="317294"/>
                    <a:pt x="0" y="306150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3" name="자유형: 도형 12">
              <a:extLst>
                <a:ext uri="{FF2B5EF4-FFF2-40B4-BE49-F238E27FC236}">
                  <a16:creationId xmlns:a16="http://schemas.microsoft.com/office/drawing/2014/main" id="{E7E8460D-D41E-494C-9DE7-FB0AAFDAF422}"/>
                </a:ext>
              </a:extLst>
            </p:cNvPr>
            <p:cNvSpPr/>
            <p:nvPr/>
          </p:nvSpPr>
          <p:spPr>
            <a:xfrm>
              <a:off x="5706854" y="2371177"/>
              <a:ext cx="5055" cy="581"/>
            </a:xfrm>
            <a:custGeom>
              <a:avLst/>
              <a:gdLst>
                <a:gd name="connsiteX0" fmla="*/ 0 w 8286"/>
                <a:gd name="connsiteY0" fmla="*/ 953 h 952"/>
                <a:gd name="connsiteX1" fmla="*/ 8287 w 8286"/>
                <a:gd name="connsiteY1" fmla="*/ 191 h 952"/>
                <a:gd name="connsiteX2" fmla="*/ 8191 w 8286"/>
                <a:gd name="connsiteY2" fmla="*/ 953 h 952"/>
                <a:gd name="connsiteX3" fmla="*/ 0 w 8286"/>
                <a:gd name="connsiteY3" fmla="*/ 953 h 9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286" h="952">
                  <a:moveTo>
                    <a:pt x="0" y="953"/>
                  </a:moveTo>
                  <a:cubicBezTo>
                    <a:pt x="2667" y="-572"/>
                    <a:pt x="5525" y="191"/>
                    <a:pt x="8287" y="191"/>
                  </a:cubicBezTo>
                  <a:cubicBezTo>
                    <a:pt x="8191" y="381"/>
                    <a:pt x="8191" y="667"/>
                    <a:pt x="8191" y="953"/>
                  </a:cubicBezTo>
                  <a:cubicBezTo>
                    <a:pt x="5525" y="953"/>
                    <a:pt x="2762" y="953"/>
                    <a:pt x="0" y="953"/>
                  </a:cubicBezTo>
                  <a:close/>
                </a:path>
              </a:pathLst>
            </a:custGeom>
            <a:solidFill>
              <a:srgbClr val="E789A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4" name="자유형: 도형 13">
              <a:extLst>
                <a:ext uri="{FF2B5EF4-FFF2-40B4-BE49-F238E27FC236}">
                  <a16:creationId xmlns:a16="http://schemas.microsoft.com/office/drawing/2014/main" id="{0B9C30EE-9B83-4D6D-95F9-2EDB2AAB66F1}"/>
                </a:ext>
              </a:extLst>
            </p:cNvPr>
            <p:cNvSpPr/>
            <p:nvPr/>
          </p:nvSpPr>
          <p:spPr>
            <a:xfrm>
              <a:off x="5502581" y="1758020"/>
              <a:ext cx="498048" cy="587533"/>
            </a:xfrm>
            <a:custGeom>
              <a:avLst/>
              <a:gdLst>
                <a:gd name="connsiteX0" fmla="*/ 64448 w 816447"/>
                <a:gd name="connsiteY0" fmla="*/ 885319 h 963138"/>
                <a:gd name="connsiteX1" fmla="*/ 61400 w 816447"/>
                <a:gd name="connsiteY1" fmla="*/ 881795 h 963138"/>
                <a:gd name="connsiteX2" fmla="*/ 27491 w 816447"/>
                <a:gd name="connsiteY2" fmla="*/ 824264 h 963138"/>
                <a:gd name="connsiteX3" fmla="*/ 2726 w 816447"/>
                <a:gd name="connsiteY3" fmla="*/ 735491 h 963138"/>
                <a:gd name="connsiteX4" fmla="*/ 68258 w 816447"/>
                <a:gd name="connsiteY4" fmla="*/ 485269 h 963138"/>
                <a:gd name="connsiteX5" fmla="*/ 237613 w 816447"/>
                <a:gd name="connsiteY5" fmla="*/ 375731 h 963138"/>
                <a:gd name="connsiteX6" fmla="*/ 316004 w 816447"/>
                <a:gd name="connsiteY6" fmla="*/ 368969 h 963138"/>
                <a:gd name="connsiteX7" fmla="*/ 319242 w 816447"/>
                <a:gd name="connsiteY7" fmla="*/ 368873 h 963138"/>
                <a:gd name="connsiteX8" fmla="*/ 319623 w 816447"/>
                <a:gd name="connsiteY8" fmla="*/ 369350 h 963138"/>
                <a:gd name="connsiteX9" fmla="*/ 320480 w 816447"/>
                <a:gd name="connsiteY9" fmla="*/ 374493 h 963138"/>
                <a:gd name="connsiteX10" fmla="*/ 320480 w 816447"/>
                <a:gd name="connsiteY10" fmla="*/ 508224 h 963138"/>
                <a:gd name="connsiteX11" fmla="*/ 313527 w 816447"/>
                <a:gd name="connsiteY11" fmla="*/ 514320 h 963138"/>
                <a:gd name="connsiteX12" fmla="*/ 226754 w 816447"/>
                <a:gd name="connsiteY12" fmla="*/ 521369 h 963138"/>
                <a:gd name="connsiteX13" fmla="*/ 152840 w 816447"/>
                <a:gd name="connsiteY13" fmla="*/ 584519 h 963138"/>
                <a:gd name="connsiteX14" fmla="*/ 137981 w 816447"/>
                <a:gd name="connsiteY14" fmla="*/ 634811 h 963138"/>
                <a:gd name="connsiteX15" fmla="*/ 150173 w 816447"/>
                <a:gd name="connsiteY15" fmla="*/ 715488 h 963138"/>
                <a:gd name="connsiteX16" fmla="*/ 186940 w 816447"/>
                <a:gd name="connsiteY16" fmla="*/ 759970 h 963138"/>
                <a:gd name="connsiteX17" fmla="*/ 191607 w 816447"/>
                <a:gd name="connsiteY17" fmla="*/ 764351 h 963138"/>
                <a:gd name="connsiteX18" fmla="*/ 193131 w 816447"/>
                <a:gd name="connsiteY18" fmla="*/ 765780 h 963138"/>
                <a:gd name="connsiteX19" fmla="*/ 197227 w 816447"/>
                <a:gd name="connsiteY19" fmla="*/ 770828 h 963138"/>
                <a:gd name="connsiteX20" fmla="*/ 264664 w 816447"/>
                <a:gd name="connsiteY20" fmla="*/ 821025 h 963138"/>
                <a:gd name="connsiteX21" fmla="*/ 315051 w 816447"/>
                <a:gd name="connsiteY21" fmla="*/ 828074 h 963138"/>
                <a:gd name="connsiteX22" fmla="*/ 408206 w 816447"/>
                <a:gd name="connsiteY22" fmla="*/ 789021 h 963138"/>
                <a:gd name="connsiteX23" fmla="*/ 437828 w 816447"/>
                <a:gd name="connsiteY23" fmla="*/ 748159 h 963138"/>
                <a:gd name="connsiteX24" fmla="*/ 442496 w 816447"/>
                <a:gd name="connsiteY24" fmla="*/ 734252 h 963138"/>
                <a:gd name="connsiteX25" fmla="*/ 448973 w 816447"/>
                <a:gd name="connsiteY25" fmla="*/ 685294 h 963138"/>
                <a:gd name="connsiteX26" fmla="*/ 449639 w 816447"/>
                <a:gd name="connsiteY26" fmla="*/ 638240 h 963138"/>
                <a:gd name="connsiteX27" fmla="*/ 449639 w 816447"/>
                <a:gd name="connsiteY27" fmla="*/ 10733 h 963138"/>
                <a:gd name="connsiteX28" fmla="*/ 460498 w 816447"/>
                <a:gd name="connsiteY28" fmla="*/ 65 h 963138"/>
                <a:gd name="connsiteX29" fmla="*/ 576608 w 816447"/>
                <a:gd name="connsiteY29" fmla="*/ 65 h 963138"/>
                <a:gd name="connsiteX30" fmla="*/ 583275 w 816447"/>
                <a:gd name="connsiteY30" fmla="*/ 1208 h 963138"/>
                <a:gd name="connsiteX31" fmla="*/ 583751 w 816447"/>
                <a:gd name="connsiteY31" fmla="*/ 1494 h 963138"/>
                <a:gd name="connsiteX32" fmla="*/ 585752 w 816447"/>
                <a:gd name="connsiteY32" fmla="*/ 7590 h 963138"/>
                <a:gd name="connsiteX33" fmla="*/ 604802 w 816447"/>
                <a:gd name="connsiteY33" fmla="*/ 69884 h 963138"/>
                <a:gd name="connsiteX34" fmla="*/ 643092 w 816447"/>
                <a:gd name="connsiteY34" fmla="*/ 131320 h 963138"/>
                <a:gd name="connsiteX35" fmla="*/ 668619 w 816447"/>
                <a:gd name="connsiteY35" fmla="*/ 157133 h 963138"/>
                <a:gd name="connsiteX36" fmla="*/ 671000 w 816447"/>
                <a:gd name="connsiteY36" fmla="*/ 159704 h 963138"/>
                <a:gd name="connsiteX37" fmla="*/ 694146 w 816447"/>
                <a:gd name="connsiteY37" fmla="*/ 185517 h 963138"/>
                <a:gd name="connsiteX38" fmla="*/ 774728 w 816447"/>
                <a:gd name="connsiteY38" fmla="*/ 235523 h 963138"/>
                <a:gd name="connsiteX39" fmla="*/ 809684 w 816447"/>
                <a:gd name="connsiteY39" fmla="*/ 245239 h 963138"/>
                <a:gd name="connsiteX40" fmla="*/ 815780 w 816447"/>
                <a:gd name="connsiteY40" fmla="*/ 247430 h 963138"/>
                <a:gd name="connsiteX41" fmla="*/ 816257 w 816447"/>
                <a:gd name="connsiteY41" fmla="*/ 247715 h 963138"/>
                <a:gd name="connsiteX42" fmla="*/ 816161 w 816447"/>
                <a:gd name="connsiteY42" fmla="*/ 303722 h 963138"/>
                <a:gd name="connsiteX43" fmla="*/ 816447 w 816447"/>
                <a:gd name="connsiteY43" fmla="*/ 377351 h 963138"/>
                <a:gd name="connsiteX44" fmla="*/ 812447 w 816447"/>
                <a:gd name="connsiteY44" fmla="*/ 380684 h 963138"/>
                <a:gd name="connsiteX45" fmla="*/ 769775 w 816447"/>
                <a:gd name="connsiteY45" fmla="*/ 376589 h 963138"/>
                <a:gd name="connsiteX46" fmla="*/ 670238 w 816447"/>
                <a:gd name="connsiteY46" fmla="*/ 350395 h 963138"/>
                <a:gd name="connsiteX47" fmla="*/ 580894 w 816447"/>
                <a:gd name="connsiteY47" fmla="*/ 298007 h 963138"/>
                <a:gd name="connsiteX48" fmla="*/ 579846 w 816447"/>
                <a:gd name="connsiteY48" fmla="*/ 297436 h 963138"/>
                <a:gd name="connsiteX49" fmla="*/ 579275 w 816447"/>
                <a:gd name="connsiteY49" fmla="*/ 300960 h 963138"/>
                <a:gd name="connsiteX50" fmla="*/ 579084 w 816447"/>
                <a:gd name="connsiteY50" fmla="*/ 633478 h 963138"/>
                <a:gd name="connsiteX51" fmla="*/ 533936 w 816447"/>
                <a:gd name="connsiteY51" fmla="*/ 814453 h 963138"/>
                <a:gd name="connsiteX52" fmla="*/ 397252 w 816447"/>
                <a:gd name="connsiteY52" fmla="*/ 939992 h 963138"/>
                <a:gd name="connsiteX53" fmla="*/ 321909 w 816447"/>
                <a:gd name="connsiteY53" fmla="*/ 960185 h 963138"/>
                <a:gd name="connsiteX54" fmla="*/ 259901 w 816447"/>
                <a:gd name="connsiteY54" fmla="*/ 962567 h 963138"/>
                <a:gd name="connsiteX55" fmla="*/ 67115 w 816447"/>
                <a:gd name="connsiteY55" fmla="*/ 887224 h 963138"/>
                <a:gd name="connsiteX56" fmla="*/ 64448 w 816447"/>
                <a:gd name="connsiteY56" fmla="*/ 885319 h 9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816447" h="963138">
                  <a:moveTo>
                    <a:pt x="64448" y="885319"/>
                  </a:moveTo>
                  <a:cubicBezTo>
                    <a:pt x="63401" y="884176"/>
                    <a:pt x="62353" y="882938"/>
                    <a:pt x="61400" y="881795"/>
                  </a:cubicBezTo>
                  <a:cubicBezTo>
                    <a:pt x="48161" y="863792"/>
                    <a:pt x="36635" y="844742"/>
                    <a:pt x="27491" y="824264"/>
                  </a:cubicBezTo>
                  <a:cubicBezTo>
                    <a:pt x="14823" y="795879"/>
                    <a:pt x="6346" y="766352"/>
                    <a:pt x="2726" y="735491"/>
                  </a:cubicBezTo>
                  <a:cubicBezTo>
                    <a:pt x="-8037" y="643574"/>
                    <a:pt x="12918" y="559659"/>
                    <a:pt x="68258" y="485269"/>
                  </a:cubicBezTo>
                  <a:cubicBezTo>
                    <a:pt x="110930" y="427928"/>
                    <a:pt x="167699" y="391257"/>
                    <a:pt x="237613" y="375731"/>
                  </a:cubicBezTo>
                  <a:cubicBezTo>
                    <a:pt x="263426" y="370016"/>
                    <a:pt x="289619" y="368111"/>
                    <a:pt x="316004" y="368969"/>
                  </a:cubicBezTo>
                  <a:cubicBezTo>
                    <a:pt x="317051" y="368969"/>
                    <a:pt x="318194" y="368969"/>
                    <a:pt x="319242" y="368873"/>
                  </a:cubicBezTo>
                  <a:cubicBezTo>
                    <a:pt x="319337" y="369064"/>
                    <a:pt x="319528" y="369159"/>
                    <a:pt x="319623" y="369350"/>
                  </a:cubicBezTo>
                  <a:cubicBezTo>
                    <a:pt x="320766" y="370874"/>
                    <a:pt x="320480" y="372779"/>
                    <a:pt x="320480" y="374493"/>
                  </a:cubicBezTo>
                  <a:cubicBezTo>
                    <a:pt x="320480" y="419070"/>
                    <a:pt x="320480" y="463647"/>
                    <a:pt x="320480" y="508224"/>
                  </a:cubicBezTo>
                  <a:cubicBezTo>
                    <a:pt x="320480" y="514415"/>
                    <a:pt x="319623" y="515082"/>
                    <a:pt x="313527" y="514320"/>
                  </a:cubicBezTo>
                  <a:cubicBezTo>
                    <a:pt x="284095" y="510605"/>
                    <a:pt x="255044" y="511748"/>
                    <a:pt x="226754" y="521369"/>
                  </a:cubicBezTo>
                  <a:cubicBezTo>
                    <a:pt x="193798" y="532608"/>
                    <a:pt x="168938" y="553563"/>
                    <a:pt x="152840" y="584519"/>
                  </a:cubicBezTo>
                  <a:cubicBezTo>
                    <a:pt x="144649" y="600236"/>
                    <a:pt x="139791" y="617095"/>
                    <a:pt x="137981" y="634811"/>
                  </a:cubicBezTo>
                  <a:cubicBezTo>
                    <a:pt x="135219" y="662720"/>
                    <a:pt x="139029" y="689675"/>
                    <a:pt x="150173" y="715488"/>
                  </a:cubicBezTo>
                  <a:cubicBezTo>
                    <a:pt x="158079" y="733871"/>
                    <a:pt x="170938" y="748254"/>
                    <a:pt x="186940" y="759970"/>
                  </a:cubicBezTo>
                  <a:cubicBezTo>
                    <a:pt x="188654" y="761208"/>
                    <a:pt x="190559" y="762351"/>
                    <a:pt x="191607" y="764351"/>
                  </a:cubicBezTo>
                  <a:cubicBezTo>
                    <a:pt x="192083" y="764828"/>
                    <a:pt x="192655" y="765304"/>
                    <a:pt x="193131" y="765780"/>
                  </a:cubicBezTo>
                  <a:cubicBezTo>
                    <a:pt x="194750" y="767304"/>
                    <a:pt x="196084" y="769019"/>
                    <a:pt x="197227" y="770828"/>
                  </a:cubicBezTo>
                  <a:cubicBezTo>
                    <a:pt x="213324" y="796165"/>
                    <a:pt x="236660" y="811786"/>
                    <a:pt x="264664" y="821025"/>
                  </a:cubicBezTo>
                  <a:cubicBezTo>
                    <a:pt x="281047" y="826359"/>
                    <a:pt x="297811" y="828836"/>
                    <a:pt x="315051" y="828074"/>
                  </a:cubicBezTo>
                  <a:cubicBezTo>
                    <a:pt x="350865" y="826550"/>
                    <a:pt x="382298" y="814262"/>
                    <a:pt x="408206" y="789021"/>
                  </a:cubicBezTo>
                  <a:cubicBezTo>
                    <a:pt x="420493" y="777115"/>
                    <a:pt x="430208" y="763399"/>
                    <a:pt x="437828" y="748159"/>
                  </a:cubicBezTo>
                  <a:cubicBezTo>
                    <a:pt x="440019" y="743682"/>
                    <a:pt x="441448" y="739015"/>
                    <a:pt x="442496" y="734252"/>
                  </a:cubicBezTo>
                  <a:cubicBezTo>
                    <a:pt x="446020" y="718060"/>
                    <a:pt x="447925" y="701772"/>
                    <a:pt x="448973" y="685294"/>
                  </a:cubicBezTo>
                  <a:cubicBezTo>
                    <a:pt x="450020" y="669578"/>
                    <a:pt x="449639" y="653957"/>
                    <a:pt x="449639" y="638240"/>
                  </a:cubicBezTo>
                  <a:cubicBezTo>
                    <a:pt x="449735" y="429071"/>
                    <a:pt x="449639" y="219902"/>
                    <a:pt x="449639" y="10733"/>
                  </a:cubicBezTo>
                  <a:cubicBezTo>
                    <a:pt x="449639" y="65"/>
                    <a:pt x="449639" y="65"/>
                    <a:pt x="460498" y="65"/>
                  </a:cubicBezTo>
                  <a:cubicBezTo>
                    <a:pt x="499169" y="65"/>
                    <a:pt x="537936" y="65"/>
                    <a:pt x="576608" y="65"/>
                  </a:cubicBezTo>
                  <a:cubicBezTo>
                    <a:pt x="578894" y="65"/>
                    <a:pt x="581275" y="-411"/>
                    <a:pt x="583275" y="1208"/>
                  </a:cubicBezTo>
                  <a:cubicBezTo>
                    <a:pt x="583466" y="1304"/>
                    <a:pt x="583561" y="1399"/>
                    <a:pt x="583751" y="1494"/>
                  </a:cubicBezTo>
                  <a:cubicBezTo>
                    <a:pt x="585371" y="3209"/>
                    <a:pt x="585371" y="5495"/>
                    <a:pt x="585752" y="7590"/>
                  </a:cubicBezTo>
                  <a:cubicBezTo>
                    <a:pt x="589752" y="29117"/>
                    <a:pt x="595943" y="49976"/>
                    <a:pt x="604802" y="69884"/>
                  </a:cubicBezTo>
                  <a:cubicBezTo>
                    <a:pt x="614612" y="92172"/>
                    <a:pt x="626900" y="112841"/>
                    <a:pt x="643092" y="131320"/>
                  </a:cubicBezTo>
                  <a:cubicBezTo>
                    <a:pt x="651093" y="140464"/>
                    <a:pt x="660332" y="148274"/>
                    <a:pt x="668619" y="157133"/>
                  </a:cubicBezTo>
                  <a:cubicBezTo>
                    <a:pt x="669381" y="157990"/>
                    <a:pt x="670238" y="158847"/>
                    <a:pt x="671000" y="159704"/>
                  </a:cubicBezTo>
                  <a:cubicBezTo>
                    <a:pt x="679192" y="167896"/>
                    <a:pt x="685859" y="177421"/>
                    <a:pt x="694146" y="185517"/>
                  </a:cubicBezTo>
                  <a:cubicBezTo>
                    <a:pt x="717387" y="208187"/>
                    <a:pt x="744248" y="224665"/>
                    <a:pt x="774728" y="235523"/>
                  </a:cubicBezTo>
                  <a:cubicBezTo>
                    <a:pt x="786158" y="239619"/>
                    <a:pt x="797778" y="242858"/>
                    <a:pt x="809684" y="245239"/>
                  </a:cubicBezTo>
                  <a:cubicBezTo>
                    <a:pt x="811780" y="245620"/>
                    <a:pt x="813971" y="246001"/>
                    <a:pt x="815780" y="247430"/>
                  </a:cubicBezTo>
                  <a:cubicBezTo>
                    <a:pt x="815971" y="247525"/>
                    <a:pt x="816066" y="247620"/>
                    <a:pt x="816257" y="247715"/>
                  </a:cubicBezTo>
                  <a:cubicBezTo>
                    <a:pt x="816257" y="266384"/>
                    <a:pt x="816161" y="285053"/>
                    <a:pt x="816161" y="303722"/>
                  </a:cubicBezTo>
                  <a:cubicBezTo>
                    <a:pt x="816161" y="328297"/>
                    <a:pt x="816257" y="352776"/>
                    <a:pt x="816447" y="377351"/>
                  </a:cubicBezTo>
                  <a:cubicBezTo>
                    <a:pt x="816447" y="380684"/>
                    <a:pt x="814923" y="380780"/>
                    <a:pt x="812447" y="380684"/>
                  </a:cubicBezTo>
                  <a:cubicBezTo>
                    <a:pt x="798159" y="380113"/>
                    <a:pt x="783872" y="378779"/>
                    <a:pt x="769775" y="376589"/>
                  </a:cubicBezTo>
                  <a:cubicBezTo>
                    <a:pt x="735675" y="371350"/>
                    <a:pt x="702338" y="363063"/>
                    <a:pt x="670238" y="350395"/>
                  </a:cubicBezTo>
                  <a:cubicBezTo>
                    <a:pt x="637758" y="337631"/>
                    <a:pt x="607373" y="321153"/>
                    <a:pt x="580894" y="298007"/>
                  </a:cubicBezTo>
                  <a:cubicBezTo>
                    <a:pt x="580608" y="297722"/>
                    <a:pt x="580227" y="297626"/>
                    <a:pt x="579846" y="297436"/>
                  </a:cubicBezTo>
                  <a:cubicBezTo>
                    <a:pt x="578798" y="298484"/>
                    <a:pt x="579275" y="299817"/>
                    <a:pt x="579275" y="300960"/>
                  </a:cubicBezTo>
                  <a:cubicBezTo>
                    <a:pt x="579179" y="411831"/>
                    <a:pt x="579275" y="522702"/>
                    <a:pt x="579084" y="633478"/>
                  </a:cubicBezTo>
                  <a:cubicBezTo>
                    <a:pt x="578989" y="697486"/>
                    <a:pt x="565178" y="758255"/>
                    <a:pt x="533936" y="814453"/>
                  </a:cubicBezTo>
                  <a:cubicBezTo>
                    <a:pt x="502313" y="871317"/>
                    <a:pt x="457545" y="914275"/>
                    <a:pt x="397252" y="939992"/>
                  </a:cubicBezTo>
                  <a:cubicBezTo>
                    <a:pt x="373058" y="950279"/>
                    <a:pt x="347817" y="956566"/>
                    <a:pt x="321909" y="960185"/>
                  </a:cubicBezTo>
                  <a:cubicBezTo>
                    <a:pt x="301335" y="963043"/>
                    <a:pt x="280666" y="963805"/>
                    <a:pt x="259901" y="962567"/>
                  </a:cubicBezTo>
                  <a:cubicBezTo>
                    <a:pt x="187511" y="958185"/>
                    <a:pt x="123218" y="933420"/>
                    <a:pt x="67115" y="887224"/>
                  </a:cubicBezTo>
                  <a:cubicBezTo>
                    <a:pt x="66449" y="886557"/>
                    <a:pt x="65401" y="885986"/>
                    <a:pt x="64448" y="885319"/>
                  </a:cubicBezTo>
                  <a:close/>
                </a:path>
              </a:pathLst>
            </a:custGeom>
            <a:solidFill>
              <a:srgbClr val="EEFD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5" name="자유형: 도형 14">
              <a:extLst>
                <a:ext uri="{FF2B5EF4-FFF2-40B4-BE49-F238E27FC236}">
                  <a16:creationId xmlns:a16="http://schemas.microsoft.com/office/drawing/2014/main" id="{A8AF3D7F-9F71-4A9F-97AA-C27C7D29F769}"/>
                </a:ext>
              </a:extLst>
            </p:cNvPr>
            <p:cNvSpPr/>
            <p:nvPr/>
          </p:nvSpPr>
          <p:spPr>
            <a:xfrm>
              <a:off x="5620454" y="1732785"/>
              <a:ext cx="238053" cy="531140"/>
            </a:xfrm>
            <a:custGeom>
              <a:avLst/>
              <a:gdLst>
                <a:gd name="connsiteX0" fmla="*/ 390239 w 390239"/>
                <a:gd name="connsiteY0" fmla="*/ 42672 h 870693"/>
                <a:gd name="connsiteX1" fmla="*/ 375571 w 390239"/>
                <a:gd name="connsiteY1" fmla="*/ 42863 h 870693"/>
                <a:gd name="connsiteX2" fmla="*/ 262700 w 390239"/>
                <a:gd name="connsiteY2" fmla="*/ 42767 h 870693"/>
                <a:gd name="connsiteX3" fmla="*/ 257842 w 390239"/>
                <a:gd name="connsiteY3" fmla="*/ 47625 h 870693"/>
                <a:gd name="connsiteX4" fmla="*/ 257937 w 390239"/>
                <a:gd name="connsiteY4" fmla="*/ 699992 h 870693"/>
                <a:gd name="connsiteX5" fmla="*/ 249841 w 390239"/>
                <a:gd name="connsiteY5" fmla="*/ 779431 h 870693"/>
                <a:gd name="connsiteX6" fmla="*/ 236315 w 390239"/>
                <a:gd name="connsiteY6" fmla="*/ 806672 h 870693"/>
                <a:gd name="connsiteX7" fmla="*/ 135065 w 390239"/>
                <a:gd name="connsiteY7" fmla="*/ 869537 h 870693"/>
                <a:gd name="connsiteX8" fmla="*/ 24194 w 390239"/>
                <a:gd name="connsiteY8" fmla="*/ 837438 h 870693"/>
                <a:gd name="connsiteX9" fmla="*/ 0 w 390239"/>
                <a:gd name="connsiteY9" fmla="*/ 806958 h 870693"/>
                <a:gd name="connsiteX10" fmla="*/ 40672 w 390239"/>
                <a:gd name="connsiteY10" fmla="*/ 823532 h 870693"/>
                <a:gd name="connsiteX11" fmla="*/ 207264 w 390239"/>
                <a:gd name="connsiteY11" fmla="*/ 743331 h 870693"/>
                <a:gd name="connsiteX12" fmla="*/ 213550 w 390239"/>
                <a:gd name="connsiteY12" fmla="*/ 715137 h 870693"/>
                <a:gd name="connsiteX13" fmla="*/ 217551 w 390239"/>
                <a:gd name="connsiteY13" fmla="*/ 655225 h 870693"/>
                <a:gd name="connsiteX14" fmla="*/ 217551 w 390239"/>
                <a:gd name="connsiteY14" fmla="*/ 5620 h 870693"/>
                <a:gd name="connsiteX15" fmla="*/ 222885 w 390239"/>
                <a:gd name="connsiteY15" fmla="*/ 95 h 870693"/>
                <a:gd name="connsiteX16" fmla="*/ 381953 w 390239"/>
                <a:gd name="connsiteY16" fmla="*/ 0 h 870693"/>
                <a:gd name="connsiteX17" fmla="*/ 386525 w 390239"/>
                <a:gd name="connsiteY17" fmla="*/ 4382 h 870693"/>
                <a:gd name="connsiteX18" fmla="*/ 389858 w 390239"/>
                <a:gd name="connsiteY18" fmla="*/ 38576 h 870693"/>
                <a:gd name="connsiteX19" fmla="*/ 390239 w 390239"/>
                <a:gd name="connsiteY19" fmla="*/ 42672 h 8706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90239" h="870693">
                  <a:moveTo>
                    <a:pt x="390239" y="42672"/>
                  </a:moveTo>
                  <a:cubicBezTo>
                    <a:pt x="385382" y="42767"/>
                    <a:pt x="380429" y="42863"/>
                    <a:pt x="375571" y="42863"/>
                  </a:cubicBezTo>
                  <a:cubicBezTo>
                    <a:pt x="337947" y="42863"/>
                    <a:pt x="300323" y="42958"/>
                    <a:pt x="262700" y="42767"/>
                  </a:cubicBezTo>
                  <a:cubicBezTo>
                    <a:pt x="258794" y="42767"/>
                    <a:pt x="257842" y="43720"/>
                    <a:pt x="257842" y="47625"/>
                  </a:cubicBezTo>
                  <a:cubicBezTo>
                    <a:pt x="257937" y="265081"/>
                    <a:pt x="257937" y="482536"/>
                    <a:pt x="257937" y="699992"/>
                  </a:cubicBezTo>
                  <a:cubicBezTo>
                    <a:pt x="257937" y="726758"/>
                    <a:pt x="256032" y="753332"/>
                    <a:pt x="249841" y="779431"/>
                  </a:cubicBezTo>
                  <a:cubicBezTo>
                    <a:pt x="247459" y="789527"/>
                    <a:pt x="241935" y="798195"/>
                    <a:pt x="236315" y="806672"/>
                  </a:cubicBezTo>
                  <a:cubicBezTo>
                    <a:pt x="212217" y="843058"/>
                    <a:pt x="178308" y="864489"/>
                    <a:pt x="135065" y="869537"/>
                  </a:cubicBezTo>
                  <a:cubicBezTo>
                    <a:pt x="93917" y="874300"/>
                    <a:pt x="56388" y="864489"/>
                    <a:pt x="24194" y="837438"/>
                  </a:cubicBezTo>
                  <a:cubicBezTo>
                    <a:pt x="14097" y="828961"/>
                    <a:pt x="5715" y="818960"/>
                    <a:pt x="0" y="806958"/>
                  </a:cubicBezTo>
                  <a:cubicBezTo>
                    <a:pt x="12954" y="814102"/>
                    <a:pt x="26289" y="820007"/>
                    <a:pt x="40672" y="823532"/>
                  </a:cubicBezTo>
                  <a:cubicBezTo>
                    <a:pt x="105823" y="839248"/>
                    <a:pt x="175546" y="812483"/>
                    <a:pt x="207264" y="743331"/>
                  </a:cubicBezTo>
                  <a:cubicBezTo>
                    <a:pt x="211265" y="734473"/>
                    <a:pt x="212122" y="724662"/>
                    <a:pt x="213550" y="715137"/>
                  </a:cubicBezTo>
                  <a:cubicBezTo>
                    <a:pt x="216694" y="695325"/>
                    <a:pt x="217551" y="675323"/>
                    <a:pt x="217551" y="655225"/>
                  </a:cubicBezTo>
                  <a:cubicBezTo>
                    <a:pt x="217551" y="438722"/>
                    <a:pt x="217551" y="222123"/>
                    <a:pt x="217551" y="5620"/>
                  </a:cubicBezTo>
                  <a:cubicBezTo>
                    <a:pt x="217551" y="95"/>
                    <a:pt x="217551" y="95"/>
                    <a:pt x="222885" y="95"/>
                  </a:cubicBezTo>
                  <a:cubicBezTo>
                    <a:pt x="275939" y="95"/>
                    <a:pt x="328994" y="95"/>
                    <a:pt x="381953" y="0"/>
                  </a:cubicBezTo>
                  <a:cubicBezTo>
                    <a:pt x="385477" y="0"/>
                    <a:pt x="386525" y="667"/>
                    <a:pt x="386525" y="4382"/>
                  </a:cubicBezTo>
                  <a:cubicBezTo>
                    <a:pt x="386715" y="15811"/>
                    <a:pt x="387953" y="27242"/>
                    <a:pt x="389858" y="38576"/>
                  </a:cubicBezTo>
                  <a:cubicBezTo>
                    <a:pt x="390144" y="40005"/>
                    <a:pt x="390144" y="41339"/>
                    <a:pt x="390239" y="42672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6" name="자유형: 도형 15">
              <a:extLst>
                <a:ext uri="{FF2B5EF4-FFF2-40B4-BE49-F238E27FC236}">
                  <a16:creationId xmlns:a16="http://schemas.microsoft.com/office/drawing/2014/main" id="{5185EC13-7256-44FF-B66E-F5AF49202B19}"/>
                </a:ext>
              </a:extLst>
            </p:cNvPr>
            <p:cNvSpPr/>
            <p:nvPr/>
          </p:nvSpPr>
          <p:spPr>
            <a:xfrm>
              <a:off x="5585379" y="1983214"/>
              <a:ext cx="136641" cy="241017"/>
            </a:xfrm>
            <a:custGeom>
              <a:avLst/>
              <a:gdLst>
                <a:gd name="connsiteX0" fmla="*/ 55974 w 223995"/>
                <a:gd name="connsiteY0" fmla="*/ 395097 h 395097"/>
                <a:gd name="connsiteX1" fmla="*/ 7397 w 223995"/>
                <a:gd name="connsiteY1" fmla="*/ 330327 h 395097"/>
                <a:gd name="connsiteX2" fmla="*/ 20065 w 223995"/>
                <a:gd name="connsiteY2" fmla="*/ 207740 h 395097"/>
                <a:gd name="connsiteX3" fmla="*/ 107981 w 223995"/>
                <a:gd name="connsiteY3" fmla="*/ 146113 h 395097"/>
                <a:gd name="connsiteX4" fmla="*/ 179418 w 223995"/>
                <a:gd name="connsiteY4" fmla="*/ 144209 h 395097"/>
                <a:gd name="connsiteX5" fmla="*/ 183609 w 223995"/>
                <a:gd name="connsiteY5" fmla="*/ 140303 h 395097"/>
                <a:gd name="connsiteX6" fmla="*/ 183514 w 223995"/>
                <a:gd name="connsiteY6" fmla="*/ 4477 h 395097"/>
                <a:gd name="connsiteX7" fmla="*/ 183800 w 223995"/>
                <a:gd name="connsiteY7" fmla="*/ 0 h 395097"/>
                <a:gd name="connsiteX8" fmla="*/ 221900 w 223995"/>
                <a:gd name="connsiteY8" fmla="*/ 3619 h 395097"/>
                <a:gd name="connsiteX9" fmla="*/ 223900 w 223995"/>
                <a:gd name="connsiteY9" fmla="*/ 6096 h 395097"/>
                <a:gd name="connsiteX10" fmla="*/ 223900 w 223995"/>
                <a:gd name="connsiteY10" fmla="*/ 8954 h 395097"/>
                <a:gd name="connsiteX11" fmla="*/ 223995 w 223995"/>
                <a:gd name="connsiteY11" fmla="*/ 183928 h 395097"/>
                <a:gd name="connsiteX12" fmla="*/ 220376 w 223995"/>
                <a:gd name="connsiteY12" fmla="*/ 186976 h 395097"/>
                <a:gd name="connsiteX13" fmla="*/ 140175 w 223995"/>
                <a:gd name="connsiteY13" fmla="*/ 190881 h 395097"/>
                <a:gd name="connsiteX14" fmla="*/ 43496 w 223995"/>
                <a:gd name="connsiteY14" fmla="*/ 294704 h 395097"/>
                <a:gd name="connsiteX15" fmla="*/ 54831 w 223995"/>
                <a:gd name="connsiteY15" fmla="*/ 391954 h 395097"/>
                <a:gd name="connsiteX16" fmla="*/ 55974 w 223995"/>
                <a:gd name="connsiteY16" fmla="*/ 395097 h 395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3995" h="395097">
                  <a:moveTo>
                    <a:pt x="55974" y="395097"/>
                  </a:moveTo>
                  <a:cubicBezTo>
                    <a:pt x="31400" y="379857"/>
                    <a:pt x="15398" y="358045"/>
                    <a:pt x="7397" y="330327"/>
                  </a:cubicBezTo>
                  <a:cubicBezTo>
                    <a:pt x="-4986" y="287750"/>
                    <a:pt x="-2509" y="246507"/>
                    <a:pt x="20065" y="207740"/>
                  </a:cubicBezTo>
                  <a:cubicBezTo>
                    <a:pt x="39782" y="173927"/>
                    <a:pt x="70262" y="154496"/>
                    <a:pt x="107981" y="146113"/>
                  </a:cubicBezTo>
                  <a:cubicBezTo>
                    <a:pt x="131603" y="140875"/>
                    <a:pt x="155510" y="140779"/>
                    <a:pt x="179418" y="144209"/>
                  </a:cubicBezTo>
                  <a:cubicBezTo>
                    <a:pt x="183038" y="144780"/>
                    <a:pt x="183704" y="143732"/>
                    <a:pt x="183609" y="140303"/>
                  </a:cubicBezTo>
                  <a:cubicBezTo>
                    <a:pt x="183514" y="95060"/>
                    <a:pt x="183514" y="49721"/>
                    <a:pt x="183514" y="4477"/>
                  </a:cubicBezTo>
                  <a:cubicBezTo>
                    <a:pt x="183514" y="2953"/>
                    <a:pt x="183704" y="1524"/>
                    <a:pt x="183800" y="0"/>
                  </a:cubicBezTo>
                  <a:cubicBezTo>
                    <a:pt x="196563" y="190"/>
                    <a:pt x="209231" y="1810"/>
                    <a:pt x="221900" y="3619"/>
                  </a:cubicBezTo>
                  <a:cubicBezTo>
                    <a:pt x="223519" y="3810"/>
                    <a:pt x="223995" y="4667"/>
                    <a:pt x="223900" y="6096"/>
                  </a:cubicBezTo>
                  <a:cubicBezTo>
                    <a:pt x="223900" y="7048"/>
                    <a:pt x="223900" y="8001"/>
                    <a:pt x="223900" y="8954"/>
                  </a:cubicBezTo>
                  <a:cubicBezTo>
                    <a:pt x="223900" y="67246"/>
                    <a:pt x="223900" y="125635"/>
                    <a:pt x="223995" y="183928"/>
                  </a:cubicBezTo>
                  <a:cubicBezTo>
                    <a:pt x="223995" y="186976"/>
                    <a:pt x="223328" y="187452"/>
                    <a:pt x="220376" y="186976"/>
                  </a:cubicBezTo>
                  <a:cubicBezTo>
                    <a:pt x="193420" y="183261"/>
                    <a:pt x="166559" y="183356"/>
                    <a:pt x="140175" y="190881"/>
                  </a:cubicBezTo>
                  <a:cubicBezTo>
                    <a:pt x="87311" y="206121"/>
                    <a:pt x="55022" y="240983"/>
                    <a:pt x="43496" y="294704"/>
                  </a:cubicBezTo>
                  <a:cubicBezTo>
                    <a:pt x="36353" y="328232"/>
                    <a:pt x="40829" y="360712"/>
                    <a:pt x="54831" y="391954"/>
                  </a:cubicBezTo>
                  <a:cubicBezTo>
                    <a:pt x="55498" y="393002"/>
                    <a:pt x="56355" y="393954"/>
                    <a:pt x="55974" y="395097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7" name="자유형: 도형 16">
              <a:extLst>
                <a:ext uri="{FF2B5EF4-FFF2-40B4-BE49-F238E27FC236}">
                  <a16:creationId xmlns:a16="http://schemas.microsoft.com/office/drawing/2014/main" id="{820966E0-E684-4160-86B0-E0CC25BD6702}"/>
                </a:ext>
              </a:extLst>
            </p:cNvPr>
            <p:cNvSpPr/>
            <p:nvPr/>
          </p:nvSpPr>
          <p:spPr>
            <a:xfrm>
              <a:off x="5858855" y="1758931"/>
              <a:ext cx="51713" cy="95000"/>
            </a:xfrm>
            <a:custGeom>
              <a:avLst/>
              <a:gdLst>
                <a:gd name="connsiteX0" fmla="*/ 84773 w 84772"/>
                <a:gd name="connsiteY0" fmla="*/ 155734 h 155733"/>
                <a:gd name="connsiteX1" fmla="*/ 55435 w 84772"/>
                <a:gd name="connsiteY1" fmla="*/ 126968 h 155733"/>
                <a:gd name="connsiteX2" fmla="*/ 2953 w 84772"/>
                <a:gd name="connsiteY2" fmla="*/ 15716 h 155733"/>
                <a:gd name="connsiteX3" fmla="*/ 0 w 84772"/>
                <a:gd name="connsiteY3" fmla="*/ 191 h 155733"/>
                <a:gd name="connsiteX4" fmla="*/ 33909 w 84772"/>
                <a:gd name="connsiteY4" fmla="*/ 0 h 155733"/>
                <a:gd name="connsiteX5" fmla="*/ 36385 w 84772"/>
                <a:gd name="connsiteY5" fmla="*/ 3524 h 155733"/>
                <a:gd name="connsiteX6" fmla="*/ 52673 w 84772"/>
                <a:gd name="connsiteY6" fmla="*/ 91440 h 155733"/>
                <a:gd name="connsiteX7" fmla="*/ 82772 w 84772"/>
                <a:gd name="connsiteY7" fmla="*/ 152400 h 155733"/>
                <a:gd name="connsiteX8" fmla="*/ 84773 w 84772"/>
                <a:gd name="connsiteY8" fmla="*/ 155734 h 15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4772" h="155733">
                  <a:moveTo>
                    <a:pt x="84773" y="155734"/>
                  </a:moveTo>
                  <a:cubicBezTo>
                    <a:pt x="73723" y="147447"/>
                    <a:pt x="64198" y="137541"/>
                    <a:pt x="55435" y="126968"/>
                  </a:cubicBezTo>
                  <a:cubicBezTo>
                    <a:pt x="28385" y="94393"/>
                    <a:pt x="12097" y="56674"/>
                    <a:pt x="2953" y="15716"/>
                  </a:cubicBezTo>
                  <a:cubicBezTo>
                    <a:pt x="1810" y="10573"/>
                    <a:pt x="952" y="5334"/>
                    <a:pt x="0" y="191"/>
                  </a:cubicBezTo>
                  <a:cubicBezTo>
                    <a:pt x="11335" y="95"/>
                    <a:pt x="22574" y="95"/>
                    <a:pt x="33909" y="0"/>
                  </a:cubicBezTo>
                  <a:cubicBezTo>
                    <a:pt x="36862" y="0"/>
                    <a:pt x="36385" y="1810"/>
                    <a:pt x="36385" y="3524"/>
                  </a:cubicBezTo>
                  <a:cubicBezTo>
                    <a:pt x="37338" y="33623"/>
                    <a:pt x="42958" y="62960"/>
                    <a:pt x="52673" y="91440"/>
                  </a:cubicBezTo>
                  <a:cubicBezTo>
                    <a:pt x="60008" y="113062"/>
                    <a:pt x="69914" y="133445"/>
                    <a:pt x="82772" y="152400"/>
                  </a:cubicBezTo>
                  <a:cubicBezTo>
                    <a:pt x="83439" y="153257"/>
                    <a:pt x="84106" y="154496"/>
                    <a:pt x="84773" y="155734"/>
                  </a:cubicBezTo>
                  <a:close/>
                </a:path>
              </a:pathLst>
            </a:custGeom>
            <a:solidFill>
              <a:srgbClr val="FE004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8" name="자유형: 도형 17">
              <a:extLst>
                <a:ext uri="{FF2B5EF4-FFF2-40B4-BE49-F238E27FC236}">
                  <a16:creationId xmlns:a16="http://schemas.microsoft.com/office/drawing/2014/main" id="{56AC461F-5565-46B0-8570-69EB4ECB58FB}"/>
                </a:ext>
              </a:extLst>
            </p:cNvPr>
            <p:cNvSpPr/>
            <p:nvPr/>
          </p:nvSpPr>
          <p:spPr>
            <a:xfrm>
              <a:off x="5912021" y="1855501"/>
              <a:ext cx="88496" cy="53514"/>
            </a:xfrm>
            <a:custGeom>
              <a:avLst/>
              <a:gdLst>
                <a:gd name="connsiteX0" fmla="*/ 144780 w 145071"/>
                <a:gd name="connsiteY0" fmla="*/ 87725 h 87725"/>
                <a:gd name="connsiteX1" fmla="*/ 762 w 145071"/>
                <a:gd name="connsiteY1" fmla="*/ 1429 h 87725"/>
                <a:gd name="connsiteX2" fmla="*/ 0 w 145071"/>
                <a:gd name="connsiteY2" fmla="*/ 0 h 87725"/>
                <a:gd name="connsiteX3" fmla="*/ 39529 w 145071"/>
                <a:gd name="connsiteY3" fmla="*/ 24289 h 87725"/>
                <a:gd name="connsiteX4" fmla="*/ 128778 w 145071"/>
                <a:gd name="connsiteY4" fmla="*/ 48673 h 87725"/>
                <a:gd name="connsiteX5" fmla="*/ 142589 w 145071"/>
                <a:gd name="connsiteY5" fmla="*/ 49911 h 87725"/>
                <a:gd name="connsiteX6" fmla="*/ 145066 w 145071"/>
                <a:gd name="connsiteY6" fmla="*/ 52292 h 87725"/>
                <a:gd name="connsiteX7" fmla="*/ 144780 w 145071"/>
                <a:gd name="connsiteY7" fmla="*/ 87725 h 87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071" h="87725">
                  <a:moveTo>
                    <a:pt x="144780" y="87725"/>
                  </a:moveTo>
                  <a:cubicBezTo>
                    <a:pt x="86011" y="76962"/>
                    <a:pt x="36957" y="49816"/>
                    <a:pt x="762" y="1429"/>
                  </a:cubicBezTo>
                  <a:cubicBezTo>
                    <a:pt x="476" y="1048"/>
                    <a:pt x="286" y="476"/>
                    <a:pt x="0" y="0"/>
                  </a:cubicBezTo>
                  <a:cubicBezTo>
                    <a:pt x="12573" y="9049"/>
                    <a:pt x="25527" y="17526"/>
                    <a:pt x="39529" y="24289"/>
                  </a:cubicBezTo>
                  <a:cubicBezTo>
                    <a:pt x="67818" y="37909"/>
                    <a:pt x="97727" y="45339"/>
                    <a:pt x="128778" y="48673"/>
                  </a:cubicBezTo>
                  <a:cubicBezTo>
                    <a:pt x="133350" y="49149"/>
                    <a:pt x="138017" y="49530"/>
                    <a:pt x="142589" y="49911"/>
                  </a:cubicBezTo>
                  <a:cubicBezTo>
                    <a:pt x="144113" y="50006"/>
                    <a:pt x="145161" y="50387"/>
                    <a:pt x="145066" y="52292"/>
                  </a:cubicBezTo>
                  <a:cubicBezTo>
                    <a:pt x="144875" y="64103"/>
                    <a:pt x="144875" y="75914"/>
                    <a:pt x="144780" y="87725"/>
                  </a:cubicBezTo>
                  <a:close/>
                </a:path>
              </a:pathLst>
            </a:custGeom>
            <a:solidFill>
              <a:srgbClr val="00F6E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9" name="그룹 18">
            <a:extLst>
              <a:ext uri="{FF2B5EF4-FFF2-40B4-BE49-F238E27FC236}">
                <a16:creationId xmlns:a16="http://schemas.microsoft.com/office/drawing/2014/main" id="{0E59A5B8-518B-430F-92FA-33CD6334D08D}"/>
              </a:ext>
            </a:extLst>
          </p:cNvPr>
          <p:cNvGrpSpPr/>
          <p:nvPr/>
        </p:nvGrpSpPr>
        <p:grpSpPr>
          <a:xfrm rot="2482591">
            <a:off x="5545323" y="3747827"/>
            <a:ext cx="648991" cy="620602"/>
            <a:chOff x="6159487" y="1639701"/>
            <a:chExt cx="856748" cy="819271"/>
          </a:xfrm>
        </p:grpSpPr>
        <p:sp>
          <p:nvSpPr>
            <p:cNvPr id="20" name="자유형: 도형 19">
              <a:extLst>
                <a:ext uri="{FF2B5EF4-FFF2-40B4-BE49-F238E27FC236}">
                  <a16:creationId xmlns:a16="http://schemas.microsoft.com/office/drawing/2014/main" id="{1C82CD99-FB38-4D68-8127-F419B15C28F6}"/>
                </a:ext>
              </a:extLst>
            </p:cNvPr>
            <p:cNvSpPr/>
            <p:nvPr/>
          </p:nvSpPr>
          <p:spPr>
            <a:xfrm>
              <a:off x="6159487" y="1668754"/>
              <a:ext cx="792833" cy="790218"/>
            </a:xfrm>
            <a:custGeom>
              <a:avLst/>
              <a:gdLst>
                <a:gd name="connsiteX0" fmla="*/ 927545 w 1299686"/>
                <a:gd name="connsiteY0" fmla="*/ 1295400 h 1295399"/>
                <a:gd name="connsiteX1" fmla="*/ 372142 w 1299686"/>
                <a:gd name="connsiteY1" fmla="*/ 1295400 h 1295399"/>
                <a:gd name="connsiteX2" fmla="*/ 0 w 1299686"/>
                <a:gd name="connsiteY2" fmla="*/ 923258 h 1295399"/>
                <a:gd name="connsiteX3" fmla="*/ 0 w 1299686"/>
                <a:gd name="connsiteY3" fmla="*/ 372142 h 1295399"/>
                <a:gd name="connsiteX4" fmla="*/ 372142 w 1299686"/>
                <a:gd name="connsiteY4" fmla="*/ 0 h 1295399"/>
                <a:gd name="connsiteX5" fmla="*/ 927545 w 1299686"/>
                <a:gd name="connsiteY5" fmla="*/ 0 h 1295399"/>
                <a:gd name="connsiteX6" fmla="*/ 1299686 w 1299686"/>
                <a:gd name="connsiteY6" fmla="*/ 372142 h 1295399"/>
                <a:gd name="connsiteX7" fmla="*/ 1299686 w 1299686"/>
                <a:gd name="connsiteY7" fmla="*/ 923258 h 1295399"/>
                <a:gd name="connsiteX8" fmla="*/ 927545 w 1299686"/>
                <a:gd name="connsiteY8" fmla="*/ 1295400 h 1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399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082CB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1" name="자유형: 도형 20">
              <a:extLst>
                <a:ext uri="{FF2B5EF4-FFF2-40B4-BE49-F238E27FC236}">
                  <a16:creationId xmlns:a16="http://schemas.microsoft.com/office/drawing/2014/main" id="{B7D35816-337D-4C7F-A024-415E7B95933C}"/>
                </a:ext>
              </a:extLst>
            </p:cNvPr>
            <p:cNvSpPr/>
            <p:nvPr/>
          </p:nvSpPr>
          <p:spPr>
            <a:xfrm>
              <a:off x="6223402" y="1639701"/>
              <a:ext cx="792833" cy="790218"/>
            </a:xfrm>
            <a:custGeom>
              <a:avLst/>
              <a:gdLst>
                <a:gd name="connsiteX0" fmla="*/ 927545 w 1299686"/>
                <a:gd name="connsiteY0" fmla="*/ 1295400 h 1295399"/>
                <a:gd name="connsiteX1" fmla="*/ 372142 w 1299686"/>
                <a:gd name="connsiteY1" fmla="*/ 1295400 h 1295399"/>
                <a:gd name="connsiteX2" fmla="*/ 0 w 1299686"/>
                <a:gd name="connsiteY2" fmla="*/ 923258 h 1295399"/>
                <a:gd name="connsiteX3" fmla="*/ 0 w 1299686"/>
                <a:gd name="connsiteY3" fmla="*/ 372142 h 1295399"/>
                <a:gd name="connsiteX4" fmla="*/ 372142 w 1299686"/>
                <a:gd name="connsiteY4" fmla="*/ 0 h 1295399"/>
                <a:gd name="connsiteX5" fmla="*/ 927545 w 1299686"/>
                <a:gd name="connsiteY5" fmla="*/ 0 h 1295399"/>
                <a:gd name="connsiteX6" fmla="*/ 1299686 w 1299686"/>
                <a:gd name="connsiteY6" fmla="*/ 372142 h 1295399"/>
                <a:gd name="connsiteX7" fmla="*/ 1299686 w 1299686"/>
                <a:gd name="connsiteY7" fmla="*/ 923258 h 1295399"/>
                <a:gd name="connsiteX8" fmla="*/ 927545 w 1299686"/>
                <a:gd name="connsiteY8" fmla="*/ 1295400 h 12953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399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173A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2" name="자유형: 도형 21">
              <a:extLst>
                <a:ext uri="{FF2B5EF4-FFF2-40B4-BE49-F238E27FC236}">
                  <a16:creationId xmlns:a16="http://schemas.microsoft.com/office/drawing/2014/main" id="{95B67DE5-0DD2-4925-BC78-F4D953F2F493}"/>
                </a:ext>
              </a:extLst>
            </p:cNvPr>
            <p:cNvSpPr/>
            <p:nvPr/>
          </p:nvSpPr>
          <p:spPr>
            <a:xfrm>
              <a:off x="6479901" y="1771758"/>
              <a:ext cx="308305" cy="577113"/>
            </a:xfrm>
            <a:custGeom>
              <a:avLst/>
              <a:gdLst>
                <a:gd name="connsiteX0" fmla="*/ 346953 w 505402"/>
                <a:gd name="connsiteY0" fmla="*/ 214 h 946057"/>
                <a:gd name="connsiteX1" fmla="*/ 475445 w 505402"/>
                <a:gd name="connsiteY1" fmla="*/ 4976 h 946057"/>
                <a:gd name="connsiteX2" fmla="*/ 505354 w 505402"/>
                <a:gd name="connsiteY2" fmla="*/ 38600 h 946057"/>
                <a:gd name="connsiteX3" fmla="*/ 502115 w 505402"/>
                <a:gd name="connsiteY3" fmla="*/ 124610 h 946057"/>
                <a:gd name="connsiteX4" fmla="*/ 468492 w 505402"/>
                <a:gd name="connsiteY4" fmla="*/ 152995 h 946057"/>
                <a:gd name="connsiteX5" fmla="*/ 402103 w 505402"/>
                <a:gd name="connsiteY5" fmla="*/ 150518 h 946057"/>
                <a:gd name="connsiteX6" fmla="*/ 324283 w 505402"/>
                <a:gd name="connsiteY6" fmla="*/ 228147 h 946057"/>
                <a:gd name="connsiteX7" fmla="*/ 321331 w 505402"/>
                <a:gd name="connsiteY7" fmla="*/ 307109 h 946057"/>
                <a:gd name="connsiteX8" fmla="*/ 359335 w 505402"/>
                <a:gd name="connsiteY8" fmla="*/ 349496 h 946057"/>
                <a:gd name="connsiteX9" fmla="*/ 462396 w 505402"/>
                <a:gd name="connsiteY9" fmla="*/ 353306 h 946057"/>
                <a:gd name="connsiteX10" fmla="*/ 485446 w 505402"/>
                <a:gd name="connsiteY10" fmla="*/ 381023 h 946057"/>
                <a:gd name="connsiteX11" fmla="*/ 467444 w 505402"/>
                <a:gd name="connsiteY11" fmla="*/ 484846 h 946057"/>
                <a:gd name="connsiteX12" fmla="*/ 429535 w 505402"/>
                <a:gd name="connsiteY12" fmla="*/ 514469 h 946057"/>
                <a:gd name="connsiteX13" fmla="*/ 360383 w 505402"/>
                <a:gd name="connsiteY13" fmla="*/ 511897 h 946057"/>
                <a:gd name="connsiteX14" fmla="*/ 313615 w 505402"/>
                <a:gd name="connsiteY14" fmla="*/ 553902 h 946057"/>
                <a:gd name="connsiteX15" fmla="*/ 300661 w 505402"/>
                <a:gd name="connsiteY15" fmla="*/ 903565 h 946057"/>
                <a:gd name="connsiteX16" fmla="*/ 253894 w 505402"/>
                <a:gd name="connsiteY16" fmla="*/ 945570 h 946057"/>
                <a:gd name="connsiteX17" fmla="*/ 170550 w 505402"/>
                <a:gd name="connsiteY17" fmla="*/ 942522 h 946057"/>
                <a:gd name="connsiteX18" fmla="*/ 129688 w 505402"/>
                <a:gd name="connsiteY18" fmla="*/ 900041 h 946057"/>
                <a:gd name="connsiteX19" fmla="*/ 136355 w 505402"/>
                <a:gd name="connsiteY19" fmla="*/ 720971 h 946057"/>
                <a:gd name="connsiteX20" fmla="*/ 145785 w 505402"/>
                <a:gd name="connsiteY20" fmla="*/ 541996 h 946057"/>
                <a:gd name="connsiteX21" fmla="*/ 110447 w 505402"/>
                <a:gd name="connsiteY21" fmla="*/ 503991 h 946057"/>
                <a:gd name="connsiteX22" fmla="*/ 31390 w 505402"/>
                <a:gd name="connsiteY22" fmla="*/ 501038 h 946057"/>
                <a:gd name="connsiteX23" fmla="*/ 52 w 505402"/>
                <a:gd name="connsiteY23" fmla="*/ 468844 h 946057"/>
                <a:gd name="connsiteX24" fmla="*/ 4053 w 505402"/>
                <a:gd name="connsiteY24" fmla="*/ 360259 h 946057"/>
                <a:gd name="connsiteX25" fmla="*/ 28913 w 505402"/>
                <a:gd name="connsiteY25" fmla="*/ 338637 h 946057"/>
                <a:gd name="connsiteX26" fmla="*/ 117877 w 505402"/>
                <a:gd name="connsiteY26" fmla="*/ 341971 h 946057"/>
                <a:gd name="connsiteX27" fmla="*/ 154453 w 505402"/>
                <a:gd name="connsiteY27" fmla="*/ 308062 h 946057"/>
                <a:gd name="connsiteX28" fmla="*/ 166073 w 505402"/>
                <a:gd name="connsiteY28" fmla="*/ 147566 h 946057"/>
                <a:gd name="connsiteX29" fmla="*/ 346953 w 505402"/>
                <a:gd name="connsiteY29" fmla="*/ 214 h 946057"/>
                <a:gd name="connsiteX30" fmla="*/ 346953 w 505402"/>
                <a:gd name="connsiteY30" fmla="*/ 214 h 94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505402" h="946057">
                  <a:moveTo>
                    <a:pt x="346953" y="214"/>
                  </a:moveTo>
                  <a:cubicBezTo>
                    <a:pt x="389434" y="-1024"/>
                    <a:pt x="433059" y="3452"/>
                    <a:pt x="475445" y="4976"/>
                  </a:cubicBezTo>
                  <a:cubicBezTo>
                    <a:pt x="498019" y="5834"/>
                    <a:pt x="506116" y="16025"/>
                    <a:pt x="505354" y="38600"/>
                  </a:cubicBezTo>
                  <a:cubicBezTo>
                    <a:pt x="502877" y="66698"/>
                    <a:pt x="501829" y="96321"/>
                    <a:pt x="502115" y="124610"/>
                  </a:cubicBezTo>
                  <a:cubicBezTo>
                    <a:pt x="501258" y="148613"/>
                    <a:pt x="491066" y="155281"/>
                    <a:pt x="468492" y="152995"/>
                  </a:cubicBezTo>
                  <a:cubicBezTo>
                    <a:pt x="445918" y="150709"/>
                    <a:pt x="424772" y="149947"/>
                    <a:pt x="402103" y="150518"/>
                  </a:cubicBezTo>
                  <a:cubicBezTo>
                    <a:pt x="349715" y="151376"/>
                    <a:pt x="327712" y="174617"/>
                    <a:pt x="324283" y="228147"/>
                  </a:cubicBezTo>
                  <a:cubicBezTo>
                    <a:pt x="323331" y="254912"/>
                    <a:pt x="323712" y="280344"/>
                    <a:pt x="321331" y="307109"/>
                  </a:cubicBezTo>
                  <a:cubicBezTo>
                    <a:pt x="318854" y="336637"/>
                    <a:pt x="328189" y="349686"/>
                    <a:pt x="359335" y="349496"/>
                  </a:cubicBezTo>
                  <a:cubicBezTo>
                    <a:pt x="394673" y="349400"/>
                    <a:pt x="428487" y="352067"/>
                    <a:pt x="462396" y="353306"/>
                  </a:cubicBezTo>
                  <a:cubicBezTo>
                    <a:pt x="482208" y="354068"/>
                    <a:pt x="488875" y="362735"/>
                    <a:pt x="485446" y="381023"/>
                  </a:cubicBezTo>
                  <a:cubicBezTo>
                    <a:pt x="478588" y="414647"/>
                    <a:pt x="472969" y="449699"/>
                    <a:pt x="467444" y="484846"/>
                  </a:cubicBezTo>
                  <a:cubicBezTo>
                    <a:pt x="463825" y="505896"/>
                    <a:pt x="453538" y="516755"/>
                    <a:pt x="429535" y="514469"/>
                  </a:cubicBezTo>
                  <a:cubicBezTo>
                    <a:pt x="406960" y="512183"/>
                    <a:pt x="382957" y="512754"/>
                    <a:pt x="360383" y="511897"/>
                  </a:cubicBezTo>
                  <a:cubicBezTo>
                    <a:pt x="315235" y="510182"/>
                    <a:pt x="315235" y="510182"/>
                    <a:pt x="313615" y="553902"/>
                  </a:cubicBezTo>
                  <a:cubicBezTo>
                    <a:pt x="309329" y="669536"/>
                    <a:pt x="304948" y="786503"/>
                    <a:pt x="300661" y="903565"/>
                  </a:cubicBezTo>
                  <a:cubicBezTo>
                    <a:pt x="299042" y="947285"/>
                    <a:pt x="297613" y="947189"/>
                    <a:pt x="253894" y="945570"/>
                  </a:cubicBezTo>
                  <a:cubicBezTo>
                    <a:pt x="225700" y="944522"/>
                    <a:pt x="197506" y="942046"/>
                    <a:pt x="170550" y="942522"/>
                  </a:cubicBezTo>
                  <a:cubicBezTo>
                    <a:pt x="139403" y="944141"/>
                    <a:pt x="127116" y="932426"/>
                    <a:pt x="129688" y="900041"/>
                  </a:cubicBezTo>
                  <a:cubicBezTo>
                    <a:pt x="133307" y="839462"/>
                    <a:pt x="134164" y="780216"/>
                    <a:pt x="136355" y="720971"/>
                  </a:cubicBezTo>
                  <a:cubicBezTo>
                    <a:pt x="138641" y="660296"/>
                    <a:pt x="140832" y="599717"/>
                    <a:pt x="145785" y="541996"/>
                  </a:cubicBezTo>
                  <a:cubicBezTo>
                    <a:pt x="146737" y="516659"/>
                    <a:pt x="138736" y="503610"/>
                    <a:pt x="110447" y="503991"/>
                  </a:cubicBezTo>
                  <a:cubicBezTo>
                    <a:pt x="85015" y="504467"/>
                    <a:pt x="58250" y="500657"/>
                    <a:pt x="31390" y="501038"/>
                  </a:cubicBezTo>
                  <a:cubicBezTo>
                    <a:pt x="8815" y="500181"/>
                    <a:pt x="-805" y="491418"/>
                    <a:pt x="52" y="468844"/>
                  </a:cubicBezTo>
                  <a:cubicBezTo>
                    <a:pt x="2815" y="433601"/>
                    <a:pt x="4148" y="397025"/>
                    <a:pt x="4053" y="360259"/>
                  </a:cubicBezTo>
                  <a:cubicBezTo>
                    <a:pt x="4720" y="343304"/>
                    <a:pt x="11959" y="337970"/>
                    <a:pt x="28913" y="338637"/>
                  </a:cubicBezTo>
                  <a:cubicBezTo>
                    <a:pt x="58536" y="339780"/>
                    <a:pt x="88254" y="339399"/>
                    <a:pt x="117877" y="341971"/>
                  </a:cubicBezTo>
                  <a:cubicBezTo>
                    <a:pt x="143213" y="344352"/>
                    <a:pt x="153500" y="333398"/>
                    <a:pt x="154453" y="308062"/>
                  </a:cubicBezTo>
                  <a:cubicBezTo>
                    <a:pt x="156453" y="254531"/>
                    <a:pt x="152738" y="200715"/>
                    <a:pt x="166073" y="147566"/>
                  </a:cubicBezTo>
                  <a:cubicBezTo>
                    <a:pt x="187790" y="59269"/>
                    <a:pt x="256370" y="2500"/>
                    <a:pt x="346953" y="214"/>
                  </a:cubicBezTo>
                  <a:lnTo>
                    <a:pt x="346953" y="214"/>
                  </a:lnTo>
                  <a:close/>
                </a:path>
              </a:pathLst>
            </a:custGeom>
            <a:solidFill>
              <a:srgbClr val="F8FF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F92D9D86-AC96-40C8-8AA5-F04B1071D51A}"/>
              </a:ext>
            </a:extLst>
          </p:cNvPr>
          <p:cNvGrpSpPr/>
          <p:nvPr/>
        </p:nvGrpSpPr>
        <p:grpSpPr>
          <a:xfrm>
            <a:off x="6498660" y="3391772"/>
            <a:ext cx="546181" cy="546181"/>
            <a:chOff x="7915168" y="3617805"/>
            <a:chExt cx="546181" cy="546181"/>
          </a:xfrm>
        </p:grpSpPr>
        <p:sp>
          <p:nvSpPr>
            <p:cNvPr id="24" name="자유형: 도형 23">
              <a:extLst>
                <a:ext uri="{FF2B5EF4-FFF2-40B4-BE49-F238E27FC236}">
                  <a16:creationId xmlns:a16="http://schemas.microsoft.com/office/drawing/2014/main" id="{59BCBB9B-B310-4E5D-9562-85B1231E1CAE}"/>
                </a:ext>
              </a:extLst>
            </p:cNvPr>
            <p:cNvSpPr/>
            <p:nvPr/>
          </p:nvSpPr>
          <p:spPr>
            <a:xfrm>
              <a:off x="7915168" y="3617805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5" name="자유형: 도형 24">
              <a:extLst>
                <a:ext uri="{FF2B5EF4-FFF2-40B4-BE49-F238E27FC236}">
                  <a16:creationId xmlns:a16="http://schemas.microsoft.com/office/drawing/2014/main" id="{07B497AF-D7D8-4D5A-8AF5-B4C7A33A8E09}"/>
                </a:ext>
              </a:extLst>
            </p:cNvPr>
            <p:cNvSpPr/>
            <p:nvPr/>
          </p:nvSpPr>
          <p:spPr>
            <a:xfrm rot="19769296">
              <a:off x="8062776" y="3641086"/>
              <a:ext cx="92731" cy="59613"/>
            </a:xfrm>
            <a:custGeom>
              <a:avLst/>
              <a:gdLst>
                <a:gd name="connsiteX0" fmla="*/ 152015 w 152014"/>
                <a:gd name="connsiteY0" fmla="*/ 48862 h 97723"/>
                <a:gd name="connsiteX1" fmla="*/ 76007 w 152014"/>
                <a:gd name="connsiteY1" fmla="*/ 97724 h 97723"/>
                <a:gd name="connsiteX2" fmla="*/ 0 w 152014"/>
                <a:gd name="connsiteY2" fmla="*/ 48862 h 97723"/>
                <a:gd name="connsiteX3" fmla="*/ 76007 w 152014"/>
                <a:gd name="connsiteY3" fmla="*/ 0 h 97723"/>
                <a:gd name="connsiteX4" fmla="*/ 152015 w 152014"/>
                <a:gd name="connsiteY4" fmla="*/ 48862 h 97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4" h="97723">
                  <a:moveTo>
                    <a:pt x="152015" y="48862"/>
                  </a:moveTo>
                  <a:cubicBezTo>
                    <a:pt x="152015" y="75847"/>
                    <a:pt x="117985" y="97724"/>
                    <a:pt x="76007" y="97724"/>
                  </a:cubicBezTo>
                  <a:cubicBezTo>
                    <a:pt x="34030" y="97724"/>
                    <a:pt x="0" y="75847"/>
                    <a:pt x="0" y="48862"/>
                  </a:cubicBezTo>
                  <a:cubicBezTo>
                    <a:pt x="0" y="21876"/>
                    <a:pt x="34029" y="0"/>
                    <a:pt x="76007" y="0"/>
                  </a:cubicBezTo>
                  <a:cubicBezTo>
                    <a:pt x="117985" y="0"/>
                    <a:pt x="152015" y="21876"/>
                    <a:pt x="152015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6" name="자유형: 도형 25">
              <a:extLst>
                <a:ext uri="{FF2B5EF4-FFF2-40B4-BE49-F238E27FC236}">
                  <a16:creationId xmlns:a16="http://schemas.microsoft.com/office/drawing/2014/main" id="{B38FE148-567B-4BFD-AED5-984FAC79C1B6}"/>
                </a:ext>
              </a:extLst>
            </p:cNvPr>
            <p:cNvSpPr/>
            <p:nvPr/>
          </p:nvSpPr>
          <p:spPr>
            <a:xfrm rot="19380449">
              <a:off x="8024164" y="3691421"/>
              <a:ext cx="33119" cy="26495"/>
            </a:xfrm>
            <a:custGeom>
              <a:avLst/>
              <a:gdLst>
                <a:gd name="connsiteX0" fmla="*/ 54292 w 54291"/>
                <a:gd name="connsiteY0" fmla="*/ 21717 h 43433"/>
                <a:gd name="connsiteX1" fmla="*/ 27146 w 54291"/>
                <a:gd name="connsiteY1" fmla="*/ 43433 h 43433"/>
                <a:gd name="connsiteX2" fmla="*/ 0 w 54291"/>
                <a:gd name="connsiteY2" fmla="*/ 21717 h 43433"/>
                <a:gd name="connsiteX3" fmla="*/ 27146 w 54291"/>
                <a:gd name="connsiteY3" fmla="*/ 0 h 43433"/>
                <a:gd name="connsiteX4" fmla="*/ 54292 w 54291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1" h="43433">
                  <a:moveTo>
                    <a:pt x="54292" y="21717"/>
                  </a:moveTo>
                  <a:cubicBezTo>
                    <a:pt x="54292" y="33710"/>
                    <a:pt x="42138" y="43433"/>
                    <a:pt x="27146" y="43433"/>
                  </a:cubicBezTo>
                  <a:cubicBezTo>
                    <a:pt x="12154" y="43433"/>
                    <a:pt x="0" y="33710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7" name="자유형: 도형 26">
              <a:extLst>
                <a:ext uri="{FF2B5EF4-FFF2-40B4-BE49-F238E27FC236}">
                  <a16:creationId xmlns:a16="http://schemas.microsoft.com/office/drawing/2014/main" id="{949B66F5-456D-46C9-95EC-5F42B4F903A9}"/>
                </a:ext>
              </a:extLst>
            </p:cNvPr>
            <p:cNvSpPr/>
            <p:nvPr/>
          </p:nvSpPr>
          <p:spPr>
            <a:xfrm>
              <a:off x="7999420" y="3890083"/>
              <a:ext cx="354138" cy="150606"/>
            </a:xfrm>
            <a:custGeom>
              <a:avLst/>
              <a:gdLst>
                <a:gd name="connsiteX0" fmla="*/ 568738 w 580536"/>
                <a:gd name="connsiteY0" fmla="*/ 176308 h 246888"/>
                <a:gd name="connsiteX1" fmla="*/ 571690 w 580536"/>
                <a:gd name="connsiteY1" fmla="*/ 190881 h 246888"/>
                <a:gd name="connsiteX2" fmla="*/ 94012 w 580536"/>
                <a:gd name="connsiteY2" fmla="*/ 146780 h 246888"/>
                <a:gd name="connsiteX3" fmla="*/ 0 w 580536"/>
                <a:gd name="connsiteY3" fmla="*/ 0 h 246888"/>
                <a:gd name="connsiteX4" fmla="*/ 167926 w 580536"/>
                <a:gd name="connsiteY4" fmla="*/ 138303 h 246888"/>
                <a:gd name="connsiteX5" fmla="*/ 568738 w 580536"/>
                <a:gd name="connsiteY5" fmla="*/ 176308 h 246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536" h="246888">
                  <a:moveTo>
                    <a:pt x="568738" y="176308"/>
                  </a:moveTo>
                  <a:cubicBezTo>
                    <a:pt x="580835" y="178880"/>
                    <a:pt x="586454" y="181261"/>
                    <a:pt x="571690" y="190881"/>
                  </a:cubicBezTo>
                  <a:cubicBezTo>
                    <a:pt x="434816" y="280511"/>
                    <a:pt x="212027" y="260223"/>
                    <a:pt x="94012" y="146780"/>
                  </a:cubicBezTo>
                  <a:cubicBezTo>
                    <a:pt x="36862" y="91821"/>
                    <a:pt x="13621" y="56102"/>
                    <a:pt x="0" y="0"/>
                  </a:cubicBezTo>
                  <a:cubicBezTo>
                    <a:pt x="50578" y="55531"/>
                    <a:pt x="101251" y="106871"/>
                    <a:pt x="167926" y="138303"/>
                  </a:cubicBezTo>
                  <a:cubicBezTo>
                    <a:pt x="295656" y="212884"/>
                    <a:pt x="431197" y="205835"/>
                    <a:pt x="568738" y="176308"/>
                  </a:cubicBezTo>
                  <a:close/>
                </a:path>
              </a:pathLst>
            </a:custGeom>
            <a:solidFill>
              <a:srgbClr val="7F2E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8" name="자유형: 도형 27">
              <a:extLst>
                <a:ext uri="{FF2B5EF4-FFF2-40B4-BE49-F238E27FC236}">
                  <a16:creationId xmlns:a16="http://schemas.microsoft.com/office/drawing/2014/main" id="{9FE3A602-F6F3-4DB1-91E6-157AA24B1E3F}"/>
                </a:ext>
              </a:extLst>
            </p:cNvPr>
            <p:cNvSpPr/>
            <p:nvPr/>
          </p:nvSpPr>
          <p:spPr>
            <a:xfrm>
              <a:off x="7998408" y="3743949"/>
              <a:ext cx="136669" cy="92874"/>
            </a:xfrm>
            <a:custGeom>
              <a:avLst/>
              <a:gdLst>
                <a:gd name="connsiteX0" fmla="*/ 109766 w 224040"/>
                <a:gd name="connsiteY0" fmla="*/ 1 h 152247"/>
                <a:gd name="connsiteX1" fmla="*/ 222256 w 224040"/>
                <a:gd name="connsiteY1" fmla="*/ 134970 h 152247"/>
                <a:gd name="connsiteX2" fmla="*/ 202254 w 224040"/>
                <a:gd name="connsiteY2" fmla="*/ 152210 h 152247"/>
                <a:gd name="connsiteX3" fmla="*/ 179775 w 224040"/>
                <a:gd name="connsiteY3" fmla="*/ 139351 h 152247"/>
                <a:gd name="connsiteX4" fmla="*/ 163677 w 224040"/>
                <a:gd name="connsiteY4" fmla="*/ 95156 h 152247"/>
                <a:gd name="connsiteX5" fmla="*/ 64141 w 224040"/>
                <a:gd name="connsiteY5" fmla="*/ 71152 h 152247"/>
                <a:gd name="connsiteX6" fmla="*/ 39090 w 224040"/>
                <a:gd name="connsiteY6" fmla="*/ 98966 h 152247"/>
                <a:gd name="connsiteX7" fmla="*/ 8420 w 224040"/>
                <a:gd name="connsiteY7" fmla="*/ 97727 h 152247"/>
                <a:gd name="connsiteX8" fmla="*/ 895 w 224040"/>
                <a:gd name="connsiteY8" fmla="*/ 77725 h 152247"/>
                <a:gd name="connsiteX9" fmla="*/ 109766 w 224040"/>
                <a:gd name="connsiteY9" fmla="*/ 1 h 152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4040" h="152247">
                  <a:moveTo>
                    <a:pt x="109766" y="1"/>
                  </a:moveTo>
                  <a:cubicBezTo>
                    <a:pt x="168916" y="286"/>
                    <a:pt x="235877" y="80392"/>
                    <a:pt x="222256" y="134970"/>
                  </a:cubicBezTo>
                  <a:cubicBezTo>
                    <a:pt x="219875" y="144590"/>
                    <a:pt x="213303" y="151734"/>
                    <a:pt x="202254" y="152210"/>
                  </a:cubicBezTo>
                  <a:cubicBezTo>
                    <a:pt x="192252" y="152591"/>
                    <a:pt x="183585" y="150210"/>
                    <a:pt x="179775" y="139351"/>
                  </a:cubicBezTo>
                  <a:cubicBezTo>
                    <a:pt x="174440" y="124588"/>
                    <a:pt x="168916" y="109919"/>
                    <a:pt x="163677" y="95156"/>
                  </a:cubicBezTo>
                  <a:cubicBezTo>
                    <a:pt x="145199" y="43435"/>
                    <a:pt x="103575" y="33243"/>
                    <a:pt x="64141" y="71152"/>
                  </a:cubicBezTo>
                  <a:cubicBezTo>
                    <a:pt x="55187" y="79820"/>
                    <a:pt x="48711" y="91345"/>
                    <a:pt x="39090" y="98966"/>
                  </a:cubicBezTo>
                  <a:cubicBezTo>
                    <a:pt x="29946" y="106109"/>
                    <a:pt x="18040" y="105442"/>
                    <a:pt x="8420" y="97727"/>
                  </a:cubicBezTo>
                  <a:cubicBezTo>
                    <a:pt x="2419" y="92869"/>
                    <a:pt x="-1963" y="87440"/>
                    <a:pt x="895" y="77725"/>
                  </a:cubicBezTo>
                  <a:cubicBezTo>
                    <a:pt x="10515" y="43720"/>
                    <a:pt x="71094" y="-190"/>
                    <a:pt x="109766" y="1"/>
                  </a:cubicBezTo>
                  <a:close/>
                </a:path>
              </a:pathLst>
            </a:custGeom>
            <a:solidFill>
              <a:srgbClr val="7A310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29" name="자유형: 도형 28">
              <a:extLst>
                <a:ext uri="{FF2B5EF4-FFF2-40B4-BE49-F238E27FC236}">
                  <a16:creationId xmlns:a16="http://schemas.microsoft.com/office/drawing/2014/main" id="{077DB7F9-DCAB-4CAF-B46C-C917D0D0A6AF}"/>
                </a:ext>
              </a:extLst>
            </p:cNvPr>
            <p:cNvSpPr/>
            <p:nvPr/>
          </p:nvSpPr>
          <p:spPr>
            <a:xfrm>
              <a:off x="8255761" y="3822955"/>
              <a:ext cx="131120" cy="89107"/>
            </a:xfrm>
            <a:custGeom>
              <a:avLst/>
              <a:gdLst>
                <a:gd name="connsiteX0" fmla="*/ 214908 w 214944"/>
                <a:gd name="connsiteY0" fmla="*/ 109851 h 146073"/>
                <a:gd name="connsiteX1" fmla="*/ 197287 w 214944"/>
                <a:gd name="connsiteY1" fmla="*/ 145855 h 146073"/>
                <a:gd name="connsiteX2" fmla="*/ 168903 w 214944"/>
                <a:gd name="connsiteY2" fmla="*/ 111280 h 146073"/>
                <a:gd name="connsiteX3" fmla="*/ 132041 w 214944"/>
                <a:gd name="connsiteY3" fmla="*/ 46414 h 146073"/>
                <a:gd name="connsiteX4" fmla="*/ 64889 w 214944"/>
                <a:gd name="connsiteY4" fmla="*/ 68894 h 146073"/>
                <a:gd name="connsiteX5" fmla="*/ 30599 w 214944"/>
                <a:gd name="connsiteY5" fmla="*/ 94135 h 146073"/>
                <a:gd name="connsiteX6" fmla="*/ 5168 w 214944"/>
                <a:gd name="connsiteY6" fmla="*/ 89277 h 146073"/>
                <a:gd name="connsiteX7" fmla="*/ 4120 w 214944"/>
                <a:gd name="connsiteY7" fmla="*/ 63178 h 146073"/>
                <a:gd name="connsiteX8" fmla="*/ 138899 w 214944"/>
                <a:gd name="connsiteY8" fmla="*/ 1837 h 146073"/>
                <a:gd name="connsiteX9" fmla="*/ 214908 w 214944"/>
                <a:gd name="connsiteY9" fmla="*/ 109851 h 1460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4944" h="146073">
                  <a:moveTo>
                    <a:pt x="214908" y="109851"/>
                  </a:moveTo>
                  <a:cubicBezTo>
                    <a:pt x="213099" y="123091"/>
                    <a:pt x="221575" y="143379"/>
                    <a:pt x="197287" y="145855"/>
                  </a:cubicBezTo>
                  <a:cubicBezTo>
                    <a:pt x="172522" y="148332"/>
                    <a:pt x="168998" y="129282"/>
                    <a:pt x="168903" y="111280"/>
                  </a:cubicBezTo>
                  <a:cubicBezTo>
                    <a:pt x="168807" y="82133"/>
                    <a:pt x="162140" y="58226"/>
                    <a:pt x="132041" y="46414"/>
                  </a:cubicBezTo>
                  <a:cubicBezTo>
                    <a:pt x="103084" y="35080"/>
                    <a:pt x="84320" y="52034"/>
                    <a:pt x="64889" y="68894"/>
                  </a:cubicBezTo>
                  <a:cubicBezTo>
                    <a:pt x="54221" y="78133"/>
                    <a:pt x="42696" y="86801"/>
                    <a:pt x="30599" y="94135"/>
                  </a:cubicBezTo>
                  <a:cubicBezTo>
                    <a:pt x="21932" y="99373"/>
                    <a:pt x="12502" y="97849"/>
                    <a:pt x="5168" y="89277"/>
                  </a:cubicBezTo>
                  <a:cubicBezTo>
                    <a:pt x="-2167" y="80704"/>
                    <a:pt x="-928" y="72513"/>
                    <a:pt x="4120" y="63178"/>
                  </a:cubicBezTo>
                  <a:cubicBezTo>
                    <a:pt x="25265" y="24126"/>
                    <a:pt x="95941" y="-8164"/>
                    <a:pt x="138899" y="1837"/>
                  </a:cubicBezTo>
                  <a:cubicBezTo>
                    <a:pt x="185476" y="12791"/>
                    <a:pt x="214146" y="53082"/>
                    <a:pt x="214908" y="109851"/>
                  </a:cubicBezTo>
                  <a:close/>
                </a:path>
              </a:pathLst>
            </a:custGeom>
            <a:solidFill>
              <a:srgbClr val="792F08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37E4785C-6EB4-4ACE-BC82-A729604A2804}"/>
              </a:ext>
            </a:extLst>
          </p:cNvPr>
          <p:cNvGrpSpPr/>
          <p:nvPr/>
        </p:nvGrpSpPr>
        <p:grpSpPr>
          <a:xfrm>
            <a:off x="4710276" y="4285789"/>
            <a:ext cx="546181" cy="546181"/>
            <a:chOff x="7245516" y="3816813"/>
            <a:chExt cx="546181" cy="546181"/>
          </a:xfrm>
        </p:grpSpPr>
        <p:sp>
          <p:nvSpPr>
            <p:cNvPr id="31" name="자유형: 도형 30">
              <a:extLst>
                <a:ext uri="{FF2B5EF4-FFF2-40B4-BE49-F238E27FC236}">
                  <a16:creationId xmlns:a16="http://schemas.microsoft.com/office/drawing/2014/main" id="{B59F7E38-F31D-4977-AD18-C5E6AB0224F7}"/>
                </a:ext>
              </a:extLst>
            </p:cNvPr>
            <p:cNvSpPr/>
            <p:nvPr/>
          </p:nvSpPr>
          <p:spPr>
            <a:xfrm>
              <a:off x="7245516" y="3816813"/>
              <a:ext cx="546181" cy="546181"/>
            </a:xfrm>
            <a:custGeom>
              <a:avLst/>
              <a:gdLst>
                <a:gd name="connsiteX0" fmla="*/ 895350 w 895350"/>
                <a:gd name="connsiteY0" fmla="*/ 447675 h 895350"/>
                <a:gd name="connsiteX1" fmla="*/ 447675 w 895350"/>
                <a:gd name="connsiteY1" fmla="*/ 895350 h 895350"/>
                <a:gd name="connsiteX2" fmla="*/ 0 w 895350"/>
                <a:gd name="connsiteY2" fmla="*/ 447675 h 895350"/>
                <a:gd name="connsiteX3" fmla="*/ 447675 w 895350"/>
                <a:gd name="connsiteY3" fmla="*/ 0 h 895350"/>
                <a:gd name="connsiteX4" fmla="*/ 895350 w 895350"/>
                <a:gd name="connsiteY4" fmla="*/ 447675 h 895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5350" h="895350">
                  <a:moveTo>
                    <a:pt x="895350" y="447675"/>
                  </a:moveTo>
                  <a:cubicBezTo>
                    <a:pt x="895350" y="694919"/>
                    <a:pt x="694919" y="895350"/>
                    <a:pt x="447675" y="895350"/>
                  </a:cubicBezTo>
                  <a:cubicBezTo>
                    <a:pt x="200431" y="895350"/>
                    <a:pt x="0" y="694919"/>
                    <a:pt x="0" y="447675"/>
                  </a:cubicBezTo>
                  <a:cubicBezTo>
                    <a:pt x="0" y="200431"/>
                    <a:pt x="200431" y="0"/>
                    <a:pt x="447675" y="0"/>
                  </a:cubicBezTo>
                  <a:cubicBezTo>
                    <a:pt x="694919" y="0"/>
                    <a:pt x="895350" y="200431"/>
                    <a:pt x="895350" y="447675"/>
                  </a:cubicBezTo>
                  <a:close/>
                </a:path>
              </a:pathLst>
            </a:custGeom>
            <a:solidFill>
              <a:srgbClr val="E5B6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2" name="자유형: 도형 31">
              <a:extLst>
                <a:ext uri="{FF2B5EF4-FFF2-40B4-BE49-F238E27FC236}">
                  <a16:creationId xmlns:a16="http://schemas.microsoft.com/office/drawing/2014/main" id="{1E8DC74C-BF2C-40DC-8426-00C7A2E80F9A}"/>
                </a:ext>
              </a:extLst>
            </p:cNvPr>
            <p:cNvSpPr/>
            <p:nvPr/>
          </p:nvSpPr>
          <p:spPr>
            <a:xfrm>
              <a:off x="7403734" y="4115934"/>
              <a:ext cx="274812" cy="124339"/>
            </a:xfrm>
            <a:custGeom>
              <a:avLst/>
              <a:gdLst>
                <a:gd name="connsiteX0" fmla="*/ 343471 w 450498"/>
                <a:gd name="connsiteY0" fmla="*/ 134017 h 203828"/>
                <a:gd name="connsiteX1" fmla="*/ 160782 w 450498"/>
                <a:gd name="connsiteY1" fmla="*/ 191833 h 203828"/>
                <a:gd name="connsiteX2" fmla="*/ 0 w 450498"/>
                <a:gd name="connsiteY2" fmla="*/ 135922 h 203828"/>
                <a:gd name="connsiteX3" fmla="*/ 445770 w 450498"/>
                <a:gd name="connsiteY3" fmla="*/ 0 h 203828"/>
                <a:gd name="connsiteX4" fmla="*/ 343471 w 450498"/>
                <a:gd name="connsiteY4" fmla="*/ 134017 h 203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498" h="203828">
                  <a:moveTo>
                    <a:pt x="343471" y="134017"/>
                  </a:moveTo>
                  <a:cubicBezTo>
                    <a:pt x="285179" y="161734"/>
                    <a:pt x="237554" y="171259"/>
                    <a:pt x="160782" y="191833"/>
                  </a:cubicBezTo>
                  <a:cubicBezTo>
                    <a:pt x="94679" y="218980"/>
                    <a:pt x="28004" y="199930"/>
                    <a:pt x="0" y="135922"/>
                  </a:cubicBezTo>
                  <a:cubicBezTo>
                    <a:pt x="94679" y="133159"/>
                    <a:pt x="370904" y="47434"/>
                    <a:pt x="445770" y="0"/>
                  </a:cubicBezTo>
                  <a:cubicBezTo>
                    <a:pt x="466154" y="85534"/>
                    <a:pt x="418529" y="104584"/>
                    <a:pt x="343471" y="134017"/>
                  </a:cubicBezTo>
                  <a:close/>
                </a:path>
              </a:pathLst>
            </a:custGeom>
            <a:solidFill>
              <a:srgbClr val="E7E4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3" name="자유형: 도형 32">
              <a:extLst>
                <a:ext uri="{FF2B5EF4-FFF2-40B4-BE49-F238E27FC236}">
                  <a16:creationId xmlns:a16="http://schemas.microsoft.com/office/drawing/2014/main" id="{D4AF506C-E0F9-4E7A-9AD1-A99D62EA34AE}"/>
                </a:ext>
              </a:extLst>
            </p:cNvPr>
            <p:cNvSpPr/>
            <p:nvPr/>
          </p:nvSpPr>
          <p:spPr>
            <a:xfrm>
              <a:off x="7302484" y="3988266"/>
              <a:ext cx="142785" cy="122970"/>
            </a:xfrm>
            <a:custGeom>
              <a:avLst/>
              <a:gdLst>
                <a:gd name="connsiteX0" fmla="*/ 3862 w 234067"/>
                <a:gd name="connsiteY0" fmla="*/ 77555 h 201584"/>
                <a:gd name="connsiteX1" fmla="*/ 98922 w 234067"/>
                <a:gd name="connsiteY1" fmla="*/ 45170 h 201584"/>
                <a:gd name="connsiteX2" fmla="*/ 119401 w 234067"/>
                <a:gd name="connsiteY2" fmla="*/ 37550 h 201584"/>
                <a:gd name="connsiteX3" fmla="*/ 206078 w 234067"/>
                <a:gd name="connsiteY3" fmla="*/ 11546 h 201584"/>
                <a:gd name="connsiteX4" fmla="*/ 223318 w 234067"/>
                <a:gd name="connsiteY4" fmla="*/ 108892 h 201584"/>
                <a:gd name="connsiteX5" fmla="*/ 193601 w 234067"/>
                <a:gd name="connsiteY5" fmla="*/ 171281 h 201584"/>
                <a:gd name="connsiteX6" fmla="*/ 85873 w 234067"/>
                <a:gd name="connsiteY6" fmla="*/ 185663 h 201584"/>
                <a:gd name="connsiteX7" fmla="*/ 3862 w 234067"/>
                <a:gd name="connsiteY7" fmla="*/ 77555 h 20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67" h="201584">
                  <a:moveTo>
                    <a:pt x="3862" y="77555"/>
                  </a:moveTo>
                  <a:cubicBezTo>
                    <a:pt x="26246" y="39360"/>
                    <a:pt x="57584" y="25834"/>
                    <a:pt x="98922" y="45170"/>
                  </a:cubicBezTo>
                  <a:cubicBezTo>
                    <a:pt x="110733" y="50694"/>
                    <a:pt x="113400" y="47646"/>
                    <a:pt x="119401" y="37550"/>
                  </a:cubicBezTo>
                  <a:cubicBezTo>
                    <a:pt x="139879" y="2879"/>
                    <a:pt x="170169" y="-12266"/>
                    <a:pt x="206078" y="11546"/>
                  </a:cubicBezTo>
                  <a:cubicBezTo>
                    <a:pt x="242940" y="36026"/>
                    <a:pt x="237416" y="73364"/>
                    <a:pt x="223318" y="108892"/>
                  </a:cubicBezTo>
                  <a:cubicBezTo>
                    <a:pt x="214841" y="130323"/>
                    <a:pt x="203602" y="150516"/>
                    <a:pt x="193601" y="171281"/>
                  </a:cubicBezTo>
                  <a:cubicBezTo>
                    <a:pt x="162835" y="213953"/>
                    <a:pt x="123020" y="204523"/>
                    <a:pt x="85873" y="185663"/>
                  </a:cubicBezTo>
                  <a:cubicBezTo>
                    <a:pt x="42439" y="163375"/>
                    <a:pt x="-15568" y="123370"/>
                    <a:pt x="3862" y="775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4" name="자유형: 도형 33">
              <a:extLst>
                <a:ext uri="{FF2B5EF4-FFF2-40B4-BE49-F238E27FC236}">
                  <a16:creationId xmlns:a16="http://schemas.microsoft.com/office/drawing/2014/main" id="{38E2A52A-F513-4C59-8EC2-F8745DBA0AF1}"/>
                </a:ext>
              </a:extLst>
            </p:cNvPr>
            <p:cNvSpPr/>
            <p:nvPr/>
          </p:nvSpPr>
          <p:spPr>
            <a:xfrm>
              <a:off x="7374312" y="4108287"/>
              <a:ext cx="337026" cy="181985"/>
            </a:xfrm>
            <a:custGeom>
              <a:avLst/>
              <a:gdLst>
                <a:gd name="connsiteX0" fmla="*/ 552485 w 552485"/>
                <a:gd name="connsiteY0" fmla="*/ 32252 h 298327"/>
                <a:gd name="connsiteX1" fmla="*/ 494002 w 552485"/>
                <a:gd name="connsiteY1" fmla="*/ 12535 h 298327"/>
                <a:gd name="connsiteX2" fmla="*/ 428660 w 552485"/>
                <a:gd name="connsiteY2" fmla="*/ 136170 h 298327"/>
                <a:gd name="connsiteX3" fmla="*/ 209014 w 552485"/>
                <a:gd name="connsiteY3" fmla="*/ 204273 h 298327"/>
                <a:gd name="connsiteX4" fmla="*/ 48232 w 552485"/>
                <a:gd name="connsiteY4" fmla="*/ 148362 h 298327"/>
                <a:gd name="connsiteX5" fmla="*/ 21657 w 552485"/>
                <a:gd name="connsiteY5" fmla="*/ 208750 h 298327"/>
                <a:gd name="connsiteX6" fmla="*/ 228730 w 552485"/>
                <a:gd name="connsiteY6" fmla="*/ 296856 h 298327"/>
                <a:gd name="connsiteX7" fmla="*/ 437995 w 552485"/>
                <a:gd name="connsiteY7" fmla="*/ 233325 h 298327"/>
                <a:gd name="connsiteX8" fmla="*/ 552485 w 552485"/>
                <a:gd name="connsiteY8" fmla="*/ 32252 h 298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485" h="298327">
                  <a:moveTo>
                    <a:pt x="552485" y="32252"/>
                  </a:moveTo>
                  <a:cubicBezTo>
                    <a:pt x="552485" y="-6610"/>
                    <a:pt x="552485" y="-6610"/>
                    <a:pt x="494002" y="12535"/>
                  </a:cubicBezTo>
                  <a:cubicBezTo>
                    <a:pt x="497621" y="82735"/>
                    <a:pt x="478857" y="115501"/>
                    <a:pt x="428660" y="136170"/>
                  </a:cubicBezTo>
                  <a:cubicBezTo>
                    <a:pt x="414373" y="142075"/>
                    <a:pt x="266735" y="183795"/>
                    <a:pt x="209014" y="204273"/>
                  </a:cubicBezTo>
                  <a:cubicBezTo>
                    <a:pt x="133385" y="231420"/>
                    <a:pt x="85760" y="213132"/>
                    <a:pt x="48232" y="148362"/>
                  </a:cubicBezTo>
                  <a:cubicBezTo>
                    <a:pt x="-9013" y="156363"/>
                    <a:pt x="-11871" y="161411"/>
                    <a:pt x="21657" y="208750"/>
                  </a:cubicBezTo>
                  <a:cubicBezTo>
                    <a:pt x="72235" y="280188"/>
                    <a:pt x="143768" y="304953"/>
                    <a:pt x="228730" y="296856"/>
                  </a:cubicBezTo>
                  <a:cubicBezTo>
                    <a:pt x="276260" y="298000"/>
                    <a:pt x="409610" y="250375"/>
                    <a:pt x="437995" y="233325"/>
                  </a:cubicBezTo>
                  <a:cubicBezTo>
                    <a:pt x="525911" y="186652"/>
                    <a:pt x="552580" y="121692"/>
                    <a:pt x="552485" y="32252"/>
                  </a:cubicBezTo>
                  <a:close/>
                </a:path>
              </a:pathLst>
            </a:custGeom>
            <a:solidFill>
              <a:srgbClr val="832D0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5" name="자유형: 도형 34">
              <a:extLst>
                <a:ext uri="{FF2B5EF4-FFF2-40B4-BE49-F238E27FC236}">
                  <a16:creationId xmlns:a16="http://schemas.microsoft.com/office/drawing/2014/main" id="{923131C9-7DF9-4CF3-BB30-B5FADB8AB663}"/>
                </a:ext>
              </a:extLst>
            </p:cNvPr>
            <p:cNvSpPr/>
            <p:nvPr/>
          </p:nvSpPr>
          <p:spPr>
            <a:xfrm>
              <a:off x="7486648" y="4192980"/>
              <a:ext cx="155493" cy="154486"/>
            </a:xfrm>
            <a:custGeom>
              <a:avLst/>
              <a:gdLst>
                <a:gd name="connsiteX0" fmla="*/ 160211 w 254898"/>
                <a:gd name="connsiteY0" fmla="*/ 252222 h 253247"/>
                <a:gd name="connsiteX1" fmla="*/ 44482 w 254898"/>
                <a:gd name="connsiteY1" fmla="*/ 158115 h 253247"/>
                <a:gd name="connsiteX2" fmla="*/ 0 w 254898"/>
                <a:gd name="connsiteY2" fmla="*/ 73819 h 253247"/>
                <a:gd name="connsiteX3" fmla="*/ 233077 w 254898"/>
                <a:gd name="connsiteY3" fmla="*/ 0 h 253247"/>
                <a:gd name="connsiteX4" fmla="*/ 253841 w 254898"/>
                <a:gd name="connsiteY4" fmla="*/ 94583 h 253247"/>
                <a:gd name="connsiteX5" fmla="*/ 225552 w 254898"/>
                <a:gd name="connsiteY5" fmla="*/ 235458 h 253247"/>
                <a:gd name="connsiteX6" fmla="*/ 160211 w 254898"/>
                <a:gd name="connsiteY6" fmla="*/ 252222 h 2532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4898" h="253247">
                  <a:moveTo>
                    <a:pt x="160211" y="252222"/>
                  </a:moveTo>
                  <a:cubicBezTo>
                    <a:pt x="107061" y="238792"/>
                    <a:pt x="77248" y="196691"/>
                    <a:pt x="44482" y="158115"/>
                  </a:cubicBezTo>
                  <a:cubicBezTo>
                    <a:pt x="25337" y="130683"/>
                    <a:pt x="15812" y="121158"/>
                    <a:pt x="0" y="73819"/>
                  </a:cubicBezTo>
                  <a:cubicBezTo>
                    <a:pt x="72962" y="54483"/>
                    <a:pt x="168212" y="25908"/>
                    <a:pt x="233077" y="0"/>
                  </a:cubicBezTo>
                  <a:cubicBezTo>
                    <a:pt x="244412" y="35528"/>
                    <a:pt x="244412" y="54578"/>
                    <a:pt x="253841" y="94583"/>
                  </a:cubicBezTo>
                  <a:cubicBezTo>
                    <a:pt x="254984" y="145256"/>
                    <a:pt x="260795" y="194596"/>
                    <a:pt x="225552" y="235458"/>
                  </a:cubicBezTo>
                  <a:cubicBezTo>
                    <a:pt x="215932" y="254508"/>
                    <a:pt x="177832" y="254508"/>
                    <a:pt x="160211" y="25222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6" name="자유형: 도형 35">
              <a:extLst>
                <a:ext uri="{FF2B5EF4-FFF2-40B4-BE49-F238E27FC236}">
                  <a16:creationId xmlns:a16="http://schemas.microsoft.com/office/drawing/2014/main" id="{703B38BE-92BE-4EB1-9F35-1DC1AF7130A7}"/>
                </a:ext>
              </a:extLst>
            </p:cNvPr>
            <p:cNvSpPr/>
            <p:nvPr/>
          </p:nvSpPr>
          <p:spPr>
            <a:xfrm>
              <a:off x="7515145" y="3920981"/>
              <a:ext cx="142785" cy="122970"/>
            </a:xfrm>
            <a:custGeom>
              <a:avLst/>
              <a:gdLst>
                <a:gd name="connsiteX0" fmla="*/ 3862 w 234067"/>
                <a:gd name="connsiteY0" fmla="*/ 77555 h 201584"/>
                <a:gd name="connsiteX1" fmla="*/ 98922 w 234067"/>
                <a:gd name="connsiteY1" fmla="*/ 45170 h 201584"/>
                <a:gd name="connsiteX2" fmla="*/ 119401 w 234067"/>
                <a:gd name="connsiteY2" fmla="*/ 37549 h 201584"/>
                <a:gd name="connsiteX3" fmla="*/ 206078 w 234067"/>
                <a:gd name="connsiteY3" fmla="*/ 11546 h 201584"/>
                <a:gd name="connsiteX4" fmla="*/ 223319 w 234067"/>
                <a:gd name="connsiteY4" fmla="*/ 108892 h 201584"/>
                <a:gd name="connsiteX5" fmla="*/ 193601 w 234067"/>
                <a:gd name="connsiteY5" fmla="*/ 171281 h 201584"/>
                <a:gd name="connsiteX6" fmla="*/ 85873 w 234067"/>
                <a:gd name="connsiteY6" fmla="*/ 185663 h 201584"/>
                <a:gd name="connsiteX7" fmla="*/ 3862 w 234067"/>
                <a:gd name="connsiteY7" fmla="*/ 77555 h 201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4067" h="201584">
                  <a:moveTo>
                    <a:pt x="3862" y="77555"/>
                  </a:moveTo>
                  <a:cubicBezTo>
                    <a:pt x="26246" y="39359"/>
                    <a:pt x="57584" y="25834"/>
                    <a:pt x="98922" y="45170"/>
                  </a:cubicBezTo>
                  <a:cubicBezTo>
                    <a:pt x="110733" y="50694"/>
                    <a:pt x="113400" y="47646"/>
                    <a:pt x="119401" y="37549"/>
                  </a:cubicBezTo>
                  <a:cubicBezTo>
                    <a:pt x="139879" y="2879"/>
                    <a:pt x="170169" y="-12266"/>
                    <a:pt x="206078" y="11546"/>
                  </a:cubicBezTo>
                  <a:cubicBezTo>
                    <a:pt x="242940" y="36025"/>
                    <a:pt x="237415" y="73364"/>
                    <a:pt x="223319" y="108892"/>
                  </a:cubicBezTo>
                  <a:cubicBezTo>
                    <a:pt x="214841" y="130323"/>
                    <a:pt x="203602" y="150516"/>
                    <a:pt x="193601" y="171281"/>
                  </a:cubicBezTo>
                  <a:cubicBezTo>
                    <a:pt x="162835" y="213953"/>
                    <a:pt x="123020" y="204523"/>
                    <a:pt x="85873" y="185663"/>
                  </a:cubicBezTo>
                  <a:cubicBezTo>
                    <a:pt x="42439" y="163470"/>
                    <a:pt x="-15569" y="123465"/>
                    <a:pt x="3862" y="77555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7" name="자유형: 도형 36">
              <a:extLst>
                <a:ext uri="{FF2B5EF4-FFF2-40B4-BE49-F238E27FC236}">
                  <a16:creationId xmlns:a16="http://schemas.microsoft.com/office/drawing/2014/main" id="{7B91948A-E2B0-4E9D-AE5A-0BEEA77916AB}"/>
                </a:ext>
              </a:extLst>
            </p:cNvPr>
            <p:cNvSpPr/>
            <p:nvPr/>
          </p:nvSpPr>
          <p:spPr>
            <a:xfrm rot="19285619">
              <a:off x="7334545" y="3875911"/>
              <a:ext cx="92733" cy="59614"/>
            </a:xfrm>
            <a:custGeom>
              <a:avLst/>
              <a:gdLst>
                <a:gd name="connsiteX0" fmla="*/ 152016 w 152016"/>
                <a:gd name="connsiteY0" fmla="*/ 48862 h 97724"/>
                <a:gd name="connsiteX1" fmla="*/ 76008 w 152016"/>
                <a:gd name="connsiteY1" fmla="*/ 97725 h 97724"/>
                <a:gd name="connsiteX2" fmla="*/ 0 w 152016"/>
                <a:gd name="connsiteY2" fmla="*/ 48862 h 97724"/>
                <a:gd name="connsiteX3" fmla="*/ 76008 w 152016"/>
                <a:gd name="connsiteY3" fmla="*/ 0 h 97724"/>
                <a:gd name="connsiteX4" fmla="*/ 152016 w 152016"/>
                <a:gd name="connsiteY4" fmla="*/ 48862 h 9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2016" h="97724">
                  <a:moveTo>
                    <a:pt x="152016" y="48862"/>
                  </a:moveTo>
                  <a:cubicBezTo>
                    <a:pt x="152016" y="75848"/>
                    <a:pt x="117986" y="97725"/>
                    <a:pt x="76008" y="97725"/>
                  </a:cubicBezTo>
                  <a:cubicBezTo>
                    <a:pt x="34030" y="97725"/>
                    <a:pt x="0" y="75848"/>
                    <a:pt x="0" y="48862"/>
                  </a:cubicBezTo>
                  <a:cubicBezTo>
                    <a:pt x="0" y="21876"/>
                    <a:pt x="34030" y="0"/>
                    <a:pt x="76008" y="0"/>
                  </a:cubicBezTo>
                  <a:cubicBezTo>
                    <a:pt x="117986" y="0"/>
                    <a:pt x="152016" y="21876"/>
                    <a:pt x="152016" y="48862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38" name="자유형: 도형 37">
              <a:extLst>
                <a:ext uri="{FF2B5EF4-FFF2-40B4-BE49-F238E27FC236}">
                  <a16:creationId xmlns:a16="http://schemas.microsoft.com/office/drawing/2014/main" id="{E6509D44-453E-463C-88CB-A4D66DD8A98C}"/>
                </a:ext>
              </a:extLst>
            </p:cNvPr>
            <p:cNvSpPr/>
            <p:nvPr/>
          </p:nvSpPr>
          <p:spPr>
            <a:xfrm rot="18896597">
              <a:off x="7301270" y="3935342"/>
              <a:ext cx="33119" cy="26495"/>
            </a:xfrm>
            <a:custGeom>
              <a:avLst/>
              <a:gdLst>
                <a:gd name="connsiteX0" fmla="*/ 54292 w 54292"/>
                <a:gd name="connsiteY0" fmla="*/ 21717 h 43433"/>
                <a:gd name="connsiteX1" fmla="*/ 27146 w 54292"/>
                <a:gd name="connsiteY1" fmla="*/ 43434 h 43433"/>
                <a:gd name="connsiteX2" fmla="*/ 0 w 54292"/>
                <a:gd name="connsiteY2" fmla="*/ 21717 h 43433"/>
                <a:gd name="connsiteX3" fmla="*/ 27146 w 54292"/>
                <a:gd name="connsiteY3" fmla="*/ 0 h 43433"/>
                <a:gd name="connsiteX4" fmla="*/ 54292 w 54292"/>
                <a:gd name="connsiteY4" fmla="*/ 21717 h 43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92" h="43433">
                  <a:moveTo>
                    <a:pt x="54292" y="21717"/>
                  </a:moveTo>
                  <a:cubicBezTo>
                    <a:pt x="54292" y="33711"/>
                    <a:pt x="42138" y="43434"/>
                    <a:pt x="27146" y="43434"/>
                  </a:cubicBezTo>
                  <a:cubicBezTo>
                    <a:pt x="12154" y="43434"/>
                    <a:pt x="0" y="33711"/>
                    <a:pt x="0" y="21717"/>
                  </a:cubicBezTo>
                  <a:cubicBezTo>
                    <a:pt x="0" y="9723"/>
                    <a:pt x="12154" y="0"/>
                    <a:pt x="27146" y="0"/>
                  </a:cubicBezTo>
                  <a:cubicBezTo>
                    <a:pt x="42138" y="0"/>
                    <a:pt x="54292" y="9723"/>
                    <a:pt x="54292" y="21717"/>
                  </a:cubicBezTo>
                  <a:close/>
                </a:path>
              </a:pathLst>
            </a:custGeom>
            <a:solidFill>
              <a:srgbClr val="FADD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B292CDCB-F493-4DFE-9344-7F86B5DD20D8}"/>
              </a:ext>
            </a:extLst>
          </p:cNvPr>
          <p:cNvGrpSpPr/>
          <p:nvPr/>
        </p:nvGrpSpPr>
        <p:grpSpPr>
          <a:xfrm rot="1816983">
            <a:off x="4806713" y="2007978"/>
            <a:ext cx="691615" cy="636346"/>
            <a:chOff x="7297810" y="1603038"/>
            <a:chExt cx="691615" cy="636346"/>
          </a:xfrm>
        </p:grpSpPr>
        <p:sp>
          <p:nvSpPr>
            <p:cNvPr id="40" name="자유형: 도형 39">
              <a:extLst>
                <a:ext uri="{FF2B5EF4-FFF2-40B4-BE49-F238E27FC236}">
                  <a16:creationId xmlns:a16="http://schemas.microsoft.com/office/drawing/2014/main" id="{A2653820-ADE8-4DD6-B43C-C0CBE7777D8F}"/>
                </a:ext>
              </a:extLst>
            </p:cNvPr>
            <p:cNvSpPr/>
            <p:nvPr/>
          </p:nvSpPr>
          <p:spPr>
            <a:xfrm>
              <a:off x="7297810" y="1637901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1" name="자유형: 도형 40">
              <a:extLst>
                <a:ext uri="{FF2B5EF4-FFF2-40B4-BE49-F238E27FC236}">
                  <a16:creationId xmlns:a16="http://schemas.microsoft.com/office/drawing/2014/main" id="{BB46FD5B-5FD7-46BF-AD82-834365B9C9E4}"/>
                </a:ext>
              </a:extLst>
            </p:cNvPr>
            <p:cNvSpPr/>
            <p:nvPr/>
          </p:nvSpPr>
          <p:spPr>
            <a:xfrm>
              <a:off x="7338715" y="1603038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2" name="자유형: 도형 41">
              <a:extLst>
                <a:ext uri="{FF2B5EF4-FFF2-40B4-BE49-F238E27FC236}">
                  <a16:creationId xmlns:a16="http://schemas.microsoft.com/office/drawing/2014/main" id="{1D8F47BD-D8DB-4027-BE63-6F62DF35F37E}"/>
                </a:ext>
              </a:extLst>
            </p:cNvPr>
            <p:cNvSpPr/>
            <p:nvPr/>
          </p:nvSpPr>
          <p:spPr>
            <a:xfrm>
              <a:off x="7501175" y="1736678"/>
              <a:ext cx="406730" cy="75536"/>
            </a:xfrm>
            <a:custGeom>
              <a:avLst/>
              <a:gdLst>
                <a:gd name="connsiteX0" fmla="*/ 604838 w 666750"/>
                <a:gd name="connsiteY0" fmla="*/ 123825 h 123825"/>
                <a:gd name="connsiteX1" fmla="*/ 61913 w 666750"/>
                <a:gd name="connsiteY1" fmla="*/ 123825 h 123825"/>
                <a:gd name="connsiteX2" fmla="*/ 0 w 666750"/>
                <a:gd name="connsiteY2" fmla="*/ 61913 h 123825"/>
                <a:gd name="connsiteX3" fmla="*/ 0 w 666750"/>
                <a:gd name="connsiteY3" fmla="*/ 61913 h 123825"/>
                <a:gd name="connsiteX4" fmla="*/ 61913 w 666750"/>
                <a:gd name="connsiteY4" fmla="*/ 0 h 123825"/>
                <a:gd name="connsiteX5" fmla="*/ 604838 w 666750"/>
                <a:gd name="connsiteY5" fmla="*/ 0 h 123825"/>
                <a:gd name="connsiteX6" fmla="*/ 666750 w 666750"/>
                <a:gd name="connsiteY6" fmla="*/ 61913 h 123825"/>
                <a:gd name="connsiteX7" fmla="*/ 666750 w 666750"/>
                <a:gd name="connsiteY7" fmla="*/ 61913 h 123825"/>
                <a:gd name="connsiteX8" fmla="*/ 604838 w 666750"/>
                <a:gd name="connsiteY8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66750" h="123825">
                  <a:moveTo>
                    <a:pt x="604838" y="123825"/>
                  </a:moveTo>
                  <a:lnTo>
                    <a:pt x="61913" y="123825"/>
                  </a:lnTo>
                  <a:cubicBezTo>
                    <a:pt x="27718" y="123825"/>
                    <a:pt x="0" y="96107"/>
                    <a:pt x="0" y="61913"/>
                  </a:cubicBezTo>
                  <a:lnTo>
                    <a:pt x="0" y="61913"/>
                  </a:lnTo>
                  <a:cubicBezTo>
                    <a:pt x="0" y="27718"/>
                    <a:pt x="27718" y="0"/>
                    <a:pt x="61913" y="0"/>
                  </a:cubicBezTo>
                  <a:lnTo>
                    <a:pt x="604838" y="0"/>
                  </a:lnTo>
                  <a:cubicBezTo>
                    <a:pt x="639032" y="0"/>
                    <a:pt x="666750" y="27718"/>
                    <a:pt x="666750" y="61913"/>
                  </a:cubicBezTo>
                  <a:lnTo>
                    <a:pt x="666750" y="61913"/>
                  </a:lnTo>
                  <a:cubicBezTo>
                    <a:pt x="666750" y="96107"/>
                    <a:pt x="639032" y="123825"/>
                    <a:pt x="604838" y="123825"/>
                  </a:cubicBez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3" name="자유형: 도형 42">
              <a:extLst>
                <a:ext uri="{FF2B5EF4-FFF2-40B4-BE49-F238E27FC236}">
                  <a16:creationId xmlns:a16="http://schemas.microsoft.com/office/drawing/2014/main" id="{D27D494F-341D-4ECB-AD89-A6A4161E5FE9}"/>
                </a:ext>
              </a:extLst>
            </p:cNvPr>
            <p:cNvSpPr/>
            <p:nvPr/>
          </p:nvSpPr>
          <p:spPr>
            <a:xfrm>
              <a:off x="7501175" y="1876128"/>
              <a:ext cx="232417" cy="75536"/>
            </a:xfrm>
            <a:custGeom>
              <a:avLst/>
              <a:gdLst>
                <a:gd name="connsiteX0" fmla="*/ 319088 w 381000"/>
                <a:gd name="connsiteY0" fmla="*/ 123825 h 123825"/>
                <a:gd name="connsiteX1" fmla="*/ 61913 w 381000"/>
                <a:gd name="connsiteY1" fmla="*/ 123825 h 123825"/>
                <a:gd name="connsiteX2" fmla="*/ 0 w 381000"/>
                <a:gd name="connsiteY2" fmla="*/ 61913 h 123825"/>
                <a:gd name="connsiteX3" fmla="*/ 0 w 381000"/>
                <a:gd name="connsiteY3" fmla="*/ 61913 h 123825"/>
                <a:gd name="connsiteX4" fmla="*/ 61913 w 381000"/>
                <a:gd name="connsiteY4" fmla="*/ 0 h 123825"/>
                <a:gd name="connsiteX5" fmla="*/ 319088 w 381000"/>
                <a:gd name="connsiteY5" fmla="*/ 0 h 123825"/>
                <a:gd name="connsiteX6" fmla="*/ 381000 w 381000"/>
                <a:gd name="connsiteY6" fmla="*/ 61913 h 123825"/>
                <a:gd name="connsiteX7" fmla="*/ 381000 w 381000"/>
                <a:gd name="connsiteY7" fmla="*/ 61913 h 123825"/>
                <a:gd name="connsiteX8" fmla="*/ 319088 w 381000"/>
                <a:gd name="connsiteY8" fmla="*/ 123825 h 123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1000" h="123825">
                  <a:moveTo>
                    <a:pt x="319088" y="123825"/>
                  </a:moveTo>
                  <a:lnTo>
                    <a:pt x="61913" y="123825"/>
                  </a:lnTo>
                  <a:cubicBezTo>
                    <a:pt x="27718" y="123825"/>
                    <a:pt x="0" y="96107"/>
                    <a:pt x="0" y="61913"/>
                  </a:cubicBezTo>
                  <a:lnTo>
                    <a:pt x="0" y="61913"/>
                  </a:lnTo>
                  <a:cubicBezTo>
                    <a:pt x="0" y="27718"/>
                    <a:pt x="27718" y="0"/>
                    <a:pt x="61913" y="0"/>
                  </a:cubicBezTo>
                  <a:lnTo>
                    <a:pt x="319088" y="0"/>
                  </a:lnTo>
                  <a:cubicBezTo>
                    <a:pt x="353282" y="0"/>
                    <a:pt x="381000" y="27718"/>
                    <a:pt x="381000" y="61913"/>
                  </a:cubicBezTo>
                  <a:lnTo>
                    <a:pt x="381000" y="61913"/>
                  </a:lnTo>
                  <a:cubicBezTo>
                    <a:pt x="381000" y="96107"/>
                    <a:pt x="353282" y="123825"/>
                    <a:pt x="319088" y="123825"/>
                  </a:cubicBezTo>
                  <a:close/>
                </a:path>
              </a:pathLst>
            </a:custGeom>
            <a:solidFill>
              <a:srgbClr val="F9F9F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8FCC8555-F2EA-43E3-A766-681A7F85A79C}"/>
              </a:ext>
            </a:extLst>
          </p:cNvPr>
          <p:cNvGrpSpPr/>
          <p:nvPr/>
        </p:nvGrpSpPr>
        <p:grpSpPr>
          <a:xfrm rot="20507882">
            <a:off x="5592805" y="4739177"/>
            <a:ext cx="691615" cy="636345"/>
            <a:chOff x="8118417" y="1618087"/>
            <a:chExt cx="691615" cy="636345"/>
          </a:xfrm>
        </p:grpSpPr>
        <p:sp>
          <p:nvSpPr>
            <p:cNvPr id="45" name="자유형: 도형 44">
              <a:extLst>
                <a:ext uri="{FF2B5EF4-FFF2-40B4-BE49-F238E27FC236}">
                  <a16:creationId xmlns:a16="http://schemas.microsoft.com/office/drawing/2014/main" id="{600BEB06-327A-40E3-A304-E31E6F249526}"/>
                </a:ext>
              </a:extLst>
            </p:cNvPr>
            <p:cNvSpPr/>
            <p:nvPr/>
          </p:nvSpPr>
          <p:spPr>
            <a:xfrm>
              <a:off x="8118417" y="1652949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39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39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6" name="자유형: 도형 45">
              <a:extLst>
                <a:ext uri="{FF2B5EF4-FFF2-40B4-BE49-F238E27FC236}">
                  <a16:creationId xmlns:a16="http://schemas.microsoft.com/office/drawing/2014/main" id="{33330810-9151-4BC4-A024-CECF4C8AA69C}"/>
                </a:ext>
              </a:extLst>
            </p:cNvPr>
            <p:cNvSpPr/>
            <p:nvPr/>
          </p:nvSpPr>
          <p:spPr>
            <a:xfrm>
              <a:off x="8159322" y="1618087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8"/>
                    <a:pt x="0" y="285750"/>
                  </a:cubicBezTo>
                  <a:lnTo>
                    <a:pt x="0" y="514350"/>
                  </a:lnTo>
                  <a:cubicBezTo>
                    <a:pt x="0" y="671512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2"/>
                    <a:pt x="1066705" y="514350"/>
                  </a:cubicBezTo>
                  <a:lnTo>
                    <a:pt x="1066705" y="285750"/>
                  </a:lnTo>
                  <a:cubicBezTo>
                    <a:pt x="1066800" y="128588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47" name="자유형: 도형 46">
              <a:extLst>
                <a:ext uri="{FF2B5EF4-FFF2-40B4-BE49-F238E27FC236}">
                  <a16:creationId xmlns:a16="http://schemas.microsoft.com/office/drawing/2014/main" id="{D56CCE24-EA66-42F9-9151-66BBD130B79E}"/>
                </a:ext>
              </a:extLst>
            </p:cNvPr>
            <p:cNvSpPr/>
            <p:nvPr/>
          </p:nvSpPr>
          <p:spPr>
            <a:xfrm>
              <a:off x="8309950" y="1751689"/>
              <a:ext cx="343315" cy="276045"/>
            </a:xfrm>
            <a:custGeom>
              <a:avLst/>
              <a:gdLst>
                <a:gd name="connsiteX0" fmla="*/ 402683 w 562794"/>
                <a:gd name="connsiteY0" fmla="*/ 388872 h 452519"/>
                <a:gd name="connsiteX1" fmla="*/ 308100 w 562794"/>
                <a:gd name="connsiteY1" fmla="*/ 449736 h 452519"/>
                <a:gd name="connsiteX2" fmla="*/ 195228 w 562794"/>
                <a:gd name="connsiteY2" fmla="*/ 398873 h 452519"/>
                <a:gd name="connsiteX3" fmla="*/ 3395 w 562794"/>
                <a:gd name="connsiteY3" fmla="*/ 134554 h 452519"/>
                <a:gd name="connsiteX4" fmla="*/ 126077 w 562794"/>
                <a:gd name="connsiteY4" fmla="*/ 5681 h 452519"/>
                <a:gd name="connsiteX5" fmla="*/ 211421 w 562794"/>
                <a:gd name="connsiteY5" fmla="*/ 10539 h 452519"/>
                <a:gd name="connsiteX6" fmla="*/ 292859 w 562794"/>
                <a:gd name="connsiteY6" fmla="*/ 56735 h 452519"/>
                <a:gd name="connsiteX7" fmla="*/ 487646 w 562794"/>
                <a:gd name="connsiteY7" fmla="*/ 27303 h 452519"/>
                <a:gd name="connsiteX8" fmla="*/ 542986 w 562794"/>
                <a:gd name="connsiteY8" fmla="*/ 262475 h 452519"/>
                <a:gd name="connsiteX9" fmla="*/ 458309 w 562794"/>
                <a:gd name="connsiteY9" fmla="*/ 341723 h 452519"/>
                <a:gd name="connsiteX10" fmla="*/ 402683 w 562794"/>
                <a:gd name="connsiteY10" fmla="*/ 388872 h 452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62794" h="452519">
                  <a:moveTo>
                    <a:pt x="402683" y="388872"/>
                  </a:moveTo>
                  <a:cubicBezTo>
                    <a:pt x="373060" y="413541"/>
                    <a:pt x="341628" y="436878"/>
                    <a:pt x="308100" y="449736"/>
                  </a:cubicBezTo>
                  <a:cubicBezTo>
                    <a:pt x="270285" y="464310"/>
                    <a:pt x="224565" y="417828"/>
                    <a:pt x="195228" y="398873"/>
                  </a:cubicBezTo>
                  <a:cubicBezTo>
                    <a:pt x="104551" y="340199"/>
                    <a:pt x="-22418" y="261237"/>
                    <a:pt x="3395" y="134554"/>
                  </a:cubicBezTo>
                  <a:cubicBezTo>
                    <a:pt x="15682" y="74547"/>
                    <a:pt x="67974" y="22635"/>
                    <a:pt x="126077" y="5681"/>
                  </a:cubicBezTo>
                  <a:cubicBezTo>
                    <a:pt x="154175" y="-2606"/>
                    <a:pt x="184751" y="-2511"/>
                    <a:pt x="211421" y="10539"/>
                  </a:cubicBezTo>
                  <a:cubicBezTo>
                    <a:pt x="235043" y="22159"/>
                    <a:pt x="265142" y="78357"/>
                    <a:pt x="292859" y="56735"/>
                  </a:cubicBezTo>
                  <a:cubicBezTo>
                    <a:pt x="348010" y="13872"/>
                    <a:pt x="424495" y="-18989"/>
                    <a:pt x="487646" y="27303"/>
                  </a:cubicBezTo>
                  <a:cubicBezTo>
                    <a:pt x="554988" y="76547"/>
                    <a:pt x="586039" y="188656"/>
                    <a:pt x="542986" y="262475"/>
                  </a:cubicBezTo>
                  <a:cubicBezTo>
                    <a:pt x="524127" y="294860"/>
                    <a:pt x="487074" y="318196"/>
                    <a:pt x="458309" y="341723"/>
                  </a:cubicBezTo>
                  <a:cubicBezTo>
                    <a:pt x="440592" y="356296"/>
                    <a:pt x="422018" y="372870"/>
                    <a:pt x="402683" y="388872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131B8956-DFF8-4880-BEEA-8917E428E94C}"/>
              </a:ext>
            </a:extLst>
          </p:cNvPr>
          <p:cNvGrpSpPr/>
          <p:nvPr/>
        </p:nvGrpSpPr>
        <p:grpSpPr>
          <a:xfrm rot="19787522">
            <a:off x="6883397" y="2724744"/>
            <a:ext cx="640716" cy="616729"/>
            <a:chOff x="6982601" y="2802594"/>
            <a:chExt cx="640716" cy="616729"/>
          </a:xfrm>
        </p:grpSpPr>
        <p:sp>
          <p:nvSpPr>
            <p:cNvPr id="49" name="자유형: 도형 48">
              <a:extLst>
                <a:ext uri="{FF2B5EF4-FFF2-40B4-BE49-F238E27FC236}">
                  <a16:creationId xmlns:a16="http://schemas.microsoft.com/office/drawing/2014/main" id="{B9AE1A5C-E41A-4C00-9746-7228C7B7D9A9}"/>
                </a:ext>
              </a:extLst>
            </p:cNvPr>
            <p:cNvSpPr/>
            <p:nvPr/>
          </p:nvSpPr>
          <p:spPr>
            <a:xfrm>
              <a:off x="6982601" y="2820728"/>
              <a:ext cx="600575" cy="598595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808"/>
                    <a:pt x="1133094" y="1295400"/>
                    <a:pt x="927545" y="1295400"/>
                  </a:cubicBezTo>
                  <a:close/>
                </a:path>
              </a:pathLst>
            </a:custGeom>
            <a:solidFill>
              <a:srgbClr val="AD0E8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0" name="자유형: 도형 49">
              <a:extLst>
                <a:ext uri="{FF2B5EF4-FFF2-40B4-BE49-F238E27FC236}">
                  <a16:creationId xmlns:a16="http://schemas.microsoft.com/office/drawing/2014/main" id="{392B60EE-556C-451B-8CBF-AF54AF3FF74A}"/>
                </a:ext>
              </a:extLst>
            </p:cNvPr>
            <p:cNvSpPr/>
            <p:nvPr/>
          </p:nvSpPr>
          <p:spPr>
            <a:xfrm>
              <a:off x="7022742" y="2802594"/>
              <a:ext cx="600575" cy="598595"/>
            </a:xfrm>
            <a:custGeom>
              <a:avLst/>
              <a:gdLst>
                <a:gd name="connsiteX0" fmla="*/ 927545 w 1299686"/>
                <a:gd name="connsiteY0" fmla="*/ 1295400 h 1295400"/>
                <a:gd name="connsiteX1" fmla="*/ 372142 w 1299686"/>
                <a:gd name="connsiteY1" fmla="*/ 1295400 h 1295400"/>
                <a:gd name="connsiteX2" fmla="*/ 0 w 1299686"/>
                <a:gd name="connsiteY2" fmla="*/ 923258 h 1295400"/>
                <a:gd name="connsiteX3" fmla="*/ 0 w 1299686"/>
                <a:gd name="connsiteY3" fmla="*/ 372142 h 1295400"/>
                <a:gd name="connsiteX4" fmla="*/ 372142 w 1299686"/>
                <a:gd name="connsiteY4" fmla="*/ 0 h 1295400"/>
                <a:gd name="connsiteX5" fmla="*/ 927545 w 1299686"/>
                <a:gd name="connsiteY5" fmla="*/ 0 h 1295400"/>
                <a:gd name="connsiteX6" fmla="*/ 1299686 w 1299686"/>
                <a:gd name="connsiteY6" fmla="*/ 372142 h 1295400"/>
                <a:gd name="connsiteX7" fmla="*/ 1299686 w 1299686"/>
                <a:gd name="connsiteY7" fmla="*/ 923258 h 1295400"/>
                <a:gd name="connsiteX8" fmla="*/ 927545 w 1299686"/>
                <a:gd name="connsiteY8" fmla="*/ 12954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99686" h="1295400">
                  <a:moveTo>
                    <a:pt x="927545" y="1295400"/>
                  </a:moveTo>
                  <a:lnTo>
                    <a:pt x="372142" y="1295400"/>
                  </a:lnTo>
                  <a:cubicBezTo>
                    <a:pt x="166592" y="1295400"/>
                    <a:pt x="0" y="1128808"/>
                    <a:pt x="0" y="923258"/>
                  </a:cubicBezTo>
                  <a:lnTo>
                    <a:pt x="0" y="372142"/>
                  </a:lnTo>
                  <a:cubicBezTo>
                    <a:pt x="0" y="166592"/>
                    <a:pt x="166592" y="0"/>
                    <a:pt x="372142" y="0"/>
                  </a:cubicBezTo>
                  <a:lnTo>
                    <a:pt x="927545" y="0"/>
                  </a:lnTo>
                  <a:cubicBezTo>
                    <a:pt x="1133094" y="0"/>
                    <a:pt x="1299686" y="166592"/>
                    <a:pt x="1299686" y="372142"/>
                  </a:cubicBezTo>
                  <a:lnTo>
                    <a:pt x="1299686" y="923258"/>
                  </a:lnTo>
                  <a:cubicBezTo>
                    <a:pt x="1299686" y="1128713"/>
                    <a:pt x="1133094" y="1295400"/>
                    <a:pt x="927545" y="1295400"/>
                  </a:cubicBezTo>
                  <a:close/>
                </a:path>
              </a:pathLst>
            </a:custGeom>
            <a:gradFill flip="none" rotWithShape="1">
              <a:gsLst>
                <a:gs pos="31000">
                  <a:srgbClr val="DD2568"/>
                </a:gs>
                <a:gs pos="85000">
                  <a:srgbClr val="5C39CB"/>
                </a:gs>
                <a:gs pos="0">
                  <a:srgbClr val="FFC057"/>
                </a:gs>
                <a:gs pos="61000">
                  <a:srgbClr val="D767C1"/>
                </a:gs>
              </a:gsLst>
              <a:path path="circle">
                <a:fillToRect t="100000" r="100000"/>
              </a:path>
              <a:tileRect l="-100000" b="-100000"/>
            </a:gra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ko-KR" altLang="en-US"/>
            </a:p>
          </p:txBody>
        </p:sp>
        <p:sp>
          <p:nvSpPr>
            <p:cNvPr id="51" name="자유형: 도형 50">
              <a:extLst>
                <a:ext uri="{FF2B5EF4-FFF2-40B4-BE49-F238E27FC236}">
                  <a16:creationId xmlns:a16="http://schemas.microsoft.com/office/drawing/2014/main" id="{FC007205-A54B-41E3-A8AB-A64DCB1D2399}"/>
                </a:ext>
              </a:extLst>
            </p:cNvPr>
            <p:cNvSpPr/>
            <p:nvPr/>
          </p:nvSpPr>
          <p:spPr>
            <a:xfrm>
              <a:off x="7149150" y="2925812"/>
              <a:ext cx="347758" cy="352159"/>
            </a:xfrm>
            <a:custGeom>
              <a:avLst/>
              <a:gdLst>
                <a:gd name="connsiteX0" fmla="*/ 173900 w 347758"/>
                <a:gd name="connsiteY0" fmla="*/ 128742 h 352159"/>
                <a:gd name="connsiteX1" fmla="*/ 126585 w 347758"/>
                <a:gd name="connsiteY1" fmla="*/ 176058 h 352159"/>
                <a:gd name="connsiteX2" fmla="*/ 173900 w 347758"/>
                <a:gd name="connsiteY2" fmla="*/ 223373 h 352159"/>
                <a:gd name="connsiteX3" fmla="*/ 221216 w 347758"/>
                <a:gd name="connsiteY3" fmla="*/ 176058 h 352159"/>
                <a:gd name="connsiteX4" fmla="*/ 173900 w 347758"/>
                <a:gd name="connsiteY4" fmla="*/ 128742 h 352159"/>
                <a:gd name="connsiteX5" fmla="*/ 173900 w 347758"/>
                <a:gd name="connsiteY5" fmla="*/ 92430 h 352159"/>
                <a:gd name="connsiteX6" fmla="*/ 257528 w 347758"/>
                <a:gd name="connsiteY6" fmla="*/ 176058 h 352159"/>
                <a:gd name="connsiteX7" fmla="*/ 173900 w 347758"/>
                <a:gd name="connsiteY7" fmla="*/ 259685 h 352159"/>
                <a:gd name="connsiteX8" fmla="*/ 90273 w 347758"/>
                <a:gd name="connsiteY8" fmla="*/ 176058 h 352159"/>
                <a:gd name="connsiteX9" fmla="*/ 173900 w 347758"/>
                <a:gd name="connsiteY9" fmla="*/ 92430 h 352159"/>
                <a:gd name="connsiteX10" fmla="*/ 264923 w 347758"/>
                <a:gd name="connsiteY10" fmla="*/ 72888 h 352159"/>
                <a:gd name="connsiteX11" fmla="*/ 278127 w 347758"/>
                <a:gd name="connsiteY11" fmla="*/ 86093 h 352159"/>
                <a:gd name="connsiteX12" fmla="*/ 264923 w 347758"/>
                <a:gd name="connsiteY12" fmla="*/ 99297 h 352159"/>
                <a:gd name="connsiteX13" fmla="*/ 251718 w 347758"/>
                <a:gd name="connsiteY13" fmla="*/ 86093 h 352159"/>
                <a:gd name="connsiteX14" fmla="*/ 264923 w 347758"/>
                <a:gd name="connsiteY14" fmla="*/ 72888 h 352159"/>
                <a:gd name="connsiteX15" fmla="*/ 93002 w 347758"/>
                <a:gd name="connsiteY15" fmla="*/ 35167 h 352159"/>
                <a:gd name="connsiteX16" fmla="*/ 35211 w 347758"/>
                <a:gd name="connsiteY16" fmla="*/ 92959 h 352159"/>
                <a:gd name="connsiteX17" fmla="*/ 35211 w 347758"/>
                <a:gd name="connsiteY17" fmla="*/ 259113 h 352159"/>
                <a:gd name="connsiteX18" fmla="*/ 93002 w 347758"/>
                <a:gd name="connsiteY18" fmla="*/ 316904 h 352159"/>
                <a:gd name="connsiteX19" fmla="*/ 254755 w 347758"/>
                <a:gd name="connsiteY19" fmla="*/ 316904 h 352159"/>
                <a:gd name="connsiteX20" fmla="*/ 312546 w 347758"/>
                <a:gd name="connsiteY20" fmla="*/ 259113 h 352159"/>
                <a:gd name="connsiteX21" fmla="*/ 312546 w 347758"/>
                <a:gd name="connsiteY21" fmla="*/ 92959 h 352159"/>
                <a:gd name="connsiteX22" fmla="*/ 254755 w 347758"/>
                <a:gd name="connsiteY22" fmla="*/ 35167 h 352159"/>
                <a:gd name="connsiteX23" fmla="*/ 87500 w 347758"/>
                <a:gd name="connsiteY23" fmla="*/ 0 h 352159"/>
                <a:gd name="connsiteX24" fmla="*/ 260257 w 347758"/>
                <a:gd name="connsiteY24" fmla="*/ 0 h 352159"/>
                <a:gd name="connsiteX25" fmla="*/ 347758 w 347758"/>
                <a:gd name="connsiteY25" fmla="*/ 87457 h 352159"/>
                <a:gd name="connsiteX26" fmla="*/ 347758 w 347758"/>
                <a:gd name="connsiteY26" fmla="*/ 264659 h 352159"/>
                <a:gd name="connsiteX27" fmla="*/ 260257 w 347758"/>
                <a:gd name="connsiteY27" fmla="*/ 352159 h 352159"/>
                <a:gd name="connsiteX28" fmla="*/ 87500 w 347758"/>
                <a:gd name="connsiteY28" fmla="*/ 352159 h 352159"/>
                <a:gd name="connsiteX29" fmla="*/ 0 w 347758"/>
                <a:gd name="connsiteY29" fmla="*/ 264659 h 352159"/>
                <a:gd name="connsiteX30" fmla="*/ 0 w 347758"/>
                <a:gd name="connsiteY30" fmla="*/ 87501 h 352159"/>
                <a:gd name="connsiteX31" fmla="*/ 87500 w 347758"/>
                <a:gd name="connsiteY31" fmla="*/ 0 h 352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347758" h="352159">
                  <a:moveTo>
                    <a:pt x="173900" y="128742"/>
                  </a:moveTo>
                  <a:cubicBezTo>
                    <a:pt x="147755" y="128742"/>
                    <a:pt x="126585" y="149913"/>
                    <a:pt x="126585" y="176058"/>
                  </a:cubicBezTo>
                  <a:cubicBezTo>
                    <a:pt x="126585" y="202202"/>
                    <a:pt x="147755" y="223373"/>
                    <a:pt x="173900" y="223373"/>
                  </a:cubicBezTo>
                  <a:cubicBezTo>
                    <a:pt x="200001" y="223373"/>
                    <a:pt x="221216" y="202202"/>
                    <a:pt x="221216" y="176058"/>
                  </a:cubicBezTo>
                  <a:cubicBezTo>
                    <a:pt x="221216" y="149913"/>
                    <a:pt x="200045" y="128742"/>
                    <a:pt x="173900" y="128742"/>
                  </a:cubicBezTo>
                  <a:close/>
                  <a:moveTo>
                    <a:pt x="173900" y="92430"/>
                  </a:moveTo>
                  <a:cubicBezTo>
                    <a:pt x="220072" y="92430"/>
                    <a:pt x="257528" y="129887"/>
                    <a:pt x="257528" y="176058"/>
                  </a:cubicBezTo>
                  <a:cubicBezTo>
                    <a:pt x="257528" y="222229"/>
                    <a:pt x="220072" y="259685"/>
                    <a:pt x="173900" y="259685"/>
                  </a:cubicBezTo>
                  <a:cubicBezTo>
                    <a:pt x="127729" y="259685"/>
                    <a:pt x="90273" y="222229"/>
                    <a:pt x="90273" y="176058"/>
                  </a:cubicBezTo>
                  <a:cubicBezTo>
                    <a:pt x="90273" y="129887"/>
                    <a:pt x="127729" y="92430"/>
                    <a:pt x="173900" y="92430"/>
                  </a:cubicBezTo>
                  <a:close/>
                  <a:moveTo>
                    <a:pt x="264923" y="72888"/>
                  </a:moveTo>
                  <a:cubicBezTo>
                    <a:pt x="272216" y="72888"/>
                    <a:pt x="278127" y="78800"/>
                    <a:pt x="278127" y="86093"/>
                  </a:cubicBezTo>
                  <a:cubicBezTo>
                    <a:pt x="278127" y="93385"/>
                    <a:pt x="272216" y="99297"/>
                    <a:pt x="264923" y="99297"/>
                  </a:cubicBezTo>
                  <a:cubicBezTo>
                    <a:pt x="257630" y="99297"/>
                    <a:pt x="251718" y="93385"/>
                    <a:pt x="251718" y="86093"/>
                  </a:cubicBezTo>
                  <a:cubicBezTo>
                    <a:pt x="251718" y="78800"/>
                    <a:pt x="257630" y="72888"/>
                    <a:pt x="264923" y="72888"/>
                  </a:cubicBezTo>
                  <a:close/>
                  <a:moveTo>
                    <a:pt x="93002" y="35167"/>
                  </a:moveTo>
                  <a:cubicBezTo>
                    <a:pt x="61091" y="35167"/>
                    <a:pt x="35211" y="61048"/>
                    <a:pt x="35211" y="92959"/>
                  </a:cubicBezTo>
                  <a:lnTo>
                    <a:pt x="35211" y="259113"/>
                  </a:lnTo>
                  <a:cubicBezTo>
                    <a:pt x="35211" y="291023"/>
                    <a:pt x="61091" y="316904"/>
                    <a:pt x="93002" y="316904"/>
                  </a:cubicBezTo>
                  <a:lnTo>
                    <a:pt x="254755" y="316904"/>
                  </a:lnTo>
                  <a:cubicBezTo>
                    <a:pt x="286666" y="316904"/>
                    <a:pt x="312546" y="291023"/>
                    <a:pt x="312546" y="259113"/>
                  </a:cubicBezTo>
                  <a:lnTo>
                    <a:pt x="312546" y="92959"/>
                  </a:lnTo>
                  <a:cubicBezTo>
                    <a:pt x="312546" y="61048"/>
                    <a:pt x="286666" y="35167"/>
                    <a:pt x="254755" y="35167"/>
                  </a:cubicBezTo>
                  <a:close/>
                  <a:moveTo>
                    <a:pt x="87500" y="0"/>
                  </a:moveTo>
                  <a:lnTo>
                    <a:pt x="260257" y="0"/>
                  </a:lnTo>
                  <a:cubicBezTo>
                    <a:pt x="308585" y="0"/>
                    <a:pt x="347758" y="39129"/>
                    <a:pt x="347758" y="87457"/>
                  </a:cubicBezTo>
                  <a:lnTo>
                    <a:pt x="347758" y="264659"/>
                  </a:lnTo>
                  <a:cubicBezTo>
                    <a:pt x="347758" y="312987"/>
                    <a:pt x="308585" y="352159"/>
                    <a:pt x="260257" y="352159"/>
                  </a:cubicBezTo>
                  <a:lnTo>
                    <a:pt x="87500" y="352159"/>
                  </a:lnTo>
                  <a:cubicBezTo>
                    <a:pt x="39172" y="352159"/>
                    <a:pt x="0" y="312987"/>
                    <a:pt x="0" y="264659"/>
                  </a:cubicBezTo>
                  <a:lnTo>
                    <a:pt x="0" y="87501"/>
                  </a:lnTo>
                  <a:cubicBezTo>
                    <a:pt x="0" y="39172"/>
                    <a:pt x="39172" y="0"/>
                    <a:pt x="87500" y="0"/>
                  </a:cubicBezTo>
                  <a:close/>
                </a:path>
              </a:pathLst>
            </a:custGeom>
            <a:solidFill>
              <a:srgbClr val="FBF8F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B9963B1-1A69-453A-BEF4-129130D0953E}"/>
              </a:ext>
            </a:extLst>
          </p:cNvPr>
          <p:cNvGrpSpPr/>
          <p:nvPr/>
        </p:nvGrpSpPr>
        <p:grpSpPr>
          <a:xfrm>
            <a:off x="486840" y="1469208"/>
            <a:ext cx="4696744" cy="4857690"/>
            <a:chOff x="2781968" y="30"/>
            <a:chExt cx="6629164" cy="6856330"/>
          </a:xfrm>
        </p:grpSpPr>
        <p:grpSp>
          <p:nvGrpSpPr>
            <p:cNvPr id="53" name="그룹 52">
              <a:extLst>
                <a:ext uri="{FF2B5EF4-FFF2-40B4-BE49-F238E27FC236}">
                  <a16:creationId xmlns:a16="http://schemas.microsoft.com/office/drawing/2014/main" id="{7DEBB6A2-7F42-49A7-812A-82ADBC83AD51}"/>
                </a:ext>
              </a:extLst>
            </p:cNvPr>
            <p:cNvGrpSpPr/>
            <p:nvPr/>
          </p:nvGrpSpPr>
          <p:grpSpPr>
            <a:xfrm>
              <a:off x="2781968" y="30"/>
              <a:ext cx="5467412" cy="6856330"/>
              <a:chOff x="2781968" y="30"/>
              <a:chExt cx="5467412" cy="6856330"/>
            </a:xfrm>
          </p:grpSpPr>
          <p:sp>
            <p:nvSpPr>
              <p:cNvPr id="96" name="자유형: 도형 95">
                <a:extLst>
                  <a:ext uri="{FF2B5EF4-FFF2-40B4-BE49-F238E27FC236}">
                    <a16:creationId xmlns:a16="http://schemas.microsoft.com/office/drawing/2014/main" id="{8A9AF85C-822D-4F23-AC4A-6635F17F0780}"/>
                  </a:ext>
                </a:extLst>
              </p:cNvPr>
              <p:cNvSpPr/>
              <p:nvPr/>
            </p:nvSpPr>
            <p:spPr>
              <a:xfrm>
                <a:off x="2781968" y="30"/>
                <a:ext cx="5467412" cy="6856330"/>
              </a:xfrm>
              <a:custGeom>
                <a:avLst/>
                <a:gdLst>
                  <a:gd name="connsiteX0" fmla="*/ 5135654 w 5467412"/>
                  <a:gd name="connsiteY0" fmla="*/ 5934630 h 6856330"/>
                  <a:gd name="connsiteX1" fmla="*/ 2078212 w 5467412"/>
                  <a:gd name="connsiteY1" fmla="*/ 6837281 h 6856330"/>
                  <a:gd name="connsiteX2" fmla="*/ 1503519 w 5467412"/>
                  <a:gd name="connsiteY2" fmla="*/ 6524571 h 6856330"/>
                  <a:gd name="connsiteX3" fmla="*/ 19049 w 5467412"/>
                  <a:gd name="connsiteY3" fmla="*/ 1496393 h 6856330"/>
                  <a:gd name="connsiteX4" fmla="*/ 331759 w 5467412"/>
                  <a:gd name="connsiteY4" fmla="*/ 921700 h 6856330"/>
                  <a:gd name="connsiteX5" fmla="*/ 3389201 w 5467412"/>
                  <a:gd name="connsiteY5" fmla="*/ 19049 h 6856330"/>
                  <a:gd name="connsiteX6" fmla="*/ 3963894 w 5467412"/>
                  <a:gd name="connsiteY6" fmla="*/ 331759 h 6856330"/>
                  <a:gd name="connsiteX7" fmla="*/ 5448363 w 5467412"/>
                  <a:gd name="connsiteY7" fmla="*/ 5359937 h 6856330"/>
                  <a:gd name="connsiteX8" fmla="*/ 5135654 w 5467412"/>
                  <a:gd name="connsiteY8" fmla="*/ 5934630 h 68563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467412" h="6856330">
                    <a:moveTo>
                      <a:pt x="5135654" y="5934630"/>
                    </a:moveTo>
                    <a:lnTo>
                      <a:pt x="2078212" y="6837281"/>
                    </a:lnTo>
                    <a:cubicBezTo>
                      <a:pt x="1833163" y="6909616"/>
                      <a:pt x="1575854" y="6769620"/>
                      <a:pt x="1503519" y="6524571"/>
                    </a:cubicBezTo>
                    <a:lnTo>
                      <a:pt x="19049" y="1496393"/>
                    </a:lnTo>
                    <a:cubicBezTo>
                      <a:pt x="-53285" y="1251344"/>
                      <a:pt x="86710" y="994035"/>
                      <a:pt x="331759" y="921700"/>
                    </a:cubicBezTo>
                    <a:lnTo>
                      <a:pt x="3389201" y="19049"/>
                    </a:lnTo>
                    <a:cubicBezTo>
                      <a:pt x="3634250" y="-53285"/>
                      <a:pt x="3891559" y="86710"/>
                      <a:pt x="3963894" y="331759"/>
                    </a:cubicBezTo>
                    <a:lnTo>
                      <a:pt x="5448363" y="5359937"/>
                    </a:lnTo>
                    <a:cubicBezTo>
                      <a:pt x="5520698" y="5604986"/>
                      <a:pt x="5380703" y="5862296"/>
                      <a:pt x="5135654" y="5934630"/>
                    </a:cubicBezTo>
                    <a:close/>
                  </a:path>
                </a:pathLst>
              </a:custGeom>
              <a:solidFill>
                <a:srgbClr val="2B2FDE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7" name="자유형: 도형 96">
                <a:extLst>
                  <a:ext uri="{FF2B5EF4-FFF2-40B4-BE49-F238E27FC236}">
                    <a16:creationId xmlns:a16="http://schemas.microsoft.com/office/drawing/2014/main" id="{60E09197-CDF4-4A90-A2D7-062A7A10FBF1}"/>
                  </a:ext>
                </a:extLst>
              </p:cNvPr>
              <p:cNvSpPr/>
              <p:nvPr/>
            </p:nvSpPr>
            <p:spPr>
              <a:xfrm>
                <a:off x="3219194" y="530050"/>
                <a:ext cx="4648667" cy="5937588"/>
              </a:xfrm>
              <a:custGeom>
                <a:avLst/>
                <a:gdLst>
                  <a:gd name="connsiteX0" fmla="*/ 4316909 w 4648667"/>
                  <a:gd name="connsiteY0" fmla="*/ 5192893 h 5937588"/>
                  <a:gd name="connsiteX1" fmla="*/ 1859216 w 4648667"/>
                  <a:gd name="connsiteY1" fmla="*/ 5918539 h 5937588"/>
                  <a:gd name="connsiteX2" fmla="*/ 1284523 w 4648667"/>
                  <a:gd name="connsiteY2" fmla="*/ 5605829 h 5937588"/>
                  <a:gd name="connsiteX3" fmla="*/ 19049 w 4648667"/>
                  <a:gd name="connsiteY3" fmla="*/ 1319311 h 5937588"/>
                  <a:gd name="connsiteX4" fmla="*/ 331759 w 4648667"/>
                  <a:gd name="connsiteY4" fmla="*/ 744618 h 5937588"/>
                  <a:gd name="connsiteX5" fmla="*/ 2789452 w 4648667"/>
                  <a:gd name="connsiteY5" fmla="*/ 19049 h 5937588"/>
                  <a:gd name="connsiteX6" fmla="*/ 3364145 w 4648667"/>
                  <a:gd name="connsiteY6" fmla="*/ 331759 h 5937588"/>
                  <a:gd name="connsiteX7" fmla="*/ 4629618 w 4648667"/>
                  <a:gd name="connsiteY7" fmla="*/ 4618201 h 5937588"/>
                  <a:gd name="connsiteX8" fmla="*/ 4316909 w 4648667"/>
                  <a:gd name="connsiteY8" fmla="*/ 5192893 h 5937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648667" h="5937588">
                    <a:moveTo>
                      <a:pt x="4316909" y="5192893"/>
                    </a:moveTo>
                    <a:lnTo>
                      <a:pt x="1859216" y="5918539"/>
                    </a:lnTo>
                    <a:cubicBezTo>
                      <a:pt x="1614167" y="5990874"/>
                      <a:pt x="1356858" y="5850878"/>
                      <a:pt x="1284523" y="5605829"/>
                    </a:cubicBezTo>
                    <a:lnTo>
                      <a:pt x="19049" y="1319311"/>
                    </a:lnTo>
                    <a:cubicBezTo>
                      <a:pt x="-53285" y="1074262"/>
                      <a:pt x="86710" y="816953"/>
                      <a:pt x="331759" y="744618"/>
                    </a:cubicBezTo>
                    <a:lnTo>
                      <a:pt x="2789452" y="19049"/>
                    </a:lnTo>
                    <a:cubicBezTo>
                      <a:pt x="3034501" y="-53285"/>
                      <a:pt x="3291810" y="86710"/>
                      <a:pt x="3364145" y="331759"/>
                    </a:cubicBezTo>
                    <a:lnTo>
                      <a:pt x="4629618" y="4618201"/>
                    </a:lnTo>
                    <a:cubicBezTo>
                      <a:pt x="4701953" y="4863249"/>
                      <a:pt x="4561957" y="5120559"/>
                      <a:pt x="4316909" y="5192893"/>
                    </a:cubicBezTo>
                    <a:close/>
                  </a:path>
                </a:pathLst>
              </a:custGeom>
              <a:solidFill>
                <a:srgbClr val="7281FE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8" name="자유형: 도형 97">
                <a:extLst>
                  <a:ext uri="{FF2B5EF4-FFF2-40B4-BE49-F238E27FC236}">
                    <a16:creationId xmlns:a16="http://schemas.microsoft.com/office/drawing/2014/main" id="{282D4667-CC10-40CD-94E9-05D5B20B2834}"/>
                  </a:ext>
                </a:extLst>
              </p:cNvPr>
              <p:cNvSpPr/>
              <p:nvPr/>
            </p:nvSpPr>
            <p:spPr>
              <a:xfrm>
                <a:off x="3869901" y="457181"/>
                <a:ext cx="1610914" cy="548422"/>
              </a:xfrm>
              <a:custGeom>
                <a:avLst/>
                <a:gdLst>
                  <a:gd name="connsiteX0" fmla="*/ 1573860 w 1610914"/>
                  <a:gd name="connsiteY0" fmla="*/ 101267 h 548422"/>
                  <a:gd name="connsiteX1" fmla="*/ 66326 w 1610914"/>
                  <a:gd name="connsiteY1" fmla="*/ 546309 h 548422"/>
                  <a:gd name="connsiteX2" fmla="*/ 2113 w 1610914"/>
                  <a:gd name="connsiteY2" fmla="*/ 511368 h 548422"/>
                  <a:gd name="connsiteX3" fmla="*/ 2113 w 1610914"/>
                  <a:gd name="connsiteY3" fmla="*/ 511368 h 548422"/>
                  <a:gd name="connsiteX4" fmla="*/ 37055 w 1610914"/>
                  <a:gd name="connsiteY4" fmla="*/ 447155 h 548422"/>
                  <a:gd name="connsiteX5" fmla="*/ 1544589 w 1610914"/>
                  <a:gd name="connsiteY5" fmla="*/ 2113 h 548422"/>
                  <a:gd name="connsiteX6" fmla="*/ 1608801 w 1610914"/>
                  <a:gd name="connsiteY6" fmla="*/ 37055 h 548422"/>
                  <a:gd name="connsiteX7" fmla="*/ 1608801 w 1610914"/>
                  <a:gd name="connsiteY7" fmla="*/ 37055 h 548422"/>
                  <a:gd name="connsiteX8" fmla="*/ 1573860 w 1610914"/>
                  <a:gd name="connsiteY8" fmla="*/ 101267 h 5484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610914" h="548422">
                    <a:moveTo>
                      <a:pt x="1573860" y="101267"/>
                    </a:moveTo>
                    <a:lnTo>
                      <a:pt x="66326" y="546309"/>
                    </a:lnTo>
                    <a:cubicBezTo>
                      <a:pt x="38970" y="554355"/>
                      <a:pt x="10236" y="538723"/>
                      <a:pt x="2113" y="511368"/>
                    </a:cubicBezTo>
                    <a:lnTo>
                      <a:pt x="2113" y="511368"/>
                    </a:lnTo>
                    <a:cubicBezTo>
                      <a:pt x="-5932" y="484012"/>
                      <a:pt x="9699" y="455278"/>
                      <a:pt x="37055" y="447155"/>
                    </a:cubicBezTo>
                    <a:lnTo>
                      <a:pt x="1544589" y="2113"/>
                    </a:lnTo>
                    <a:cubicBezTo>
                      <a:pt x="1571944" y="-5932"/>
                      <a:pt x="1600679" y="9699"/>
                      <a:pt x="1608801" y="37055"/>
                    </a:cubicBezTo>
                    <a:lnTo>
                      <a:pt x="1608801" y="37055"/>
                    </a:lnTo>
                    <a:cubicBezTo>
                      <a:pt x="1616847" y="64487"/>
                      <a:pt x="1601215" y="93221"/>
                      <a:pt x="1573860" y="101267"/>
                    </a:cubicBezTo>
                    <a:close/>
                  </a:path>
                </a:pathLst>
              </a:custGeom>
              <a:solidFill>
                <a:srgbClr val="3F41FC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4" name="자유형: 도형 53">
              <a:extLst>
                <a:ext uri="{FF2B5EF4-FFF2-40B4-BE49-F238E27FC236}">
                  <a16:creationId xmlns:a16="http://schemas.microsoft.com/office/drawing/2014/main" id="{DD3F926F-98CD-428C-8061-AAD2A7CF3673}"/>
                </a:ext>
              </a:extLst>
            </p:cNvPr>
            <p:cNvSpPr/>
            <p:nvPr/>
          </p:nvSpPr>
          <p:spPr>
            <a:xfrm>
              <a:off x="4429759" y="2910857"/>
              <a:ext cx="4143955" cy="3540107"/>
            </a:xfrm>
            <a:custGeom>
              <a:avLst/>
              <a:gdLst>
                <a:gd name="connsiteX0" fmla="*/ 4124393 w 4143954"/>
                <a:gd name="connsiteY0" fmla="*/ 2667264 h 3540107"/>
                <a:gd name="connsiteX1" fmla="*/ 4027768 w 4143954"/>
                <a:gd name="connsiteY1" fmla="*/ 2495699 h 3540107"/>
                <a:gd name="connsiteX2" fmla="*/ 4029530 w 4143954"/>
                <a:gd name="connsiteY2" fmla="*/ 2367274 h 3540107"/>
                <a:gd name="connsiteX3" fmla="*/ 4085007 w 4143954"/>
                <a:gd name="connsiteY3" fmla="*/ 2220230 h 3540107"/>
                <a:gd name="connsiteX4" fmla="*/ 4097574 w 4143954"/>
                <a:gd name="connsiteY4" fmla="*/ 2183526 h 3540107"/>
                <a:gd name="connsiteX5" fmla="*/ 4073437 w 4143954"/>
                <a:gd name="connsiteY5" fmla="*/ 2117398 h 3540107"/>
                <a:gd name="connsiteX6" fmla="*/ 3748237 w 4143954"/>
                <a:gd name="connsiteY6" fmla="*/ 1809976 h 3540107"/>
                <a:gd name="connsiteX7" fmla="*/ 3573607 w 4143954"/>
                <a:gd name="connsiteY7" fmla="*/ 1664080 h 3540107"/>
                <a:gd name="connsiteX8" fmla="*/ 3323807 w 4143954"/>
                <a:gd name="connsiteY8" fmla="*/ 1122796 h 3540107"/>
                <a:gd name="connsiteX9" fmla="*/ 3215765 w 4143954"/>
                <a:gd name="connsiteY9" fmla="*/ 728327 h 3540107"/>
                <a:gd name="connsiteX10" fmla="*/ 2789880 w 4143954"/>
                <a:gd name="connsiteY10" fmla="*/ 99613 h 3540107"/>
                <a:gd name="connsiteX11" fmla="*/ 2376101 w 4143954"/>
                <a:gd name="connsiteY11" fmla="*/ 0 h 3540107"/>
                <a:gd name="connsiteX12" fmla="*/ 2376101 w 4143954"/>
                <a:gd name="connsiteY12" fmla="*/ 229877 h 3540107"/>
                <a:gd name="connsiteX13" fmla="*/ 2192199 w 4143954"/>
                <a:gd name="connsiteY13" fmla="*/ 375466 h 3540107"/>
                <a:gd name="connsiteX14" fmla="*/ 1504637 w 4143954"/>
                <a:gd name="connsiteY14" fmla="*/ 504963 h 3540107"/>
                <a:gd name="connsiteX15" fmla="*/ 1101279 w 4143954"/>
                <a:gd name="connsiteY15" fmla="*/ 378454 h 3540107"/>
                <a:gd name="connsiteX16" fmla="*/ 947031 w 4143954"/>
                <a:gd name="connsiteY16" fmla="*/ 215625 h 3540107"/>
                <a:gd name="connsiteX17" fmla="*/ 907339 w 4143954"/>
                <a:gd name="connsiteY17" fmla="*/ 108655 h 3540107"/>
                <a:gd name="connsiteX18" fmla="*/ 900520 w 4143954"/>
                <a:gd name="connsiteY18" fmla="*/ 12490 h 3540107"/>
                <a:gd name="connsiteX19" fmla="*/ 672098 w 4143954"/>
                <a:gd name="connsiteY19" fmla="*/ 87890 h 3540107"/>
                <a:gd name="connsiteX20" fmla="*/ 277936 w 4143954"/>
                <a:gd name="connsiteY20" fmla="*/ 380523 h 3540107"/>
                <a:gd name="connsiteX21" fmla="*/ 69207 w 4143954"/>
                <a:gd name="connsiteY21" fmla="*/ 878667 h 3540107"/>
                <a:gd name="connsiteX22" fmla="*/ 6374 w 4143954"/>
                <a:gd name="connsiteY22" fmla="*/ 1595577 h 3540107"/>
                <a:gd name="connsiteX23" fmla="*/ 181157 w 4143954"/>
                <a:gd name="connsiteY23" fmla="*/ 1840779 h 3540107"/>
                <a:gd name="connsiteX24" fmla="*/ 503982 w 4143954"/>
                <a:gd name="connsiteY24" fmla="*/ 1859246 h 3540107"/>
                <a:gd name="connsiteX25" fmla="*/ 555857 w 4143954"/>
                <a:gd name="connsiteY25" fmla="*/ 1869667 h 3540107"/>
                <a:gd name="connsiteX26" fmla="*/ 652022 w 4143954"/>
                <a:gd name="connsiteY26" fmla="*/ 3540107 h 3540107"/>
                <a:gd name="connsiteX27" fmla="*/ 3042744 w 4143954"/>
                <a:gd name="connsiteY27" fmla="*/ 2827488 h 3540107"/>
                <a:gd name="connsiteX28" fmla="*/ 3050637 w 4143954"/>
                <a:gd name="connsiteY28" fmla="*/ 2023532 h 3540107"/>
                <a:gd name="connsiteX29" fmla="*/ 3177912 w 4143954"/>
                <a:gd name="connsiteY29" fmla="*/ 2226053 h 3540107"/>
                <a:gd name="connsiteX30" fmla="*/ 3446945 w 4143954"/>
                <a:gd name="connsiteY30" fmla="*/ 2461447 h 3540107"/>
                <a:gd name="connsiteX31" fmla="*/ 3701342 w 4143954"/>
                <a:gd name="connsiteY31" fmla="*/ 2619220 h 3540107"/>
                <a:gd name="connsiteX32" fmla="*/ 4141940 w 4143954"/>
                <a:gd name="connsiteY32" fmla="*/ 2695462 h 3540107"/>
                <a:gd name="connsiteX33" fmla="*/ 4124393 w 4143954"/>
                <a:gd name="connsiteY33" fmla="*/ 2667264 h 3540107"/>
                <a:gd name="connsiteX34" fmla="*/ 2813097 w 4143954"/>
                <a:gd name="connsiteY34" fmla="*/ 959200 h 3540107"/>
                <a:gd name="connsiteX35" fmla="*/ 2812867 w 4143954"/>
                <a:gd name="connsiteY35" fmla="*/ 959354 h 3540107"/>
                <a:gd name="connsiteX36" fmla="*/ 2811871 w 4143954"/>
                <a:gd name="connsiteY36" fmla="*/ 953530 h 3540107"/>
                <a:gd name="connsiteX37" fmla="*/ 2816851 w 4143954"/>
                <a:gd name="connsiteY37" fmla="*/ 957132 h 3540107"/>
                <a:gd name="connsiteX38" fmla="*/ 2813097 w 4143954"/>
                <a:gd name="connsiteY38" fmla="*/ 959200 h 3540107"/>
                <a:gd name="connsiteX39" fmla="*/ 2946579 w 4143954"/>
                <a:gd name="connsiteY39" fmla="*/ 2255861 h 3540107"/>
                <a:gd name="connsiteX40" fmla="*/ 2946579 w 4143954"/>
                <a:gd name="connsiteY40" fmla="*/ 2254021 h 3540107"/>
                <a:gd name="connsiteX41" fmla="*/ 2951253 w 4143954"/>
                <a:gd name="connsiteY41" fmla="*/ 2253179 h 3540107"/>
                <a:gd name="connsiteX42" fmla="*/ 2946579 w 4143954"/>
                <a:gd name="connsiteY42" fmla="*/ 2255861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3097 w 4143955"/>
                <a:gd name="connsiteY34" fmla="*/ 95920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38" fmla="*/ 2813097 w 4143955"/>
                <a:gd name="connsiteY38" fmla="*/ 959200 h 3540107"/>
                <a:gd name="connsiteX39" fmla="*/ 2951253 w 4143955"/>
                <a:gd name="connsiteY39" fmla="*/ 2253179 h 3540107"/>
                <a:gd name="connsiteX40" fmla="*/ 2946579 w 4143955"/>
                <a:gd name="connsiteY40" fmla="*/ 2254021 h 3540107"/>
                <a:gd name="connsiteX41" fmla="*/ 2951253 w 4143955"/>
                <a:gd name="connsiteY41" fmla="*/ 2253179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3097 w 4143955"/>
                <a:gd name="connsiteY34" fmla="*/ 95920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38" fmla="*/ 2813097 w 4143955"/>
                <a:gd name="connsiteY38" fmla="*/ 959200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6851 w 4143955"/>
                <a:gd name="connsiteY34" fmla="*/ 957132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37" fmla="*/ 2816851 w 4143955"/>
                <a:gd name="connsiteY37" fmla="*/ 957132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34" fmla="*/ 2811871 w 4143955"/>
                <a:gd name="connsiteY34" fmla="*/ 953530 h 3540107"/>
                <a:gd name="connsiteX35" fmla="*/ 2812867 w 4143955"/>
                <a:gd name="connsiteY35" fmla="*/ 959354 h 3540107"/>
                <a:gd name="connsiteX36" fmla="*/ 2811871 w 4143955"/>
                <a:gd name="connsiteY36" fmla="*/ 953530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50637 w 4143955"/>
                <a:gd name="connsiteY28" fmla="*/ 2023532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  <a:gd name="connsiteX0" fmla="*/ 4124393 w 4143955"/>
                <a:gd name="connsiteY0" fmla="*/ 2667264 h 3540107"/>
                <a:gd name="connsiteX1" fmla="*/ 4027768 w 4143955"/>
                <a:gd name="connsiteY1" fmla="*/ 2495699 h 3540107"/>
                <a:gd name="connsiteX2" fmla="*/ 4029530 w 4143955"/>
                <a:gd name="connsiteY2" fmla="*/ 2367274 h 3540107"/>
                <a:gd name="connsiteX3" fmla="*/ 4085007 w 4143955"/>
                <a:gd name="connsiteY3" fmla="*/ 2220230 h 3540107"/>
                <a:gd name="connsiteX4" fmla="*/ 4097574 w 4143955"/>
                <a:gd name="connsiteY4" fmla="*/ 2183526 h 3540107"/>
                <a:gd name="connsiteX5" fmla="*/ 4073437 w 4143955"/>
                <a:gd name="connsiteY5" fmla="*/ 2117398 h 3540107"/>
                <a:gd name="connsiteX6" fmla="*/ 3748237 w 4143955"/>
                <a:gd name="connsiteY6" fmla="*/ 1809976 h 3540107"/>
                <a:gd name="connsiteX7" fmla="*/ 3573607 w 4143955"/>
                <a:gd name="connsiteY7" fmla="*/ 1664080 h 3540107"/>
                <a:gd name="connsiteX8" fmla="*/ 3323807 w 4143955"/>
                <a:gd name="connsiteY8" fmla="*/ 1122796 h 3540107"/>
                <a:gd name="connsiteX9" fmla="*/ 3215765 w 4143955"/>
                <a:gd name="connsiteY9" fmla="*/ 728327 h 3540107"/>
                <a:gd name="connsiteX10" fmla="*/ 2789880 w 4143955"/>
                <a:gd name="connsiteY10" fmla="*/ 99613 h 3540107"/>
                <a:gd name="connsiteX11" fmla="*/ 2376101 w 4143955"/>
                <a:gd name="connsiteY11" fmla="*/ 0 h 3540107"/>
                <a:gd name="connsiteX12" fmla="*/ 2376101 w 4143955"/>
                <a:gd name="connsiteY12" fmla="*/ 229877 h 3540107"/>
                <a:gd name="connsiteX13" fmla="*/ 2192199 w 4143955"/>
                <a:gd name="connsiteY13" fmla="*/ 375466 h 3540107"/>
                <a:gd name="connsiteX14" fmla="*/ 1504637 w 4143955"/>
                <a:gd name="connsiteY14" fmla="*/ 504963 h 3540107"/>
                <a:gd name="connsiteX15" fmla="*/ 1101279 w 4143955"/>
                <a:gd name="connsiteY15" fmla="*/ 378454 h 3540107"/>
                <a:gd name="connsiteX16" fmla="*/ 947031 w 4143955"/>
                <a:gd name="connsiteY16" fmla="*/ 215625 h 3540107"/>
                <a:gd name="connsiteX17" fmla="*/ 907339 w 4143955"/>
                <a:gd name="connsiteY17" fmla="*/ 108655 h 3540107"/>
                <a:gd name="connsiteX18" fmla="*/ 900520 w 4143955"/>
                <a:gd name="connsiteY18" fmla="*/ 12490 h 3540107"/>
                <a:gd name="connsiteX19" fmla="*/ 672098 w 4143955"/>
                <a:gd name="connsiteY19" fmla="*/ 87890 h 3540107"/>
                <a:gd name="connsiteX20" fmla="*/ 277936 w 4143955"/>
                <a:gd name="connsiteY20" fmla="*/ 380523 h 3540107"/>
                <a:gd name="connsiteX21" fmla="*/ 69207 w 4143955"/>
                <a:gd name="connsiteY21" fmla="*/ 878667 h 3540107"/>
                <a:gd name="connsiteX22" fmla="*/ 6374 w 4143955"/>
                <a:gd name="connsiteY22" fmla="*/ 1595577 h 3540107"/>
                <a:gd name="connsiteX23" fmla="*/ 181157 w 4143955"/>
                <a:gd name="connsiteY23" fmla="*/ 1840779 h 3540107"/>
                <a:gd name="connsiteX24" fmla="*/ 503982 w 4143955"/>
                <a:gd name="connsiteY24" fmla="*/ 1859246 h 3540107"/>
                <a:gd name="connsiteX25" fmla="*/ 555857 w 4143955"/>
                <a:gd name="connsiteY25" fmla="*/ 1869667 h 3540107"/>
                <a:gd name="connsiteX26" fmla="*/ 652022 w 4143955"/>
                <a:gd name="connsiteY26" fmla="*/ 3540107 h 3540107"/>
                <a:gd name="connsiteX27" fmla="*/ 3042744 w 4143955"/>
                <a:gd name="connsiteY27" fmla="*/ 2827488 h 3540107"/>
                <a:gd name="connsiteX28" fmla="*/ 3037190 w 4143955"/>
                <a:gd name="connsiteY28" fmla="*/ 1983190 h 3540107"/>
                <a:gd name="connsiteX29" fmla="*/ 3177912 w 4143955"/>
                <a:gd name="connsiteY29" fmla="*/ 2226053 h 3540107"/>
                <a:gd name="connsiteX30" fmla="*/ 3446945 w 4143955"/>
                <a:gd name="connsiteY30" fmla="*/ 2461447 h 3540107"/>
                <a:gd name="connsiteX31" fmla="*/ 3701342 w 4143955"/>
                <a:gd name="connsiteY31" fmla="*/ 2619220 h 3540107"/>
                <a:gd name="connsiteX32" fmla="*/ 4141940 w 4143955"/>
                <a:gd name="connsiteY32" fmla="*/ 2695462 h 3540107"/>
                <a:gd name="connsiteX33" fmla="*/ 4124393 w 4143955"/>
                <a:gd name="connsiteY33" fmla="*/ 2667264 h 35401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143955" h="3540107">
                  <a:moveTo>
                    <a:pt x="4124393" y="2667264"/>
                  </a:moveTo>
                  <a:cubicBezTo>
                    <a:pt x="4056732" y="2629487"/>
                    <a:pt x="4039261" y="2565965"/>
                    <a:pt x="4027768" y="2495699"/>
                  </a:cubicBezTo>
                  <a:cubicBezTo>
                    <a:pt x="4020565" y="2451792"/>
                    <a:pt x="4025469" y="2410108"/>
                    <a:pt x="4029530" y="2367274"/>
                  </a:cubicBezTo>
                  <a:cubicBezTo>
                    <a:pt x="4034664" y="2312870"/>
                    <a:pt x="4047997" y="2262297"/>
                    <a:pt x="4085007" y="2220230"/>
                  </a:cubicBezTo>
                  <a:cubicBezTo>
                    <a:pt x="4094125" y="2209885"/>
                    <a:pt x="4105619" y="2199924"/>
                    <a:pt x="4097574" y="2183526"/>
                  </a:cubicBezTo>
                  <a:cubicBezTo>
                    <a:pt x="4108531" y="2154561"/>
                    <a:pt x="4089375" y="2135865"/>
                    <a:pt x="4073437" y="2117398"/>
                  </a:cubicBezTo>
                  <a:cubicBezTo>
                    <a:pt x="3975662" y="2003762"/>
                    <a:pt x="3869842" y="1898478"/>
                    <a:pt x="3748237" y="1809976"/>
                  </a:cubicBezTo>
                  <a:cubicBezTo>
                    <a:pt x="3686783" y="1765303"/>
                    <a:pt x="3621575" y="1724998"/>
                    <a:pt x="3573607" y="1664080"/>
                  </a:cubicBezTo>
                  <a:cubicBezTo>
                    <a:pt x="3560581" y="1643775"/>
                    <a:pt x="3363576" y="1295894"/>
                    <a:pt x="3323807" y="1122796"/>
                  </a:cubicBezTo>
                  <a:cubicBezTo>
                    <a:pt x="3293234" y="989698"/>
                    <a:pt x="3248024" y="861043"/>
                    <a:pt x="3215765" y="728327"/>
                  </a:cubicBezTo>
                  <a:cubicBezTo>
                    <a:pt x="3165345" y="521055"/>
                    <a:pt x="3165345" y="176239"/>
                    <a:pt x="2789880" y="99613"/>
                  </a:cubicBezTo>
                  <a:cubicBezTo>
                    <a:pt x="2748578" y="91874"/>
                    <a:pt x="2421386" y="16474"/>
                    <a:pt x="2376101" y="0"/>
                  </a:cubicBezTo>
                  <a:cubicBezTo>
                    <a:pt x="2382384" y="44213"/>
                    <a:pt x="2396330" y="188729"/>
                    <a:pt x="2376101" y="229877"/>
                  </a:cubicBezTo>
                  <a:cubicBezTo>
                    <a:pt x="2348362" y="286350"/>
                    <a:pt x="2238787" y="341597"/>
                    <a:pt x="2192199" y="375466"/>
                  </a:cubicBezTo>
                  <a:cubicBezTo>
                    <a:pt x="2107911" y="436766"/>
                    <a:pt x="1655819" y="513392"/>
                    <a:pt x="1504637" y="504963"/>
                  </a:cubicBezTo>
                  <a:cubicBezTo>
                    <a:pt x="1362802" y="497071"/>
                    <a:pt x="1220508" y="455616"/>
                    <a:pt x="1101279" y="378454"/>
                  </a:cubicBezTo>
                  <a:cubicBezTo>
                    <a:pt x="1038139" y="337613"/>
                    <a:pt x="983582" y="281599"/>
                    <a:pt x="947031" y="215625"/>
                  </a:cubicBezTo>
                  <a:cubicBezTo>
                    <a:pt x="928565" y="182216"/>
                    <a:pt x="914542" y="146202"/>
                    <a:pt x="907339" y="108655"/>
                  </a:cubicBezTo>
                  <a:cubicBezTo>
                    <a:pt x="903968" y="91108"/>
                    <a:pt x="911094" y="21072"/>
                    <a:pt x="900520" y="12490"/>
                  </a:cubicBezTo>
                  <a:cubicBezTo>
                    <a:pt x="868950" y="-13026"/>
                    <a:pt x="709492" y="76856"/>
                    <a:pt x="672098" y="87890"/>
                  </a:cubicBezTo>
                  <a:cubicBezTo>
                    <a:pt x="345520" y="183902"/>
                    <a:pt x="315942" y="317307"/>
                    <a:pt x="277936" y="380523"/>
                  </a:cubicBezTo>
                  <a:cubicBezTo>
                    <a:pt x="184912" y="535537"/>
                    <a:pt x="124071" y="706795"/>
                    <a:pt x="69207" y="878667"/>
                  </a:cubicBezTo>
                  <a:cubicBezTo>
                    <a:pt x="-14698" y="1141723"/>
                    <a:pt x="-2668" y="1531978"/>
                    <a:pt x="6374" y="1595577"/>
                  </a:cubicBezTo>
                  <a:cubicBezTo>
                    <a:pt x="23155" y="1713504"/>
                    <a:pt x="69590" y="1791739"/>
                    <a:pt x="181157" y="1840779"/>
                  </a:cubicBezTo>
                  <a:cubicBezTo>
                    <a:pt x="282840" y="1885452"/>
                    <a:pt x="397165" y="1875261"/>
                    <a:pt x="503982" y="1859246"/>
                  </a:cubicBezTo>
                  <a:cubicBezTo>
                    <a:pt x="535168" y="1854572"/>
                    <a:pt x="542754" y="1846143"/>
                    <a:pt x="555857" y="1869667"/>
                  </a:cubicBezTo>
                  <a:cubicBezTo>
                    <a:pt x="562140" y="1880931"/>
                    <a:pt x="652022" y="3540107"/>
                    <a:pt x="652022" y="3540107"/>
                  </a:cubicBezTo>
                  <a:lnTo>
                    <a:pt x="3042744" y="2827488"/>
                  </a:lnTo>
                  <a:cubicBezTo>
                    <a:pt x="3064889" y="2724580"/>
                    <a:pt x="3036577" y="1985948"/>
                    <a:pt x="3037190" y="1983190"/>
                  </a:cubicBezTo>
                  <a:cubicBezTo>
                    <a:pt x="3043550" y="1992308"/>
                    <a:pt x="3109620" y="2146344"/>
                    <a:pt x="3177912" y="2226053"/>
                  </a:cubicBezTo>
                  <a:cubicBezTo>
                    <a:pt x="3246205" y="2305763"/>
                    <a:pt x="3347025" y="2394630"/>
                    <a:pt x="3446945" y="2461447"/>
                  </a:cubicBezTo>
                  <a:cubicBezTo>
                    <a:pt x="3525103" y="2524817"/>
                    <a:pt x="3611690" y="2574930"/>
                    <a:pt x="3701342" y="2619220"/>
                  </a:cubicBezTo>
                  <a:cubicBezTo>
                    <a:pt x="3735900" y="2636230"/>
                    <a:pt x="4040411" y="2725653"/>
                    <a:pt x="4141940" y="2695462"/>
                  </a:cubicBezTo>
                  <a:cubicBezTo>
                    <a:pt x="4149603" y="2677915"/>
                    <a:pt x="4133588" y="2672398"/>
                    <a:pt x="4124393" y="2667264"/>
                  </a:cubicBezTo>
                  <a:close/>
                </a:path>
              </a:pathLst>
            </a:custGeom>
            <a:solidFill>
              <a:srgbClr val="00B9FE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sp>
          <p:nvSpPr>
            <p:cNvPr id="55" name="자유형: 도형 54">
              <a:extLst>
                <a:ext uri="{FF2B5EF4-FFF2-40B4-BE49-F238E27FC236}">
                  <a16:creationId xmlns:a16="http://schemas.microsoft.com/office/drawing/2014/main" id="{18751F04-CBC6-4AE0-9F21-20BD45ECE5BE}"/>
                </a:ext>
              </a:extLst>
            </p:cNvPr>
            <p:cNvSpPr/>
            <p:nvPr/>
          </p:nvSpPr>
          <p:spPr>
            <a:xfrm>
              <a:off x="7376274" y="3069503"/>
              <a:ext cx="1192443" cy="2537103"/>
            </a:xfrm>
            <a:custGeom>
              <a:avLst/>
              <a:gdLst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37669 w 1192443"/>
                <a:gd name="connsiteY22" fmla="*/ 573371 h 2537103"/>
                <a:gd name="connsiteX23" fmla="*/ 27258 w 1192443"/>
                <a:gd name="connsiteY23" fmla="*/ 567595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37669 w 1192443"/>
                <a:gd name="connsiteY22" fmla="*/ 573371 h 2537103"/>
                <a:gd name="connsiteX23" fmla="*/ 0 w 1192443"/>
                <a:gd name="connsiteY23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102054 w 1192443"/>
                <a:gd name="connsiteY20" fmla="*/ 2121134 h 2537103"/>
                <a:gd name="connsiteX21" fmla="*/ 98893 w 1192443"/>
                <a:gd name="connsiteY21" fmla="*/ 1873786 h 2537103"/>
                <a:gd name="connsiteX22" fmla="*/ 0 w 1192443"/>
                <a:gd name="connsiteY22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102070 w 1192443"/>
                <a:gd name="connsiteY19" fmla="*/ 2125420 h 2537103"/>
                <a:gd name="connsiteX20" fmla="*/ 98893 w 1192443"/>
                <a:gd name="connsiteY20" fmla="*/ 1873786 h 2537103"/>
                <a:gd name="connsiteX21" fmla="*/ 0 w 1192443"/>
                <a:gd name="connsiteY21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102573 w 1192443"/>
                <a:gd name="connsiteY18" fmla="*/ 2135890 h 2537103"/>
                <a:gd name="connsiteX19" fmla="*/ 98893 w 1192443"/>
                <a:gd name="connsiteY19" fmla="*/ 1873786 h 2537103"/>
                <a:gd name="connsiteX20" fmla="*/ 0 w 1192443"/>
                <a:gd name="connsiteY20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102197 w 1192443"/>
                <a:gd name="connsiteY17" fmla="*/ 2087453 h 2537103"/>
                <a:gd name="connsiteX18" fmla="*/ 98893 w 1192443"/>
                <a:gd name="connsiteY18" fmla="*/ 1873786 h 2537103"/>
                <a:gd name="connsiteX19" fmla="*/ 0 w 1192443"/>
                <a:gd name="connsiteY19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98893 w 1192443"/>
                <a:gd name="connsiteY17" fmla="*/ 1873786 h 2537103"/>
                <a:gd name="connsiteX18" fmla="*/ 0 w 1192443"/>
                <a:gd name="connsiteY18" fmla="*/ 0 h 2537103"/>
                <a:gd name="connsiteX0" fmla="*/ 0 w 1192443"/>
                <a:gd name="connsiteY0" fmla="*/ 0 h 2537103"/>
                <a:gd name="connsiteX1" fmla="*/ 56221 w 1192443"/>
                <a:gd name="connsiteY1" fmla="*/ 36495 h 2537103"/>
                <a:gd name="connsiteX2" fmla="*/ 264253 w 1192443"/>
                <a:gd name="connsiteY2" fmla="*/ 563793 h 2537103"/>
                <a:gd name="connsiteX3" fmla="*/ 372295 w 1192443"/>
                <a:gd name="connsiteY3" fmla="*/ 958262 h 2537103"/>
                <a:gd name="connsiteX4" fmla="*/ 622095 w 1192443"/>
                <a:gd name="connsiteY4" fmla="*/ 1499546 h 2537103"/>
                <a:gd name="connsiteX5" fmla="*/ 796725 w 1192443"/>
                <a:gd name="connsiteY5" fmla="*/ 1645442 h 2537103"/>
                <a:gd name="connsiteX6" fmla="*/ 1121925 w 1192443"/>
                <a:gd name="connsiteY6" fmla="*/ 1952864 h 2537103"/>
                <a:gd name="connsiteX7" fmla="*/ 1146062 w 1192443"/>
                <a:gd name="connsiteY7" fmla="*/ 2018992 h 2537103"/>
                <a:gd name="connsiteX8" fmla="*/ 1133495 w 1192443"/>
                <a:gd name="connsiteY8" fmla="*/ 2055696 h 2537103"/>
                <a:gd name="connsiteX9" fmla="*/ 1078018 w 1192443"/>
                <a:gd name="connsiteY9" fmla="*/ 2202740 h 2537103"/>
                <a:gd name="connsiteX10" fmla="*/ 1076256 w 1192443"/>
                <a:gd name="connsiteY10" fmla="*/ 2331165 h 2537103"/>
                <a:gd name="connsiteX11" fmla="*/ 1172881 w 1192443"/>
                <a:gd name="connsiteY11" fmla="*/ 2502730 h 2537103"/>
                <a:gd name="connsiteX12" fmla="*/ 1190428 w 1192443"/>
                <a:gd name="connsiteY12" fmla="*/ 2530928 h 2537103"/>
                <a:gd name="connsiteX13" fmla="*/ 749830 w 1192443"/>
                <a:gd name="connsiteY13" fmla="*/ 2454686 h 2537103"/>
                <a:gd name="connsiteX14" fmla="*/ 495433 w 1192443"/>
                <a:gd name="connsiteY14" fmla="*/ 2296913 h 2537103"/>
                <a:gd name="connsiteX15" fmla="*/ 226400 w 1192443"/>
                <a:gd name="connsiteY15" fmla="*/ 2061519 h 2537103"/>
                <a:gd name="connsiteX16" fmla="*/ 99125 w 1192443"/>
                <a:gd name="connsiteY16" fmla="*/ 1858998 h 2537103"/>
                <a:gd name="connsiteX17" fmla="*/ 0 w 1192443"/>
                <a:gd name="connsiteY17" fmla="*/ 0 h 25371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92443" h="2537103">
                  <a:moveTo>
                    <a:pt x="0" y="0"/>
                  </a:moveTo>
                  <a:lnTo>
                    <a:pt x="56221" y="36495"/>
                  </a:lnTo>
                  <a:cubicBezTo>
                    <a:pt x="216984" y="175517"/>
                    <a:pt x="226438" y="408339"/>
                    <a:pt x="264253" y="563793"/>
                  </a:cubicBezTo>
                  <a:cubicBezTo>
                    <a:pt x="296512" y="696509"/>
                    <a:pt x="341722" y="825164"/>
                    <a:pt x="372295" y="958262"/>
                  </a:cubicBezTo>
                  <a:cubicBezTo>
                    <a:pt x="412064" y="1131360"/>
                    <a:pt x="609069" y="1479241"/>
                    <a:pt x="622095" y="1499546"/>
                  </a:cubicBezTo>
                  <a:cubicBezTo>
                    <a:pt x="670063" y="1560464"/>
                    <a:pt x="735271" y="1600769"/>
                    <a:pt x="796725" y="1645442"/>
                  </a:cubicBezTo>
                  <a:cubicBezTo>
                    <a:pt x="918330" y="1733944"/>
                    <a:pt x="1024150" y="1839228"/>
                    <a:pt x="1121925" y="1952864"/>
                  </a:cubicBezTo>
                  <a:cubicBezTo>
                    <a:pt x="1137863" y="1971331"/>
                    <a:pt x="1157019" y="1990027"/>
                    <a:pt x="1146062" y="2018992"/>
                  </a:cubicBezTo>
                  <a:cubicBezTo>
                    <a:pt x="1154107" y="2035390"/>
                    <a:pt x="1142613" y="2045351"/>
                    <a:pt x="1133495" y="2055696"/>
                  </a:cubicBezTo>
                  <a:cubicBezTo>
                    <a:pt x="1096485" y="2097763"/>
                    <a:pt x="1083152" y="2148336"/>
                    <a:pt x="1078018" y="2202740"/>
                  </a:cubicBezTo>
                  <a:cubicBezTo>
                    <a:pt x="1073957" y="2245574"/>
                    <a:pt x="1069053" y="2287258"/>
                    <a:pt x="1076256" y="2331165"/>
                  </a:cubicBezTo>
                  <a:cubicBezTo>
                    <a:pt x="1087749" y="2401431"/>
                    <a:pt x="1105220" y="2464953"/>
                    <a:pt x="1172881" y="2502730"/>
                  </a:cubicBezTo>
                  <a:cubicBezTo>
                    <a:pt x="1182076" y="2507864"/>
                    <a:pt x="1198091" y="2513381"/>
                    <a:pt x="1190428" y="2530928"/>
                  </a:cubicBezTo>
                  <a:cubicBezTo>
                    <a:pt x="1088899" y="2561119"/>
                    <a:pt x="784388" y="2471696"/>
                    <a:pt x="749830" y="2454686"/>
                  </a:cubicBezTo>
                  <a:cubicBezTo>
                    <a:pt x="660178" y="2410396"/>
                    <a:pt x="573591" y="2360283"/>
                    <a:pt x="495433" y="2296913"/>
                  </a:cubicBezTo>
                  <a:cubicBezTo>
                    <a:pt x="395513" y="2230096"/>
                    <a:pt x="309386" y="2147723"/>
                    <a:pt x="226400" y="2061519"/>
                  </a:cubicBezTo>
                  <a:cubicBezTo>
                    <a:pt x="182876" y="2016310"/>
                    <a:pt x="105485" y="1868116"/>
                    <a:pt x="99125" y="1858998"/>
                  </a:cubicBezTo>
                  <a:cubicBezTo>
                    <a:pt x="61392" y="1515412"/>
                    <a:pt x="7151" y="303750"/>
                    <a:pt x="0" y="0"/>
                  </a:cubicBezTo>
                  <a:close/>
                </a:path>
              </a:pathLst>
            </a:custGeom>
            <a:gradFill>
              <a:gsLst>
                <a:gs pos="58000">
                  <a:srgbClr val="08A4D5"/>
                </a:gs>
                <a:gs pos="89000">
                  <a:srgbClr val="00B9FE"/>
                </a:gs>
                <a:gs pos="0">
                  <a:srgbClr val="08A4D5"/>
                </a:gs>
                <a:gs pos="100000">
                  <a:srgbClr val="00ADEA"/>
                </a:gs>
              </a:gsLst>
              <a:lin ang="3000000" scaled="0"/>
            </a:gra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 dirty="0"/>
            </a:p>
          </p:txBody>
        </p:sp>
        <p:grpSp>
          <p:nvGrpSpPr>
            <p:cNvPr id="56" name="그룹 55">
              <a:extLst>
                <a:ext uri="{FF2B5EF4-FFF2-40B4-BE49-F238E27FC236}">
                  <a16:creationId xmlns:a16="http://schemas.microsoft.com/office/drawing/2014/main" id="{4AF28011-E9D7-40D1-BC57-D0A520F0ED61}"/>
                </a:ext>
              </a:extLst>
            </p:cNvPr>
            <p:cNvGrpSpPr/>
            <p:nvPr/>
          </p:nvGrpSpPr>
          <p:grpSpPr>
            <a:xfrm>
              <a:off x="8436837" y="4874016"/>
              <a:ext cx="841192" cy="810829"/>
              <a:chOff x="8436837" y="4874016"/>
              <a:chExt cx="841192" cy="810829"/>
            </a:xfrm>
          </p:grpSpPr>
          <p:sp>
            <p:nvSpPr>
              <p:cNvPr id="93" name="자유형: 도형 92">
                <a:extLst>
                  <a:ext uri="{FF2B5EF4-FFF2-40B4-BE49-F238E27FC236}">
                    <a16:creationId xmlns:a16="http://schemas.microsoft.com/office/drawing/2014/main" id="{8C498E97-D6B8-4CFA-BFDD-0108A39289C9}"/>
                  </a:ext>
                </a:extLst>
              </p:cNvPr>
              <p:cNvSpPr/>
              <p:nvPr/>
            </p:nvSpPr>
            <p:spPr>
              <a:xfrm>
                <a:off x="8436837" y="4874016"/>
                <a:ext cx="841192" cy="810829"/>
              </a:xfrm>
              <a:custGeom>
                <a:avLst/>
                <a:gdLst>
                  <a:gd name="connsiteX0" fmla="*/ 232635 w 841192"/>
                  <a:gd name="connsiteY0" fmla="*/ 758 h 810829"/>
                  <a:gd name="connsiteX1" fmla="*/ 270412 w 841192"/>
                  <a:gd name="connsiteY1" fmla="*/ 44664 h 810829"/>
                  <a:gd name="connsiteX2" fmla="*/ 239762 w 841192"/>
                  <a:gd name="connsiteY2" fmla="*/ 219371 h 810829"/>
                  <a:gd name="connsiteX3" fmla="*/ 283132 w 841192"/>
                  <a:gd name="connsiteY3" fmla="*/ 303966 h 810829"/>
                  <a:gd name="connsiteX4" fmla="*/ 402180 w 841192"/>
                  <a:gd name="connsiteY4" fmla="*/ 317768 h 810829"/>
                  <a:gd name="connsiteX5" fmla="*/ 464142 w 841192"/>
                  <a:gd name="connsiteY5" fmla="*/ 319586 h 810829"/>
                  <a:gd name="connsiteX6" fmla="*/ 509587 w 841192"/>
                  <a:gd name="connsiteY6" fmla="*/ 318373 h 810829"/>
                  <a:gd name="connsiteX7" fmla="*/ 672545 w 841192"/>
                  <a:gd name="connsiteY7" fmla="*/ 299903 h 810829"/>
                  <a:gd name="connsiteX8" fmla="*/ 756143 w 841192"/>
                  <a:gd name="connsiteY8" fmla="*/ 296456 h 810829"/>
                  <a:gd name="connsiteX9" fmla="*/ 841044 w 841192"/>
                  <a:gd name="connsiteY9" fmla="*/ 408406 h 810829"/>
                  <a:gd name="connsiteX10" fmla="*/ 822961 w 841192"/>
                  <a:gd name="connsiteY10" fmla="*/ 504494 h 810829"/>
                  <a:gd name="connsiteX11" fmla="*/ 744726 w 841192"/>
                  <a:gd name="connsiteY11" fmla="*/ 673301 h 810829"/>
                  <a:gd name="connsiteX12" fmla="*/ 407496 w 841192"/>
                  <a:gd name="connsiteY12" fmla="*/ 802109 h 810829"/>
                  <a:gd name="connsiteX13" fmla="*/ 407499 w 841192"/>
                  <a:gd name="connsiteY13" fmla="*/ 802095 h 810829"/>
                  <a:gd name="connsiteX14" fmla="*/ 407419 w 841192"/>
                  <a:gd name="connsiteY14" fmla="*/ 802109 h 810829"/>
                  <a:gd name="connsiteX15" fmla="*/ 99460 w 841192"/>
                  <a:gd name="connsiteY15" fmla="*/ 712074 h 810829"/>
                  <a:gd name="connsiteX16" fmla="*/ 9272 w 841192"/>
                  <a:gd name="connsiteY16" fmla="*/ 564570 h 810829"/>
                  <a:gd name="connsiteX17" fmla="*/ 24597 w 841192"/>
                  <a:gd name="connsiteY17" fmla="*/ 321819 h 810829"/>
                  <a:gd name="connsiteX18" fmla="*/ 182599 w 841192"/>
                  <a:gd name="connsiteY18" fmla="*/ 29646 h 810829"/>
                  <a:gd name="connsiteX19" fmla="*/ 232635 w 841192"/>
                  <a:gd name="connsiteY19" fmla="*/ 758 h 810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41192" h="810829">
                    <a:moveTo>
                      <a:pt x="232635" y="758"/>
                    </a:moveTo>
                    <a:cubicBezTo>
                      <a:pt x="254780" y="5202"/>
                      <a:pt x="264129" y="24741"/>
                      <a:pt x="270412" y="44664"/>
                    </a:cubicBezTo>
                    <a:cubicBezTo>
                      <a:pt x="288496" y="102133"/>
                      <a:pt x="242137" y="214850"/>
                      <a:pt x="239762" y="219371"/>
                    </a:cubicBezTo>
                    <a:cubicBezTo>
                      <a:pt x="201985" y="290633"/>
                      <a:pt x="202062" y="290020"/>
                      <a:pt x="283132" y="303966"/>
                    </a:cubicBezTo>
                    <a:cubicBezTo>
                      <a:pt x="322671" y="310747"/>
                      <a:pt x="362363" y="315115"/>
                      <a:pt x="402180" y="317768"/>
                    </a:cubicBezTo>
                    <a:lnTo>
                      <a:pt x="464142" y="319586"/>
                    </a:lnTo>
                    <a:lnTo>
                      <a:pt x="509587" y="318373"/>
                    </a:lnTo>
                    <a:cubicBezTo>
                      <a:pt x="577893" y="314760"/>
                      <a:pt x="635132" y="306686"/>
                      <a:pt x="672545" y="299903"/>
                    </a:cubicBezTo>
                    <a:cubicBezTo>
                      <a:pt x="700360" y="294846"/>
                      <a:pt x="728404" y="293773"/>
                      <a:pt x="756143" y="296456"/>
                    </a:cubicBezTo>
                    <a:cubicBezTo>
                      <a:pt x="809781" y="301666"/>
                      <a:pt x="843726" y="344117"/>
                      <a:pt x="841044" y="408406"/>
                    </a:cubicBezTo>
                    <a:cubicBezTo>
                      <a:pt x="839665" y="440512"/>
                      <a:pt x="840125" y="474610"/>
                      <a:pt x="822961" y="504494"/>
                    </a:cubicBezTo>
                    <a:cubicBezTo>
                      <a:pt x="813383" y="534838"/>
                      <a:pt x="767407" y="642114"/>
                      <a:pt x="744726" y="673301"/>
                    </a:cubicBezTo>
                    <a:cubicBezTo>
                      <a:pt x="673541" y="816131"/>
                      <a:pt x="535155" y="822874"/>
                      <a:pt x="407496" y="802109"/>
                    </a:cubicBezTo>
                    <a:lnTo>
                      <a:pt x="407499" y="802095"/>
                    </a:lnTo>
                    <a:lnTo>
                      <a:pt x="407419" y="802109"/>
                    </a:lnTo>
                    <a:cubicBezTo>
                      <a:pt x="324357" y="794830"/>
                      <a:pt x="162064" y="749467"/>
                      <a:pt x="99460" y="712074"/>
                    </a:cubicBezTo>
                    <a:cubicBezTo>
                      <a:pt x="41148" y="677209"/>
                      <a:pt x="22451" y="622805"/>
                      <a:pt x="9272" y="564570"/>
                    </a:cubicBezTo>
                    <a:cubicBezTo>
                      <a:pt x="-9271" y="482810"/>
                      <a:pt x="2146" y="401587"/>
                      <a:pt x="24597" y="321819"/>
                    </a:cubicBezTo>
                    <a:cubicBezTo>
                      <a:pt x="35478" y="283276"/>
                      <a:pt x="155090" y="67728"/>
                      <a:pt x="182599" y="29646"/>
                    </a:cubicBezTo>
                    <a:cubicBezTo>
                      <a:pt x="194399" y="13324"/>
                      <a:pt x="209572" y="-3840"/>
                      <a:pt x="232635" y="758"/>
                    </a:cubicBezTo>
                    <a:close/>
                  </a:path>
                </a:pathLst>
              </a:custGeom>
              <a:gradFill flip="none" rotWithShape="1">
                <a:gsLst>
                  <a:gs pos="37000">
                    <a:srgbClr val="F5B382"/>
                  </a:gs>
                  <a:gs pos="63000">
                    <a:srgbClr val="DC7C53"/>
                  </a:gs>
                  <a:gs pos="0">
                    <a:srgbClr val="F5B382"/>
                  </a:gs>
                  <a:gs pos="100000">
                    <a:srgbClr val="DC7C53"/>
                  </a:gs>
                </a:gsLst>
                <a:lin ang="1200000" scaled="0"/>
                <a:tileRect/>
              </a:gradFill>
              <a:ln w="7653" cap="flat">
                <a:noFill/>
                <a:prstDash val="solid"/>
                <a:miter/>
              </a:ln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ko-KR" altLang="en-US"/>
              </a:p>
            </p:txBody>
          </p:sp>
          <p:sp>
            <p:nvSpPr>
              <p:cNvPr id="94" name="자유형: 도형 93">
                <a:extLst>
                  <a:ext uri="{FF2B5EF4-FFF2-40B4-BE49-F238E27FC236}">
                    <a16:creationId xmlns:a16="http://schemas.microsoft.com/office/drawing/2014/main" id="{99F849E3-B30D-4287-A460-DEC31D18EA32}"/>
                  </a:ext>
                </a:extLst>
              </p:cNvPr>
              <p:cNvSpPr/>
              <p:nvPr/>
            </p:nvSpPr>
            <p:spPr>
              <a:xfrm>
                <a:off x="8929519" y="5485241"/>
                <a:ext cx="269666" cy="62152"/>
              </a:xfrm>
              <a:custGeom>
                <a:avLst/>
                <a:gdLst>
                  <a:gd name="connsiteX0" fmla="*/ 252043 w 269666"/>
                  <a:gd name="connsiteY0" fmla="*/ 62153 h 62152"/>
                  <a:gd name="connsiteX1" fmla="*/ 73659 w 269666"/>
                  <a:gd name="connsiteY1" fmla="*/ 30889 h 62152"/>
                  <a:gd name="connsiteX2" fmla="*/ 21 w 269666"/>
                  <a:gd name="connsiteY2" fmla="*/ 4300 h 62152"/>
                  <a:gd name="connsiteX3" fmla="*/ 68984 w 269666"/>
                  <a:gd name="connsiteY3" fmla="*/ 9127 h 62152"/>
                  <a:gd name="connsiteX4" fmla="*/ 229055 w 269666"/>
                  <a:gd name="connsiteY4" fmla="*/ 37096 h 62152"/>
                  <a:gd name="connsiteX5" fmla="*/ 269667 w 269666"/>
                  <a:gd name="connsiteY5" fmla="*/ 30736 h 62152"/>
                  <a:gd name="connsiteX6" fmla="*/ 252043 w 269666"/>
                  <a:gd name="connsiteY6" fmla="*/ 62153 h 621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69666" h="62152">
                    <a:moveTo>
                      <a:pt x="252043" y="62153"/>
                    </a:moveTo>
                    <a:cubicBezTo>
                      <a:pt x="192582" y="51808"/>
                      <a:pt x="132967" y="42077"/>
                      <a:pt x="73659" y="30889"/>
                    </a:cubicBezTo>
                    <a:cubicBezTo>
                      <a:pt x="47912" y="26062"/>
                      <a:pt x="-1128" y="15641"/>
                      <a:pt x="21" y="4300"/>
                    </a:cubicBezTo>
                    <a:cubicBezTo>
                      <a:pt x="-1128" y="-7270"/>
                      <a:pt x="44847" y="8055"/>
                      <a:pt x="68984" y="9127"/>
                    </a:cubicBezTo>
                    <a:cubicBezTo>
                      <a:pt x="122622" y="15870"/>
                      <a:pt x="175724" y="27288"/>
                      <a:pt x="229055" y="37096"/>
                    </a:cubicBezTo>
                    <a:cubicBezTo>
                      <a:pt x="243461" y="39778"/>
                      <a:pt x="256717" y="36406"/>
                      <a:pt x="269667" y="30736"/>
                    </a:cubicBezTo>
                    <a:cubicBezTo>
                      <a:pt x="265912" y="42383"/>
                      <a:pt x="261775" y="53800"/>
                      <a:pt x="252043" y="62153"/>
                    </a:cubicBezTo>
                    <a:close/>
                  </a:path>
                </a:pathLst>
              </a:custGeom>
              <a:solidFill>
                <a:srgbClr val="AE633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5" name="자유형: 도형 94">
                <a:extLst>
                  <a:ext uri="{FF2B5EF4-FFF2-40B4-BE49-F238E27FC236}">
                    <a16:creationId xmlns:a16="http://schemas.microsoft.com/office/drawing/2014/main" id="{FDB8C94C-A46A-48B2-84C4-2FE3F7471E3C}"/>
                  </a:ext>
                </a:extLst>
              </p:cNvPr>
              <p:cNvSpPr/>
              <p:nvPr/>
            </p:nvSpPr>
            <p:spPr>
              <a:xfrm>
                <a:off x="8997278" y="5325539"/>
                <a:ext cx="262519" cy="83085"/>
              </a:xfrm>
              <a:custGeom>
                <a:avLst/>
                <a:gdLst>
                  <a:gd name="connsiteX0" fmla="*/ 251256 w 262519"/>
                  <a:gd name="connsiteY0" fmla="*/ 83086 h 83085"/>
                  <a:gd name="connsiteX1" fmla="*/ 217847 w 262519"/>
                  <a:gd name="connsiteY1" fmla="*/ 59409 h 83085"/>
                  <a:gd name="connsiteX2" fmla="*/ 24367 w 262519"/>
                  <a:gd name="connsiteY2" fmla="*/ 21862 h 83085"/>
                  <a:gd name="connsiteX3" fmla="*/ 0 w 262519"/>
                  <a:gd name="connsiteY3" fmla="*/ 6767 h 83085"/>
                  <a:gd name="connsiteX4" fmla="*/ 26589 w 262519"/>
                  <a:gd name="connsiteY4" fmla="*/ 1173 h 83085"/>
                  <a:gd name="connsiteX5" fmla="*/ 246581 w 262519"/>
                  <a:gd name="connsiteY5" fmla="*/ 40482 h 83085"/>
                  <a:gd name="connsiteX6" fmla="*/ 262520 w 262519"/>
                  <a:gd name="connsiteY6" fmla="*/ 53125 h 83085"/>
                  <a:gd name="connsiteX7" fmla="*/ 251256 w 262519"/>
                  <a:gd name="connsiteY7" fmla="*/ 83086 h 830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2519" h="83085">
                    <a:moveTo>
                      <a:pt x="251256" y="83086"/>
                    </a:moveTo>
                    <a:cubicBezTo>
                      <a:pt x="245356" y="67760"/>
                      <a:pt x="235471" y="62244"/>
                      <a:pt x="217847" y="59409"/>
                    </a:cubicBezTo>
                    <a:cubicBezTo>
                      <a:pt x="153021" y="48988"/>
                      <a:pt x="88809" y="34659"/>
                      <a:pt x="24367" y="21862"/>
                    </a:cubicBezTo>
                    <a:cubicBezTo>
                      <a:pt x="16934" y="20406"/>
                      <a:pt x="0" y="17341"/>
                      <a:pt x="0" y="6767"/>
                    </a:cubicBezTo>
                    <a:cubicBezTo>
                      <a:pt x="0" y="-896"/>
                      <a:pt x="18926" y="-896"/>
                      <a:pt x="26589" y="1173"/>
                    </a:cubicBezTo>
                    <a:cubicBezTo>
                      <a:pt x="98847" y="20253"/>
                      <a:pt x="172408" y="32053"/>
                      <a:pt x="246581" y="40482"/>
                    </a:cubicBezTo>
                    <a:cubicBezTo>
                      <a:pt x="255470" y="41478"/>
                      <a:pt x="260834" y="44390"/>
                      <a:pt x="262520" y="53125"/>
                    </a:cubicBezTo>
                    <a:cubicBezTo>
                      <a:pt x="258765" y="63086"/>
                      <a:pt x="255010" y="73048"/>
                      <a:pt x="251256" y="83086"/>
                    </a:cubicBezTo>
                    <a:close/>
                  </a:path>
                </a:pathLst>
              </a:custGeom>
              <a:solidFill>
                <a:srgbClr val="B06232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57" name="자유형: 도형 56">
              <a:extLst>
                <a:ext uri="{FF2B5EF4-FFF2-40B4-BE49-F238E27FC236}">
                  <a16:creationId xmlns:a16="http://schemas.microsoft.com/office/drawing/2014/main" id="{260622E9-9D88-45F7-990C-C72E53D108BE}"/>
                </a:ext>
              </a:extLst>
            </p:cNvPr>
            <p:cNvSpPr/>
            <p:nvPr/>
          </p:nvSpPr>
          <p:spPr>
            <a:xfrm>
              <a:off x="7218318" y="3633673"/>
              <a:ext cx="251981" cy="2054375"/>
            </a:xfrm>
            <a:custGeom>
              <a:avLst/>
              <a:gdLst>
                <a:gd name="connsiteX0" fmla="*/ 248399 w 251981"/>
                <a:gd name="connsiteY0" fmla="*/ 1315504 h 2054375"/>
                <a:gd name="connsiteX1" fmla="*/ 248399 w 251981"/>
                <a:gd name="connsiteY1" fmla="*/ 2051111 h 2054375"/>
                <a:gd name="connsiteX2" fmla="*/ 179436 w 251981"/>
                <a:gd name="connsiteY2" fmla="*/ 1530056 h 2054375"/>
                <a:gd name="connsiteX3" fmla="*/ 95608 w 251981"/>
                <a:gd name="connsiteY3" fmla="*/ 455304 h 2054375"/>
                <a:gd name="connsiteX4" fmla="*/ 5189 w 251981"/>
                <a:gd name="connsiteY4" fmla="*/ 275847 h 2054375"/>
                <a:gd name="connsiteX5" fmla="*/ 7641 w 251981"/>
                <a:gd name="connsiteY5" fmla="*/ 240829 h 2054375"/>
                <a:gd name="connsiteX6" fmla="*/ 42812 w 251981"/>
                <a:gd name="connsiteY6" fmla="*/ 247189 h 2054375"/>
                <a:gd name="connsiteX7" fmla="*/ 96374 w 251981"/>
                <a:gd name="connsiteY7" fmla="*/ 284199 h 2054375"/>
                <a:gd name="connsiteX8" fmla="*/ 141430 w 251981"/>
                <a:gd name="connsiteY8" fmla="*/ 266345 h 2054375"/>
                <a:gd name="connsiteX9" fmla="*/ 102734 w 251981"/>
                <a:gd name="connsiteY9" fmla="*/ 12867 h 2054375"/>
                <a:gd name="connsiteX10" fmla="*/ 187175 w 251981"/>
                <a:gd name="connsiteY10" fmla="*/ 15089 h 2054375"/>
                <a:gd name="connsiteX11" fmla="*/ 248399 w 251981"/>
                <a:gd name="connsiteY11" fmla="*/ 1315504 h 2054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1981" h="2054375">
                  <a:moveTo>
                    <a:pt x="248399" y="1315504"/>
                  </a:moveTo>
                  <a:cubicBezTo>
                    <a:pt x="249165" y="1354430"/>
                    <a:pt x="256062" y="1690970"/>
                    <a:pt x="248399" y="2051111"/>
                  </a:cubicBezTo>
                  <a:cubicBezTo>
                    <a:pt x="225412" y="2089424"/>
                    <a:pt x="194761" y="1782921"/>
                    <a:pt x="179436" y="1530056"/>
                  </a:cubicBezTo>
                  <a:cubicBezTo>
                    <a:pt x="171774" y="1361480"/>
                    <a:pt x="99745" y="538213"/>
                    <a:pt x="95608" y="455304"/>
                  </a:cubicBezTo>
                  <a:cubicBezTo>
                    <a:pt x="93079" y="403965"/>
                    <a:pt x="9710" y="290559"/>
                    <a:pt x="5189" y="275847"/>
                  </a:cubicBezTo>
                  <a:cubicBezTo>
                    <a:pt x="1664" y="264046"/>
                    <a:pt x="-5615" y="250254"/>
                    <a:pt x="7641" y="240829"/>
                  </a:cubicBezTo>
                  <a:cubicBezTo>
                    <a:pt x="19978" y="232017"/>
                    <a:pt x="32085" y="240216"/>
                    <a:pt x="42812" y="247189"/>
                  </a:cubicBezTo>
                  <a:cubicBezTo>
                    <a:pt x="61049" y="258989"/>
                    <a:pt x="78213" y="272322"/>
                    <a:pt x="96374" y="284199"/>
                  </a:cubicBezTo>
                  <a:cubicBezTo>
                    <a:pt x="123576" y="301976"/>
                    <a:pt x="133384" y="297302"/>
                    <a:pt x="141430" y="266345"/>
                  </a:cubicBezTo>
                  <a:cubicBezTo>
                    <a:pt x="147253" y="244047"/>
                    <a:pt x="104036" y="34246"/>
                    <a:pt x="102734" y="12867"/>
                  </a:cubicBezTo>
                  <a:cubicBezTo>
                    <a:pt x="113691" y="-12496"/>
                    <a:pt x="181505" y="5894"/>
                    <a:pt x="187175" y="15089"/>
                  </a:cubicBezTo>
                  <a:cubicBezTo>
                    <a:pt x="190394" y="143054"/>
                    <a:pt x="247557" y="1272900"/>
                    <a:pt x="248399" y="1315504"/>
                  </a:cubicBez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58" name="자유형: 도형 57">
              <a:extLst>
                <a:ext uri="{FF2B5EF4-FFF2-40B4-BE49-F238E27FC236}">
                  <a16:creationId xmlns:a16="http://schemas.microsoft.com/office/drawing/2014/main" id="{ABE8FE84-1495-4393-9171-C4A619FC53C1}"/>
                </a:ext>
              </a:extLst>
            </p:cNvPr>
            <p:cNvSpPr/>
            <p:nvPr/>
          </p:nvSpPr>
          <p:spPr>
            <a:xfrm>
              <a:off x="5281085" y="3784696"/>
              <a:ext cx="69192" cy="60840"/>
            </a:xfrm>
            <a:custGeom>
              <a:avLst/>
              <a:gdLst>
                <a:gd name="connsiteX0" fmla="*/ 69193 w 69192"/>
                <a:gd name="connsiteY0" fmla="*/ 0 h 60840"/>
                <a:gd name="connsiteX1" fmla="*/ 0 w 69192"/>
                <a:gd name="connsiteY1" fmla="*/ 60841 h 60840"/>
                <a:gd name="connsiteX2" fmla="*/ 69193 w 69192"/>
                <a:gd name="connsiteY2" fmla="*/ 0 h 60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9192" h="60840">
                  <a:moveTo>
                    <a:pt x="69193" y="0"/>
                  </a:moveTo>
                  <a:cubicBezTo>
                    <a:pt x="56090" y="31570"/>
                    <a:pt x="33562" y="52488"/>
                    <a:pt x="0" y="60841"/>
                  </a:cubicBezTo>
                  <a:cubicBezTo>
                    <a:pt x="11647" y="27585"/>
                    <a:pt x="45439" y="19463"/>
                    <a:pt x="69193" y="0"/>
                  </a:cubicBezTo>
                  <a:close/>
                </a:path>
              </a:pathLst>
            </a:custGeom>
            <a:solidFill>
              <a:srgbClr val="23ADE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7DA8F7FD-CDAF-4F4C-86B4-80E7D85B2FFF}"/>
                </a:ext>
              </a:extLst>
            </p:cNvPr>
            <p:cNvGrpSpPr/>
            <p:nvPr/>
          </p:nvGrpSpPr>
          <p:grpSpPr>
            <a:xfrm>
              <a:off x="5357487" y="242207"/>
              <a:ext cx="1640013" cy="3067952"/>
              <a:chOff x="5357487" y="242207"/>
              <a:chExt cx="1640013" cy="3067952"/>
            </a:xfrm>
          </p:grpSpPr>
          <p:sp>
            <p:nvSpPr>
              <p:cNvPr id="80" name="자유형: 도형 79">
                <a:extLst>
                  <a:ext uri="{FF2B5EF4-FFF2-40B4-BE49-F238E27FC236}">
                    <a16:creationId xmlns:a16="http://schemas.microsoft.com/office/drawing/2014/main" id="{9E6968AB-8046-4D4E-A11F-17BD8EB30A6C}"/>
                  </a:ext>
                </a:extLst>
              </p:cNvPr>
              <p:cNvSpPr/>
              <p:nvPr/>
            </p:nvSpPr>
            <p:spPr>
              <a:xfrm>
                <a:off x="5431047" y="2390645"/>
                <a:ext cx="1337705" cy="919514"/>
              </a:xfrm>
              <a:custGeom>
                <a:avLst/>
                <a:gdLst>
                  <a:gd name="connsiteX0" fmla="*/ 1305849 w 1337705"/>
                  <a:gd name="connsiteY0" fmla="*/ 504964 h 919514"/>
                  <a:gd name="connsiteX1" fmla="*/ 1186160 w 1337705"/>
                  <a:gd name="connsiteY1" fmla="*/ 458835 h 919514"/>
                  <a:gd name="connsiteX2" fmla="*/ 953371 w 1337705"/>
                  <a:gd name="connsiteY2" fmla="*/ 213786 h 919514"/>
                  <a:gd name="connsiteX3" fmla="*/ 876899 w 1337705"/>
                  <a:gd name="connsiteY3" fmla="*/ 8122 h 919514"/>
                  <a:gd name="connsiteX4" fmla="*/ 654148 w 1337705"/>
                  <a:gd name="connsiteY4" fmla="*/ 37240 h 919514"/>
                  <a:gd name="connsiteX5" fmla="*/ 440285 w 1337705"/>
                  <a:gd name="connsiteY5" fmla="*/ 0 h 919514"/>
                  <a:gd name="connsiteX6" fmla="*/ 340366 w 1337705"/>
                  <a:gd name="connsiteY6" fmla="*/ 259838 h 919514"/>
                  <a:gd name="connsiteX7" fmla="*/ 160525 w 1337705"/>
                  <a:gd name="connsiteY7" fmla="*/ 443356 h 919514"/>
                  <a:gd name="connsiteX8" fmla="*/ 65126 w 1337705"/>
                  <a:gd name="connsiteY8" fmla="*/ 491784 h 919514"/>
                  <a:gd name="connsiteX9" fmla="*/ 377 w 1337705"/>
                  <a:gd name="connsiteY9" fmla="*/ 557222 h 919514"/>
                  <a:gd name="connsiteX10" fmla="*/ 71945 w 1337705"/>
                  <a:gd name="connsiteY10" fmla="*/ 752388 h 919514"/>
                  <a:gd name="connsiteX11" fmla="*/ 328565 w 1337705"/>
                  <a:gd name="connsiteY11" fmla="*/ 864568 h 919514"/>
                  <a:gd name="connsiteX12" fmla="*/ 652002 w 1337705"/>
                  <a:gd name="connsiteY12" fmla="*/ 919508 h 919514"/>
                  <a:gd name="connsiteX13" fmla="*/ 913909 w 1337705"/>
                  <a:gd name="connsiteY13" fmla="*/ 881349 h 919514"/>
                  <a:gd name="connsiteX14" fmla="*/ 1175662 w 1337705"/>
                  <a:gd name="connsiteY14" fmla="*/ 792770 h 919514"/>
                  <a:gd name="connsiteX15" fmla="*/ 1327228 w 1337705"/>
                  <a:gd name="connsiteY15" fmla="*/ 630476 h 919514"/>
                  <a:gd name="connsiteX16" fmla="*/ 1305849 w 1337705"/>
                  <a:gd name="connsiteY16" fmla="*/ 504964 h 919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337705" h="919514">
                    <a:moveTo>
                      <a:pt x="1305849" y="504964"/>
                    </a:moveTo>
                    <a:cubicBezTo>
                      <a:pt x="1259874" y="497301"/>
                      <a:pt x="1207232" y="472014"/>
                      <a:pt x="1186160" y="458835"/>
                    </a:cubicBezTo>
                    <a:cubicBezTo>
                      <a:pt x="1075972" y="390025"/>
                      <a:pt x="1010840" y="324280"/>
                      <a:pt x="953371" y="213786"/>
                    </a:cubicBezTo>
                    <a:cubicBezTo>
                      <a:pt x="937816" y="183825"/>
                      <a:pt x="876745" y="98847"/>
                      <a:pt x="876899" y="8122"/>
                    </a:cubicBezTo>
                    <a:cubicBezTo>
                      <a:pt x="807782" y="37547"/>
                      <a:pt x="711540" y="38160"/>
                      <a:pt x="654148" y="37240"/>
                    </a:cubicBezTo>
                    <a:cubicBezTo>
                      <a:pt x="580970" y="36091"/>
                      <a:pt x="509172" y="26589"/>
                      <a:pt x="440285" y="0"/>
                    </a:cubicBezTo>
                    <a:cubicBezTo>
                      <a:pt x="424654" y="114249"/>
                      <a:pt x="346802" y="249800"/>
                      <a:pt x="340366" y="259838"/>
                    </a:cubicBezTo>
                    <a:cubicBezTo>
                      <a:pt x="293317" y="333858"/>
                      <a:pt x="229105" y="388799"/>
                      <a:pt x="160525" y="443356"/>
                    </a:cubicBezTo>
                    <a:cubicBezTo>
                      <a:pt x="137537" y="461670"/>
                      <a:pt x="71486" y="490711"/>
                      <a:pt x="65126" y="491784"/>
                    </a:cubicBezTo>
                    <a:cubicBezTo>
                      <a:pt x="22599" y="498833"/>
                      <a:pt x="2140" y="515921"/>
                      <a:pt x="377" y="557222"/>
                    </a:cubicBezTo>
                    <a:cubicBezTo>
                      <a:pt x="-2534" y="626875"/>
                      <a:pt x="10492" y="708098"/>
                      <a:pt x="71945" y="752388"/>
                    </a:cubicBezTo>
                    <a:cubicBezTo>
                      <a:pt x="149261" y="808095"/>
                      <a:pt x="234469" y="846714"/>
                      <a:pt x="328565" y="864568"/>
                    </a:cubicBezTo>
                    <a:cubicBezTo>
                      <a:pt x="360671" y="875602"/>
                      <a:pt x="602809" y="919049"/>
                      <a:pt x="652002" y="919508"/>
                    </a:cubicBezTo>
                    <a:cubicBezTo>
                      <a:pt x="708782" y="920045"/>
                      <a:pt x="897741" y="886330"/>
                      <a:pt x="913909" y="881349"/>
                    </a:cubicBezTo>
                    <a:cubicBezTo>
                      <a:pt x="967011" y="865028"/>
                      <a:pt x="1143326" y="810623"/>
                      <a:pt x="1175662" y="792770"/>
                    </a:cubicBezTo>
                    <a:cubicBezTo>
                      <a:pt x="1244166" y="758901"/>
                      <a:pt x="1305773" y="712543"/>
                      <a:pt x="1327228" y="630476"/>
                    </a:cubicBezTo>
                    <a:cubicBezTo>
                      <a:pt x="1347917" y="551245"/>
                      <a:pt x="1336500" y="512626"/>
                      <a:pt x="1305849" y="504964"/>
                    </a:cubicBezTo>
                    <a:close/>
                  </a:path>
                </a:pathLst>
              </a:custGeom>
              <a:solidFill>
                <a:srgbClr val="F5B382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 dirty="0"/>
              </a:p>
            </p:txBody>
          </p:sp>
          <p:sp>
            <p:nvSpPr>
              <p:cNvPr id="81" name="자유형: 도형 80">
                <a:extLst>
                  <a:ext uri="{FF2B5EF4-FFF2-40B4-BE49-F238E27FC236}">
                    <a16:creationId xmlns:a16="http://schemas.microsoft.com/office/drawing/2014/main" id="{FF1C87FD-9907-46BC-842E-0661DEC19220}"/>
                  </a:ext>
                </a:extLst>
              </p:cNvPr>
              <p:cNvSpPr/>
              <p:nvPr/>
            </p:nvSpPr>
            <p:spPr>
              <a:xfrm>
                <a:off x="5357487" y="243628"/>
                <a:ext cx="1635951" cy="2202230"/>
              </a:xfrm>
              <a:custGeom>
                <a:avLst/>
                <a:gdLst>
                  <a:gd name="connsiteX0" fmla="*/ 1635952 w 1635951"/>
                  <a:gd name="connsiteY0" fmla="*/ 87854 h 2202230"/>
                  <a:gd name="connsiteX1" fmla="*/ 1496723 w 1635951"/>
                  <a:gd name="connsiteY1" fmla="*/ 244784 h 2202230"/>
                  <a:gd name="connsiteX2" fmla="*/ 1445154 w 1635951"/>
                  <a:gd name="connsiteY2" fmla="*/ 274208 h 2202230"/>
                  <a:gd name="connsiteX3" fmla="*/ 1462778 w 1635951"/>
                  <a:gd name="connsiteY3" fmla="*/ 218808 h 2202230"/>
                  <a:gd name="connsiteX4" fmla="*/ 1487528 w 1635951"/>
                  <a:gd name="connsiteY4" fmla="*/ 167392 h 2202230"/>
                  <a:gd name="connsiteX5" fmla="*/ 1494884 w 1635951"/>
                  <a:gd name="connsiteY5" fmla="*/ 101724 h 2202230"/>
                  <a:gd name="connsiteX6" fmla="*/ 1351671 w 1635951"/>
                  <a:gd name="connsiteY6" fmla="*/ 180342 h 2202230"/>
                  <a:gd name="connsiteX7" fmla="*/ 1192212 w 1635951"/>
                  <a:gd name="connsiteY7" fmla="*/ 209076 h 2202230"/>
                  <a:gd name="connsiteX8" fmla="*/ 1039574 w 1635951"/>
                  <a:gd name="connsiteY8" fmla="*/ 84713 h 2202230"/>
                  <a:gd name="connsiteX9" fmla="*/ 762112 w 1635951"/>
                  <a:gd name="connsiteY9" fmla="*/ 808 h 2202230"/>
                  <a:gd name="connsiteX10" fmla="*/ 527791 w 1635951"/>
                  <a:gd name="connsiteY10" fmla="*/ 65633 h 2202230"/>
                  <a:gd name="connsiteX11" fmla="*/ 386723 w 1635951"/>
                  <a:gd name="connsiteY11" fmla="*/ 113371 h 2202230"/>
                  <a:gd name="connsiteX12" fmla="*/ 208951 w 1635951"/>
                  <a:gd name="connsiteY12" fmla="*/ 118198 h 2202230"/>
                  <a:gd name="connsiteX13" fmla="*/ 73784 w 1635951"/>
                  <a:gd name="connsiteY13" fmla="*/ 359186 h 2202230"/>
                  <a:gd name="connsiteX14" fmla="*/ 103744 w 1635951"/>
                  <a:gd name="connsiteY14" fmla="*/ 1147511 h 2202230"/>
                  <a:gd name="connsiteX15" fmla="*/ 103897 w 1635951"/>
                  <a:gd name="connsiteY15" fmla="*/ 1148661 h 2202230"/>
                  <a:gd name="connsiteX16" fmla="*/ 16927 w 1635951"/>
                  <a:gd name="connsiteY16" fmla="*/ 1222451 h 2202230"/>
                  <a:gd name="connsiteX17" fmla="*/ 104357 w 1635951"/>
                  <a:gd name="connsiteY17" fmla="*/ 1457845 h 2202230"/>
                  <a:gd name="connsiteX18" fmla="*/ 143743 w 1635951"/>
                  <a:gd name="connsiteY18" fmla="*/ 1550486 h 2202230"/>
                  <a:gd name="connsiteX19" fmla="*/ 169719 w 1635951"/>
                  <a:gd name="connsiteY19" fmla="*/ 1701055 h 2202230"/>
                  <a:gd name="connsiteX20" fmla="*/ 627404 w 1635951"/>
                  <a:gd name="connsiteY20" fmla="*/ 2190157 h 2202230"/>
                  <a:gd name="connsiteX21" fmla="*/ 841650 w 1635951"/>
                  <a:gd name="connsiteY21" fmla="*/ 2195597 h 2202230"/>
                  <a:gd name="connsiteX22" fmla="*/ 1185393 w 1635951"/>
                  <a:gd name="connsiteY22" fmla="*/ 1944495 h 2202230"/>
                  <a:gd name="connsiteX23" fmla="*/ 1286692 w 1635951"/>
                  <a:gd name="connsiteY23" fmla="*/ 1727261 h 2202230"/>
                  <a:gd name="connsiteX24" fmla="*/ 1317419 w 1635951"/>
                  <a:gd name="connsiteY24" fmla="*/ 1481676 h 2202230"/>
                  <a:gd name="connsiteX25" fmla="*/ 1432894 w 1635951"/>
                  <a:gd name="connsiteY25" fmla="*/ 1402828 h 2202230"/>
                  <a:gd name="connsiteX26" fmla="*/ 1457108 w 1635951"/>
                  <a:gd name="connsiteY26" fmla="*/ 1343596 h 2202230"/>
                  <a:gd name="connsiteX27" fmla="*/ 1379256 w 1635951"/>
                  <a:gd name="connsiteY27" fmla="*/ 1142301 h 2202230"/>
                  <a:gd name="connsiteX28" fmla="*/ 1342935 w 1635951"/>
                  <a:gd name="connsiteY28" fmla="*/ 1143067 h 2202230"/>
                  <a:gd name="connsiteX29" fmla="*/ 1349219 w 1635951"/>
                  <a:gd name="connsiteY29" fmla="*/ 990582 h 2202230"/>
                  <a:gd name="connsiteX30" fmla="*/ 1351287 w 1635951"/>
                  <a:gd name="connsiteY30" fmla="*/ 710362 h 2202230"/>
                  <a:gd name="connsiteX31" fmla="*/ 1445154 w 1635951"/>
                  <a:gd name="connsiteY31" fmla="*/ 567225 h 2202230"/>
                  <a:gd name="connsiteX32" fmla="*/ 1588827 w 1635951"/>
                  <a:gd name="connsiteY32" fmla="*/ 338114 h 2202230"/>
                  <a:gd name="connsiteX33" fmla="*/ 1621546 w 1635951"/>
                  <a:gd name="connsiteY33" fmla="*/ 204325 h 2202230"/>
                  <a:gd name="connsiteX34" fmla="*/ 1635952 w 1635951"/>
                  <a:gd name="connsiteY34" fmla="*/ 87854 h 2202230"/>
                  <a:gd name="connsiteX35" fmla="*/ 391321 w 1635951"/>
                  <a:gd name="connsiteY35" fmla="*/ 123562 h 2202230"/>
                  <a:gd name="connsiteX36" fmla="*/ 391321 w 1635951"/>
                  <a:gd name="connsiteY36" fmla="*/ 123562 h 2202230"/>
                  <a:gd name="connsiteX37" fmla="*/ 391321 w 1635951"/>
                  <a:gd name="connsiteY37" fmla="*/ 123562 h 2202230"/>
                  <a:gd name="connsiteX38" fmla="*/ 391321 w 1635951"/>
                  <a:gd name="connsiteY38" fmla="*/ 123562 h 22022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635951" h="2202230">
                    <a:moveTo>
                      <a:pt x="1635952" y="87854"/>
                    </a:moveTo>
                    <a:cubicBezTo>
                      <a:pt x="1593118" y="144174"/>
                      <a:pt x="1549671" y="198885"/>
                      <a:pt x="1496723" y="244784"/>
                    </a:cubicBezTo>
                    <a:cubicBezTo>
                      <a:pt x="1481321" y="258117"/>
                      <a:pt x="1460249" y="286621"/>
                      <a:pt x="1445154" y="274208"/>
                    </a:cubicBezTo>
                    <a:cubicBezTo>
                      <a:pt x="1425001" y="257734"/>
                      <a:pt x="1454042" y="237274"/>
                      <a:pt x="1462778" y="218808"/>
                    </a:cubicBezTo>
                    <a:cubicBezTo>
                      <a:pt x="1470977" y="201644"/>
                      <a:pt x="1480478" y="185016"/>
                      <a:pt x="1487528" y="167392"/>
                    </a:cubicBezTo>
                    <a:cubicBezTo>
                      <a:pt x="1495880" y="146780"/>
                      <a:pt x="1505458" y="125631"/>
                      <a:pt x="1494884" y="101724"/>
                    </a:cubicBezTo>
                    <a:cubicBezTo>
                      <a:pt x="1494731" y="101340"/>
                      <a:pt x="1364850" y="173752"/>
                      <a:pt x="1351671" y="180342"/>
                    </a:cubicBezTo>
                    <a:cubicBezTo>
                      <a:pt x="1303243" y="204555"/>
                      <a:pt x="1246463" y="224478"/>
                      <a:pt x="1192212" y="209076"/>
                    </a:cubicBezTo>
                    <a:cubicBezTo>
                      <a:pt x="1128077" y="190916"/>
                      <a:pt x="1086699" y="127317"/>
                      <a:pt x="1039574" y="84713"/>
                    </a:cubicBezTo>
                    <a:cubicBezTo>
                      <a:pt x="965937" y="18202"/>
                      <a:pt x="861189" y="-4786"/>
                      <a:pt x="762112" y="808"/>
                    </a:cubicBezTo>
                    <a:cubicBezTo>
                      <a:pt x="681196" y="5328"/>
                      <a:pt x="599283" y="27014"/>
                      <a:pt x="527791" y="65633"/>
                    </a:cubicBezTo>
                    <a:cubicBezTo>
                      <a:pt x="470705" y="96513"/>
                      <a:pt x="407642" y="119961"/>
                      <a:pt x="386723" y="113371"/>
                    </a:cubicBezTo>
                    <a:cubicBezTo>
                      <a:pt x="344962" y="100268"/>
                      <a:pt x="263969" y="87701"/>
                      <a:pt x="208951" y="118198"/>
                    </a:cubicBezTo>
                    <a:cubicBezTo>
                      <a:pt x="128495" y="162718"/>
                      <a:pt x="89492" y="274055"/>
                      <a:pt x="73784" y="359186"/>
                    </a:cubicBezTo>
                    <a:cubicBezTo>
                      <a:pt x="26046" y="617721"/>
                      <a:pt x="62443" y="890815"/>
                      <a:pt x="103744" y="1147511"/>
                    </a:cubicBezTo>
                    <a:cubicBezTo>
                      <a:pt x="103821" y="1147894"/>
                      <a:pt x="103897" y="1148277"/>
                      <a:pt x="103897" y="1148661"/>
                    </a:cubicBezTo>
                    <a:cubicBezTo>
                      <a:pt x="55470" y="1146975"/>
                      <a:pt x="34704" y="1177089"/>
                      <a:pt x="16927" y="1222451"/>
                    </a:cubicBezTo>
                    <a:cubicBezTo>
                      <a:pt x="-22611" y="1323520"/>
                      <a:pt x="7349" y="1412023"/>
                      <a:pt x="104357" y="1457845"/>
                    </a:cubicBezTo>
                    <a:cubicBezTo>
                      <a:pt x="142134" y="1475622"/>
                      <a:pt x="141291" y="1514702"/>
                      <a:pt x="143743" y="1550486"/>
                    </a:cubicBezTo>
                    <a:cubicBezTo>
                      <a:pt x="147268" y="1601365"/>
                      <a:pt x="156156" y="1651938"/>
                      <a:pt x="169719" y="1701055"/>
                    </a:cubicBezTo>
                    <a:cubicBezTo>
                      <a:pt x="228644" y="1913385"/>
                      <a:pt x="398906" y="2145944"/>
                      <a:pt x="627404" y="2190157"/>
                    </a:cubicBezTo>
                    <a:cubicBezTo>
                      <a:pt x="696291" y="2203490"/>
                      <a:pt x="772227" y="2206478"/>
                      <a:pt x="841650" y="2195597"/>
                    </a:cubicBezTo>
                    <a:cubicBezTo>
                      <a:pt x="978886" y="2174219"/>
                      <a:pt x="1108307" y="2054530"/>
                      <a:pt x="1185393" y="1944495"/>
                    </a:cubicBezTo>
                    <a:cubicBezTo>
                      <a:pt x="1230449" y="1880130"/>
                      <a:pt x="1265773" y="1804653"/>
                      <a:pt x="1286692" y="1727261"/>
                    </a:cubicBezTo>
                    <a:cubicBezTo>
                      <a:pt x="1308530" y="1646344"/>
                      <a:pt x="1296500" y="1560830"/>
                      <a:pt x="1317419" y="1481676"/>
                    </a:cubicBezTo>
                    <a:cubicBezTo>
                      <a:pt x="1361709" y="1451639"/>
                      <a:pt x="1399485" y="1447884"/>
                      <a:pt x="1432894" y="1402828"/>
                    </a:cubicBezTo>
                    <a:cubicBezTo>
                      <a:pt x="1441093" y="1386967"/>
                      <a:pt x="1453276" y="1358308"/>
                      <a:pt x="1457108" y="1343596"/>
                    </a:cubicBezTo>
                    <a:cubicBezTo>
                      <a:pt x="1475574" y="1272871"/>
                      <a:pt x="1437031" y="1169963"/>
                      <a:pt x="1379256" y="1142301"/>
                    </a:cubicBezTo>
                    <a:cubicBezTo>
                      <a:pt x="1366996" y="1133872"/>
                      <a:pt x="1355042" y="1137856"/>
                      <a:pt x="1342935" y="1143067"/>
                    </a:cubicBezTo>
                    <a:cubicBezTo>
                      <a:pt x="1348836" y="1140538"/>
                      <a:pt x="1348529" y="1002765"/>
                      <a:pt x="1349219" y="990582"/>
                    </a:cubicBezTo>
                    <a:cubicBezTo>
                      <a:pt x="1354506" y="897635"/>
                      <a:pt x="1357418" y="803309"/>
                      <a:pt x="1351287" y="710362"/>
                    </a:cubicBezTo>
                    <a:cubicBezTo>
                      <a:pt x="1346537" y="638180"/>
                      <a:pt x="1396113" y="608143"/>
                      <a:pt x="1445154" y="567225"/>
                    </a:cubicBezTo>
                    <a:cubicBezTo>
                      <a:pt x="1515343" y="508683"/>
                      <a:pt x="1559863" y="423398"/>
                      <a:pt x="1588827" y="338114"/>
                    </a:cubicBezTo>
                    <a:cubicBezTo>
                      <a:pt x="1603616" y="294590"/>
                      <a:pt x="1614497" y="249764"/>
                      <a:pt x="1621546" y="204325"/>
                    </a:cubicBezTo>
                    <a:cubicBezTo>
                      <a:pt x="1626220" y="175131"/>
                      <a:pt x="1632274" y="115669"/>
                      <a:pt x="1635952" y="87854"/>
                    </a:cubicBezTo>
                    <a:close/>
                    <a:moveTo>
                      <a:pt x="391321" y="123562"/>
                    </a:moveTo>
                    <a:cubicBezTo>
                      <a:pt x="391321" y="123562"/>
                      <a:pt x="391321" y="123562"/>
                      <a:pt x="391321" y="123562"/>
                    </a:cubicBezTo>
                    <a:cubicBezTo>
                      <a:pt x="391321" y="123562"/>
                      <a:pt x="391321" y="123562"/>
                      <a:pt x="391321" y="123562"/>
                    </a:cubicBezTo>
                    <a:lnTo>
                      <a:pt x="391321" y="123562"/>
                    </a:lnTo>
                    <a:close/>
                  </a:path>
                </a:pathLst>
              </a:custGeom>
              <a:solidFill>
                <a:srgbClr val="FEC69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2" name="자유형: 도형 81">
                <a:extLst>
                  <a:ext uri="{FF2B5EF4-FFF2-40B4-BE49-F238E27FC236}">
                    <a16:creationId xmlns:a16="http://schemas.microsoft.com/office/drawing/2014/main" id="{26A87551-6316-4BAF-89F1-C713E2D1840B}"/>
                  </a:ext>
                </a:extLst>
              </p:cNvPr>
              <p:cNvSpPr/>
              <p:nvPr/>
            </p:nvSpPr>
            <p:spPr>
              <a:xfrm>
                <a:off x="5785827" y="242207"/>
                <a:ext cx="1211673" cy="1314443"/>
              </a:xfrm>
              <a:custGeom>
                <a:avLst/>
                <a:gdLst>
                  <a:gd name="connsiteX0" fmla="*/ 85199 w 1211673"/>
                  <a:gd name="connsiteY0" fmla="*/ 71269 h 1314443"/>
                  <a:gd name="connsiteX1" fmla="*/ 359902 w 1211673"/>
                  <a:gd name="connsiteY1" fmla="*/ 7 h 1314443"/>
                  <a:gd name="connsiteX2" fmla="*/ 654681 w 1211673"/>
                  <a:gd name="connsiteY2" fmla="*/ 130960 h 1314443"/>
                  <a:gd name="connsiteX3" fmla="*/ 854444 w 1211673"/>
                  <a:gd name="connsiteY3" fmla="*/ 206053 h 1314443"/>
                  <a:gd name="connsiteX4" fmla="*/ 1066620 w 1211673"/>
                  <a:gd name="connsiteY4" fmla="*/ 103145 h 1314443"/>
                  <a:gd name="connsiteX5" fmla="*/ 1034515 w 1211673"/>
                  <a:gd name="connsiteY5" fmla="*/ 220229 h 1314443"/>
                  <a:gd name="connsiteX6" fmla="*/ 1016890 w 1211673"/>
                  <a:gd name="connsiteY6" fmla="*/ 275629 h 1314443"/>
                  <a:gd name="connsiteX7" fmla="*/ 1068460 w 1211673"/>
                  <a:gd name="connsiteY7" fmla="*/ 246205 h 1314443"/>
                  <a:gd name="connsiteX8" fmla="*/ 1211673 w 1211673"/>
                  <a:gd name="connsiteY8" fmla="*/ 86364 h 1314443"/>
                  <a:gd name="connsiteX9" fmla="*/ 997121 w 1211673"/>
                  <a:gd name="connsiteY9" fmla="*/ 592093 h 1314443"/>
                  <a:gd name="connsiteX10" fmla="*/ 930840 w 1211673"/>
                  <a:gd name="connsiteY10" fmla="*/ 711859 h 1314443"/>
                  <a:gd name="connsiteX11" fmla="*/ 908925 w 1211673"/>
                  <a:gd name="connsiteY11" fmla="*/ 1278277 h 1314443"/>
                  <a:gd name="connsiteX12" fmla="*/ 894136 w 1211673"/>
                  <a:gd name="connsiteY12" fmla="*/ 1314444 h 1314443"/>
                  <a:gd name="connsiteX13" fmla="*/ 849157 w 1211673"/>
                  <a:gd name="connsiteY13" fmla="*/ 1262262 h 1314443"/>
                  <a:gd name="connsiteX14" fmla="*/ 832452 w 1211673"/>
                  <a:gd name="connsiteY14" fmla="*/ 734770 h 1314443"/>
                  <a:gd name="connsiteX15" fmla="*/ 826629 w 1211673"/>
                  <a:gd name="connsiteY15" fmla="*/ 707032 h 1314443"/>
                  <a:gd name="connsiteX16" fmla="*/ 792071 w 1211673"/>
                  <a:gd name="connsiteY16" fmla="*/ 725192 h 1314443"/>
                  <a:gd name="connsiteX17" fmla="*/ 411930 w 1211673"/>
                  <a:gd name="connsiteY17" fmla="*/ 833311 h 1314443"/>
                  <a:gd name="connsiteX18" fmla="*/ 207953 w 1211673"/>
                  <a:gd name="connsiteY18" fmla="*/ 760593 h 1314443"/>
                  <a:gd name="connsiteX19" fmla="*/ 21829 w 1211673"/>
                  <a:gd name="connsiteY19" fmla="*/ 456236 h 1314443"/>
                  <a:gd name="connsiteX20" fmla="*/ 374 w 1211673"/>
                  <a:gd name="connsiteY20" fmla="*/ 243600 h 1314443"/>
                  <a:gd name="connsiteX21" fmla="*/ 45353 w 1211673"/>
                  <a:gd name="connsiteY21" fmla="*/ 113566 h 1314443"/>
                  <a:gd name="connsiteX22" fmla="*/ 85199 w 1211673"/>
                  <a:gd name="connsiteY22" fmla="*/ 71269 h 1314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211673" h="1314443">
                    <a:moveTo>
                      <a:pt x="85199" y="71269"/>
                    </a:moveTo>
                    <a:cubicBezTo>
                      <a:pt x="161824" y="9815"/>
                      <a:pt x="292548" y="-300"/>
                      <a:pt x="359902" y="7"/>
                    </a:cubicBezTo>
                    <a:cubicBezTo>
                      <a:pt x="478978" y="696"/>
                      <a:pt x="567941" y="25063"/>
                      <a:pt x="654681" y="130960"/>
                    </a:cubicBezTo>
                    <a:cubicBezTo>
                      <a:pt x="744180" y="216627"/>
                      <a:pt x="791151" y="226359"/>
                      <a:pt x="854444" y="206053"/>
                    </a:cubicBezTo>
                    <a:cubicBezTo>
                      <a:pt x="897124" y="192337"/>
                      <a:pt x="1020109" y="132339"/>
                      <a:pt x="1066620" y="103145"/>
                    </a:cubicBezTo>
                    <a:cubicBezTo>
                      <a:pt x="1081409" y="155327"/>
                      <a:pt x="1042637" y="203065"/>
                      <a:pt x="1034515" y="220229"/>
                    </a:cubicBezTo>
                    <a:cubicBezTo>
                      <a:pt x="1025779" y="238619"/>
                      <a:pt x="996738" y="259078"/>
                      <a:pt x="1016890" y="275629"/>
                    </a:cubicBezTo>
                    <a:cubicBezTo>
                      <a:pt x="1031986" y="288043"/>
                      <a:pt x="1053135" y="259461"/>
                      <a:pt x="1068460" y="246205"/>
                    </a:cubicBezTo>
                    <a:cubicBezTo>
                      <a:pt x="1121485" y="200306"/>
                      <a:pt x="1168916" y="142684"/>
                      <a:pt x="1211673" y="86364"/>
                    </a:cubicBezTo>
                    <a:cubicBezTo>
                      <a:pt x="1181023" y="469492"/>
                      <a:pt x="1031143" y="572630"/>
                      <a:pt x="997121" y="592093"/>
                    </a:cubicBezTo>
                    <a:cubicBezTo>
                      <a:pt x="958042" y="614468"/>
                      <a:pt x="926625" y="647647"/>
                      <a:pt x="930840" y="711859"/>
                    </a:cubicBezTo>
                    <a:cubicBezTo>
                      <a:pt x="935974" y="789405"/>
                      <a:pt x="912833" y="1228087"/>
                      <a:pt x="908925" y="1278277"/>
                    </a:cubicBezTo>
                    <a:cubicBezTo>
                      <a:pt x="907852" y="1291763"/>
                      <a:pt x="908312" y="1306245"/>
                      <a:pt x="894136" y="1314444"/>
                    </a:cubicBezTo>
                    <a:cubicBezTo>
                      <a:pt x="863409" y="1310689"/>
                      <a:pt x="849080" y="1290767"/>
                      <a:pt x="849157" y="1262262"/>
                    </a:cubicBezTo>
                    <a:cubicBezTo>
                      <a:pt x="849233" y="1211152"/>
                      <a:pt x="828468" y="859824"/>
                      <a:pt x="832452" y="734770"/>
                    </a:cubicBezTo>
                    <a:cubicBezTo>
                      <a:pt x="832759" y="726035"/>
                      <a:pt x="833755" y="716840"/>
                      <a:pt x="826629" y="707032"/>
                    </a:cubicBezTo>
                    <a:cubicBezTo>
                      <a:pt x="812300" y="706112"/>
                      <a:pt x="802875" y="717836"/>
                      <a:pt x="792071" y="725192"/>
                    </a:cubicBezTo>
                    <a:cubicBezTo>
                      <a:pt x="677285" y="803274"/>
                      <a:pt x="549627" y="836070"/>
                      <a:pt x="411930" y="833311"/>
                    </a:cubicBezTo>
                    <a:cubicBezTo>
                      <a:pt x="338217" y="829556"/>
                      <a:pt x="290479" y="813159"/>
                      <a:pt x="207953" y="760593"/>
                    </a:cubicBezTo>
                    <a:cubicBezTo>
                      <a:pt x="152552" y="721208"/>
                      <a:pt x="54702" y="592017"/>
                      <a:pt x="21829" y="456236"/>
                    </a:cubicBezTo>
                    <a:cubicBezTo>
                      <a:pt x="11255" y="412636"/>
                      <a:pt x="3439" y="270265"/>
                      <a:pt x="374" y="243600"/>
                    </a:cubicBezTo>
                    <a:cubicBezTo>
                      <a:pt x="-2385" y="219156"/>
                      <a:pt x="9875" y="150959"/>
                      <a:pt x="45353" y="113566"/>
                    </a:cubicBezTo>
                    <a:cubicBezTo>
                      <a:pt x="57537" y="100769"/>
                      <a:pt x="71023" y="81920"/>
                      <a:pt x="85199" y="71269"/>
                    </a:cubicBezTo>
                    <a:close/>
                  </a:path>
                </a:pathLst>
              </a:custGeom>
              <a:solidFill>
                <a:srgbClr val="7A032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3" name="자유형: 도형 82">
                <a:extLst>
                  <a:ext uri="{FF2B5EF4-FFF2-40B4-BE49-F238E27FC236}">
                    <a16:creationId xmlns:a16="http://schemas.microsoft.com/office/drawing/2014/main" id="{6AB76F91-3C32-4380-B0AC-A060DE38F2FD}"/>
                  </a:ext>
                </a:extLst>
              </p:cNvPr>
              <p:cNvSpPr/>
              <p:nvPr/>
            </p:nvSpPr>
            <p:spPr>
              <a:xfrm>
                <a:off x="5402638" y="313399"/>
                <a:ext cx="836115" cy="1235172"/>
              </a:xfrm>
              <a:custGeom>
                <a:avLst/>
                <a:gdLst>
                  <a:gd name="connsiteX0" fmla="*/ 533214 w 836115"/>
                  <a:gd name="connsiteY0" fmla="*/ 606492 h 1235172"/>
                  <a:gd name="connsiteX1" fmla="*/ 409387 w 836115"/>
                  <a:gd name="connsiteY1" fmla="*/ 357612 h 1235172"/>
                  <a:gd name="connsiteX2" fmla="*/ 392299 w 836115"/>
                  <a:gd name="connsiteY2" fmla="*/ 157313 h 1235172"/>
                  <a:gd name="connsiteX3" fmla="*/ 391686 w 836115"/>
                  <a:gd name="connsiteY3" fmla="*/ 152715 h 1235172"/>
                  <a:gd name="connsiteX4" fmla="*/ 468312 w 836115"/>
                  <a:gd name="connsiteY4" fmla="*/ 0 h 1235172"/>
                  <a:gd name="connsiteX5" fmla="*/ 414674 w 836115"/>
                  <a:gd name="connsiteY5" fmla="*/ 22988 h 1235172"/>
                  <a:gd name="connsiteX6" fmla="*/ 340806 w 836115"/>
                  <a:gd name="connsiteY6" fmla="*/ 43523 h 1235172"/>
                  <a:gd name="connsiteX7" fmla="*/ 82731 w 836115"/>
                  <a:gd name="connsiteY7" fmla="*/ 133559 h 1235172"/>
                  <a:gd name="connsiteX8" fmla="*/ 895 w 836115"/>
                  <a:gd name="connsiteY8" fmla="*/ 505730 h 1235172"/>
                  <a:gd name="connsiteX9" fmla="*/ 58517 w 836115"/>
                  <a:gd name="connsiteY9" fmla="*/ 1077894 h 1235172"/>
                  <a:gd name="connsiteX10" fmla="*/ 90011 w 836115"/>
                  <a:gd name="connsiteY10" fmla="*/ 1232601 h 1235172"/>
                  <a:gd name="connsiteX11" fmla="*/ 121044 w 836115"/>
                  <a:gd name="connsiteY11" fmla="*/ 1218272 h 1235172"/>
                  <a:gd name="connsiteX12" fmla="*/ 139817 w 836115"/>
                  <a:gd name="connsiteY12" fmla="*/ 1124252 h 1235172"/>
                  <a:gd name="connsiteX13" fmla="*/ 126714 w 836115"/>
                  <a:gd name="connsiteY13" fmla="*/ 849472 h 1235172"/>
                  <a:gd name="connsiteX14" fmla="*/ 158667 w 836115"/>
                  <a:gd name="connsiteY14" fmla="*/ 798670 h 1235172"/>
                  <a:gd name="connsiteX15" fmla="*/ 315980 w 836115"/>
                  <a:gd name="connsiteY15" fmla="*/ 592776 h 1235172"/>
                  <a:gd name="connsiteX16" fmla="*/ 384023 w 836115"/>
                  <a:gd name="connsiteY16" fmla="*/ 651472 h 1235172"/>
                  <a:gd name="connsiteX17" fmla="*/ 707614 w 836115"/>
                  <a:gd name="connsiteY17" fmla="*/ 752005 h 1235172"/>
                  <a:gd name="connsiteX18" fmla="*/ 836115 w 836115"/>
                  <a:gd name="connsiteY18" fmla="*/ 758518 h 1235172"/>
                  <a:gd name="connsiteX19" fmla="*/ 533214 w 836115"/>
                  <a:gd name="connsiteY19" fmla="*/ 606492 h 12351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836115" h="1235172">
                    <a:moveTo>
                      <a:pt x="533214" y="606492"/>
                    </a:moveTo>
                    <a:cubicBezTo>
                      <a:pt x="519344" y="588255"/>
                      <a:pt x="424635" y="425886"/>
                      <a:pt x="409387" y="357612"/>
                    </a:cubicBezTo>
                    <a:cubicBezTo>
                      <a:pt x="394904" y="292787"/>
                      <a:pt x="396284" y="224283"/>
                      <a:pt x="392299" y="157313"/>
                    </a:cubicBezTo>
                    <a:cubicBezTo>
                      <a:pt x="392222" y="155933"/>
                      <a:pt x="391993" y="154401"/>
                      <a:pt x="391686" y="152715"/>
                    </a:cubicBezTo>
                    <a:cubicBezTo>
                      <a:pt x="391916" y="91644"/>
                      <a:pt x="430076" y="45822"/>
                      <a:pt x="468312" y="0"/>
                    </a:cubicBezTo>
                    <a:cubicBezTo>
                      <a:pt x="437661" y="15325"/>
                      <a:pt x="429999" y="15325"/>
                      <a:pt x="414674" y="22988"/>
                    </a:cubicBezTo>
                    <a:cubicBezTo>
                      <a:pt x="380958" y="36474"/>
                      <a:pt x="353373" y="45975"/>
                      <a:pt x="340806" y="43523"/>
                    </a:cubicBezTo>
                    <a:cubicBezTo>
                      <a:pt x="237132" y="6590"/>
                      <a:pt x="142346" y="27662"/>
                      <a:pt x="82731" y="133559"/>
                    </a:cubicBezTo>
                    <a:cubicBezTo>
                      <a:pt x="895" y="268190"/>
                      <a:pt x="1355" y="492857"/>
                      <a:pt x="895" y="505730"/>
                    </a:cubicBezTo>
                    <a:cubicBezTo>
                      <a:pt x="-5925" y="701585"/>
                      <a:pt x="27484" y="884950"/>
                      <a:pt x="58517" y="1077894"/>
                    </a:cubicBezTo>
                    <a:cubicBezTo>
                      <a:pt x="66870" y="1129923"/>
                      <a:pt x="67559" y="1183484"/>
                      <a:pt x="90011" y="1232601"/>
                    </a:cubicBezTo>
                    <a:cubicBezTo>
                      <a:pt x="106255" y="1240570"/>
                      <a:pt x="114301" y="1228387"/>
                      <a:pt x="121044" y="1218272"/>
                    </a:cubicBezTo>
                    <a:cubicBezTo>
                      <a:pt x="146484" y="1180036"/>
                      <a:pt x="142193" y="1157661"/>
                      <a:pt x="139817" y="1124252"/>
                    </a:cubicBezTo>
                    <a:cubicBezTo>
                      <a:pt x="133227" y="1032761"/>
                      <a:pt x="125258" y="941423"/>
                      <a:pt x="126714" y="849472"/>
                    </a:cubicBezTo>
                    <a:cubicBezTo>
                      <a:pt x="127098" y="824876"/>
                      <a:pt x="135833" y="809321"/>
                      <a:pt x="158667" y="798670"/>
                    </a:cubicBezTo>
                    <a:cubicBezTo>
                      <a:pt x="246174" y="757981"/>
                      <a:pt x="305789" y="694842"/>
                      <a:pt x="315980" y="592776"/>
                    </a:cubicBezTo>
                    <a:cubicBezTo>
                      <a:pt x="338048" y="620668"/>
                      <a:pt x="358201" y="637296"/>
                      <a:pt x="384023" y="651472"/>
                    </a:cubicBezTo>
                    <a:cubicBezTo>
                      <a:pt x="485016" y="706872"/>
                      <a:pt x="595510" y="730779"/>
                      <a:pt x="707614" y="752005"/>
                    </a:cubicBezTo>
                    <a:cubicBezTo>
                      <a:pt x="782477" y="766180"/>
                      <a:pt x="815886" y="758518"/>
                      <a:pt x="836115" y="758518"/>
                    </a:cubicBezTo>
                    <a:cubicBezTo>
                      <a:pt x="732441" y="731622"/>
                      <a:pt x="603633" y="699286"/>
                      <a:pt x="533214" y="606492"/>
                    </a:cubicBezTo>
                    <a:close/>
                  </a:path>
                </a:pathLst>
              </a:custGeom>
              <a:solidFill>
                <a:srgbClr val="52022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4" name="자유형: 도형 83">
                <a:extLst>
                  <a:ext uri="{FF2B5EF4-FFF2-40B4-BE49-F238E27FC236}">
                    <a16:creationId xmlns:a16="http://schemas.microsoft.com/office/drawing/2014/main" id="{9A3EE543-A7E9-4214-AC63-5FE195CDFD83}"/>
                  </a:ext>
                </a:extLst>
              </p:cNvPr>
              <p:cNvSpPr/>
              <p:nvPr/>
            </p:nvSpPr>
            <p:spPr>
              <a:xfrm>
                <a:off x="5832637" y="2389036"/>
                <a:ext cx="505729" cy="287316"/>
              </a:xfrm>
              <a:custGeom>
                <a:avLst/>
                <a:gdLst>
                  <a:gd name="connsiteX0" fmla="*/ 38619 w 505729"/>
                  <a:gd name="connsiteY0" fmla="*/ 0 h 287316"/>
                  <a:gd name="connsiteX1" fmla="*/ 252482 w 505729"/>
                  <a:gd name="connsiteY1" fmla="*/ 44903 h 287316"/>
                  <a:gd name="connsiteX2" fmla="*/ 424353 w 505729"/>
                  <a:gd name="connsiteY2" fmla="*/ 22298 h 287316"/>
                  <a:gd name="connsiteX3" fmla="*/ 475233 w 505729"/>
                  <a:gd name="connsiteY3" fmla="*/ 8122 h 287316"/>
                  <a:gd name="connsiteX4" fmla="*/ 505730 w 505729"/>
                  <a:gd name="connsiteY4" fmla="*/ 123444 h 287316"/>
                  <a:gd name="connsiteX5" fmla="*/ 238306 w 505729"/>
                  <a:gd name="connsiteY5" fmla="*/ 280833 h 287316"/>
                  <a:gd name="connsiteX6" fmla="*/ 186354 w 505729"/>
                  <a:gd name="connsiteY6" fmla="*/ 275623 h 287316"/>
                  <a:gd name="connsiteX7" fmla="*/ 0 w 505729"/>
                  <a:gd name="connsiteY7" fmla="*/ 123367 h 287316"/>
                  <a:gd name="connsiteX8" fmla="*/ 28045 w 505729"/>
                  <a:gd name="connsiteY8" fmla="*/ 53025 h 287316"/>
                  <a:gd name="connsiteX9" fmla="*/ 38619 w 505729"/>
                  <a:gd name="connsiteY9" fmla="*/ 0 h 2873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505729" h="287316">
                    <a:moveTo>
                      <a:pt x="38619" y="0"/>
                    </a:moveTo>
                    <a:cubicBezTo>
                      <a:pt x="107506" y="26589"/>
                      <a:pt x="179304" y="43753"/>
                      <a:pt x="252482" y="44903"/>
                    </a:cubicBezTo>
                    <a:cubicBezTo>
                      <a:pt x="309874" y="45822"/>
                      <a:pt x="368416" y="40458"/>
                      <a:pt x="424353" y="22298"/>
                    </a:cubicBezTo>
                    <a:cubicBezTo>
                      <a:pt x="441134" y="16858"/>
                      <a:pt x="458375" y="12797"/>
                      <a:pt x="475233" y="8122"/>
                    </a:cubicBezTo>
                    <a:cubicBezTo>
                      <a:pt x="468949" y="33792"/>
                      <a:pt x="493853" y="76319"/>
                      <a:pt x="505730" y="123444"/>
                    </a:cubicBezTo>
                    <a:cubicBezTo>
                      <a:pt x="469026" y="155244"/>
                      <a:pt x="283438" y="257616"/>
                      <a:pt x="238306" y="280833"/>
                    </a:cubicBezTo>
                    <a:cubicBezTo>
                      <a:pt x="218307" y="291101"/>
                      <a:pt x="203824" y="289032"/>
                      <a:pt x="186354" y="275623"/>
                    </a:cubicBezTo>
                    <a:cubicBezTo>
                      <a:pt x="139076" y="239302"/>
                      <a:pt x="7509" y="142294"/>
                      <a:pt x="0" y="123367"/>
                    </a:cubicBezTo>
                    <a:cubicBezTo>
                      <a:pt x="7739" y="94326"/>
                      <a:pt x="21302" y="75630"/>
                      <a:pt x="28045" y="53025"/>
                    </a:cubicBezTo>
                    <a:cubicBezTo>
                      <a:pt x="33409" y="35248"/>
                      <a:pt x="36167" y="17930"/>
                      <a:pt x="38619" y="0"/>
                    </a:cubicBezTo>
                    <a:close/>
                  </a:path>
                </a:pathLst>
              </a:custGeom>
              <a:solidFill>
                <a:srgbClr val="DC7C5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5" name="자유형: 도형 84">
                <a:extLst>
                  <a:ext uri="{FF2B5EF4-FFF2-40B4-BE49-F238E27FC236}">
                    <a16:creationId xmlns:a16="http://schemas.microsoft.com/office/drawing/2014/main" id="{1918A588-D662-4321-87AD-A44E8790FF37}"/>
                  </a:ext>
                </a:extLst>
              </p:cNvPr>
              <p:cNvSpPr/>
              <p:nvPr/>
            </p:nvSpPr>
            <p:spPr>
              <a:xfrm>
                <a:off x="5755474" y="1377038"/>
                <a:ext cx="84600" cy="153980"/>
              </a:xfrm>
              <a:custGeom>
                <a:avLst/>
                <a:gdLst>
                  <a:gd name="connsiteX0" fmla="*/ 84595 w 84600"/>
                  <a:gd name="connsiteY0" fmla="*/ 74712 h 153980"/>
                  <a:gd name="connsiteX1" fmla="*/ 40765 w 84600"/>
                  <a:gd name="connsiteY1" fmla="*/ 153943 h 153980"/>
                  <a:gd name="connsiteX2" fmla="*/ 0 w 84600"/>
                  <a:gd name="connsiteY2" fmla="*/ 76091 h 153980"/>
                  <a:gd name="connsiteX3" fmla="*/ 40918 w 84600"/>
                  <a:gd name="connsiteY3" fmla="*/ 2 h 153980"/>
                  <a:gd name="connsiteX4" fmla="*/ 84595 w 84600"/>
                  <a:gd name="connsiteY4" fmla="*/ 74712 h 153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00" h="153980">
                    <a:moveTo>
                      <a:pt x="84595" y="74712"/>
                    </a:moveTo>
                    <a:cubicBezTo>
                      <a:pt x="84978" y="118082"/>
                      <a:pt x="64366" y="155322"/>
                      <a:pt x="40765" y="153943"/>
                    </a:cubicBezTo>
                    <a:cubicBezTo>
                      <a:pt x="17777" y="152564"/>
                      <a:pt x="77" y="118695"/>
                      <a:pt x="0" y="76091"/>
                    </a:cubicBezTo>
                    <a:cubicBezTo>
                      <a:pt x="-76" y="31112"/>
                      <a:pt x="16551" y="309"/>
                      <a:pt x="40918" y="2"/>
                    </a:cubicBezTo>
                    <a:cubicBezTo>
                      <a:pt x="65515" y="-304"/>
                      <a:pt x="84212" y="31725"/>
                      <a:pt x="84595" y="74712"/>
                    </a:cubicBezTo>
                    <a:close/>
                  </a:path>
                </a:pathLst>
              </a:custGeom>
              <a:solidFill>
                <a:srgbClr val="852C0A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6" name="자유형: 도형 85">
                <a:extLst>
                  <a:ext uri="{FF2B5EF4-FFF2-40B4-BE49-F238E27FC236}">
                    <a16:creationId xmlns:a16="http://schemas.microsoft.com/office/drawing/2014/main" id="{508A0336-9544-4EF7-A415-92AC4DB5A4F8}"/>
                  </a:ext>
                </a:extLst>
              </p:cNvPr>
              <p:cNvSpPr/>
              <p:nvPr/>
            </p:nvSpPr>
            <p:spPr>
              <a:xfrm>
                <a:off x="6351238" y="1377188"/>
                <a:ext cx="84680" cy="153848"/>
              </a:xfrm>
              <a:custGeom>
                <a:avLst/>
                <a:gdLst>
                  <a:gd name="connsiteX0" fmla="*/ 1 w 84680"/>
                  <a:gd name="connsiteY0" fmla="*/ 75405 h 153848"/>
                  <a:gd name="connsiteX1" fmla="*/ 42068 w 84680"/>
                  <a:gd name="connsiteY1" fmla="*/ 5 h 153848"/>
                  <a:gd name="connsiteX2" fmla="*/ 84672 w 84680"/>
                  <a:gd name="connsiteY2" fmla="*/ 75941 h 153848"/>
                  <a:gd name="connsiteX3" fmla="*/ 43448 w 84680"/>
                  <a:gd name="connsiteY3" fmla="*/ 153793 h 153848"/>
                  <a:gd name="connsiteX4" fmla="*/ 1 w 84680"/>
                  <a:gd name="connsiteY4" fmla="*/ 75405 h 1538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4680" h="153848">
                    <a:moveTo>
                      <a:pt x="1" y="75405"/>
                    </a:moveTo>
                    <a:cubicBezTo>
                      <a:pt x="154" y="30885"/>
                      <a:pt x="17625" y="-455"/>
                      <a:pt x="42068" y="5"/>
                    </a:cubicBezTo>
                    <a:cubicBezTo>
                      <a:pt x="66129" y="465"/>
                      <a:pt x="84213" y="32724"/>
                      <a:pt x="84672" y="75941"/>
                    </a:cubicBezTo>
                    <a:cubicBezTo>
                      <a:pt x="85132" y="116553"/>
                      <a:pt x="66206" y="152337"/>
                      <a:pt x="43448" y="153793"/>
                    </a:cubicBezTo>
                    <a:cubicBezTo>
                      <a:pt x="18468" y="155402"/>
                      <a:pt x="-152" y="121840"/>
                      <a:pt x="1" y="75405"/>
                    </a:cubicBezTo>
                    <a:close/>
                  </a:path>
                </a:pathLst>
              </a:custGeom>
              <a:solidFill>
                <a:srgbClr val="842D0A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7" name="자유형: 도형 86">
                <a:extLst>
                  <a:ext uri="{FF2B5EF4-FFF2-40B4-BE49-F238E27FC236}">
                    <a16:creationId xmlns:a16="http://schemas.microsoft.com/office/drawing/2014/main" id="{2D706BCF-6762-46DF-BDB0-AA98C8DBBAFC}"/>
                  </a:ext>
                </a:extLst>
              </p:cNvPr>
              <p:cNvSpPr/>
              <p:nvPr/>
            </p:nvSpPr>
            <p:spPr>
              <a:xfrm>
                <a:off x="6247258" y="1236070"/>
                <a:ext cx="282902" cy="52391"/>
              </a:xfrm>
              <a:custGeom>
                <a:avLst/>
                <a:gdLst>
                  <a:gd name="connsiteX0" fmla="*/ 282902 w 282902"/>
                  <a:gd name="connsiteY0" fmla="*/ 49632 h 52391"/>
                  <a:gd name="connsiteX1" fmla="*/ 0 w 282902"/>
                  <a:gd name="connsiteY1" fmla="*/ 52391 h 52391"/>
                  <a:gd name="connsiteX2" fmla="*/ 282902 w 282902"/>
                  <a:gd name="connsiteY2" fmla="*/ 49632 h 523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2902" h="52391">
                    <a:moveTo>
                      <a:pt x="282902" y="49632"/>
                    </a:moveTo>
                    <a:cubicBezTo>
                      <a:pt x="189572" y="35457"/>
                      <a:pt x="96242" y="29480"/>
                      <a:pt x="0" y="52391"/>
                    </a:cubicBezTo>
                    <a:cubicBezTo>
                      <a:pt x="52182" y="-13430"/>
                      <a:pt x="204361" y="-20403"/>
                      <a:pt x="282902" y="49632"/>
                    </a:cubicBezTo>
                    <a:close/>
                  </a:path>
                </a:pathLst>
              </a:custGeom>
              <a:solidFill>
                <a:srgbClr val="7B290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8" name="자유형: 도형 87">
                <a:extLst>
                  <a:ext uri="{FF2B5EF4-FFF2-40B4-BE49-F238E27FC236}">
                    <a16:creationId xmlns:a16="http://schemas.microsoft.com/office/drawing/2014/main" id="{CDE5E0F2-8AF7-4FA5-AF21-0DF1AC774541}"/>
                  </a:ext>
                </a:extLst>
              </p:cNvPr>
              <p:cNvSpPr/>
              <p:nvPr/>
            </p:nvSpPr>
            <p:spPr>
              <a:xfrm>
                <a:off x="5626820" y="1236192"/>
                <a:ext cx="286810" cy="53417"/>
              </a:xfrm>
              <a:custGeom>
                <a:avLst/>
                <a:gdLst>
                  <a:gd name="connsiteX0" fmla="*/ 286810 w 286810"/>
                  <a:gd name="connsiteY0" fmla="*/ 53418 h 53417"/>
                  <a:gd name="connsiteX1" fmla="*/ 0 w 286810"/>
                  <a:gd name="connsiteY1" fmla="*/ 51809 h 53417"/>
                  <a:gd name="connsiteX2" fmla="*/ 286810 w 286810"/>
                  <a:gd name="connsiteY2" fmla="*/ 53418 h 5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6810" h="53417">
                    <a:moveTo>
                      <a:pt x="286810" y="53418"/>
                    </a:moveTo>
                    <a:cubicBezTo>
                      <a:pt x="186737" y="35181"/>
                      <a:pt x="94633" y="30200"/>
                      <a:pt x="0" y="51809"/>
                    </a:cubicBezTo>
                    <a:cubicBezTo>
                      <a:pt x="54864" y="-16465"/>
                      <a:pt x="211640" y="-18610"/>
                      <a:pt x="286810" y="53418"/>
                    </a:cubicBezTo>
                    <a:close/>
                  </a:path>
                </a:pathLst>
              </a:custGeom>
              <a:solidFill>
                <a:srgbClr val="7C2D0B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89" name="자유형: 도형 88">
                <a:extLst>
                  <a:ext uri="{FF2B5EF4-FFF2-40B4-BE49-F238E27FC236}">
                    <a16:creationId xmlns:a16="http://schemas.microsoft.com/office/drawing/2014/main" id="{C2D46141-5820-4481-938D-4787A394816F}"/>
                  </a:ext>
                </a:extLst>
              </p:cNvPr>
              <p:cNvSpPr/>
              <p:nvPr/>
            </p:nvSpPr>
            <p:spPr>
              <a:xfrm>
                <a:off x="6061573" y="1623851"/>
                <a:ext cx="77453" cy="237799"/>
              </a:xfrm>
              <a:custGeom>
                <a:avLst/>
                <a:gdLst>
                  <a:gd name="connsiteX0" fmla="*/ 54655 w 77453"/>
                  <a:gd name="connsiteY0" fmla="*/ 214322 h 237799"/>
                  <a:gd name="connsiteX1" fmla="*/ 1937 w 77453"/>
                  <a:gd name="connsiteY1" fmla="*/ 235164 h 237799"/>
                  <a:gd name="connsiteX2" fmla="*/ 24005 w 77453"/>
                  <a:gd name="connsiteY2" fmla="*/ 221985 h 237799"/>
                  <a:gd name="connsiteX3" fmla="*/ 54655 w 77453"/>
                  <a:gd name="connsiteY3" fmla="*/ 153022 h 237799"/>
                  <a:gd name="connsiteX4" fmla="*/ 51054 w 77453"/>
                  <a:gd name="connsiteY4" fmla="*/ 0 h 237799"/>
                  <a:gd name="connsiteX5" fmla="*/ 54655 w 77453"/>
                  <a:gd name="connsiteY5" fmla="*/ 214322 h 2377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453" h="237799">
                    <a:moveTo>
                      <a:pt x="54655" y="214322"/>
                    </a:moveTo>
                    <a:cubicBezTo>
                      <a:pt x="39713" y="229647"/>
                      <a:pt x="21017" y="243823"/>
                      <a:pt x="1937" y="235164"/>
                    </a:cubicBezTo>
                    <a:cubicBezTo>
                      <a:pt x="-6645" y="221985"/>
                      <a:pt x="15576" y="226812"/>
                      <a:pt x="24005" y="221985"/>
                    </a:cubicBezTo>
                    <a:cubicBezTo>
                      <a:pt x="48219" y="201449"/>
                      <a:pt x="50134" y="182522"/>
                      <a:pt x="54655" y="153022"/>
                    </a:cubicBezTo>
                    <a:cubicBezTo>
                      <a:pt x="61935" y="105743"/>
                      <a:pt x="54655" y="45746"/>
                      <a:pt x="51054" y="0"/>
                    </a:cubicBezTo>
                    <a:cubicBezTo>
                      <a:pt x="72203" y="74327"/>
                      <a:pt x="96263" y="140915"/>
                      <a:pt x="54655" y="214322"/>
                    </a:cubicBezTo>
                    <a:close/>
                  </a:path>
                </a:pathLst>
              </a:custGeom>
              <a:solidFill>
                <a:srgbClr val="77300C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0" name="자유형: 도형 89">
                <a:extLst>
                  <a:ext uri="{FF2B5EF4-FFF2-40B4-BE49-F238E27FC236}">
                    <a16:creationId xmlns:a16="http://schemas.microsoft.com/office/drawing/2014/main" id="{465545E2-B62E-4141-A875-74075A3C8C1C}"/>
                  </a:ext>
                </a:extLst>
              </p:cNvPr>
              <p:cNvSpPr/>
              <p:nvPr/>
            </p:nvSpPr>
            <p:spPr>
              <a:xfrm>
                <a:off x="6711457" y="1462248"/>
                <a:ext cx="59287" cy="184974"/>
              </a:xfrm>
              <a:custGeom>
                <a:avLst/>
                <a:gdLst>
                  <a:gd name="connsiteX0" fmla="*/ 13026 w 59287"/>
                  <a:gd name="connsiteY0" fmla="*/ 0 h 184974"/>
                  <a:gd name="connsiteX1" fmla="*/ 0 w 59287"/>
                  <a:gd name="connsiteY1" fmla="*/ 184974 h 184974"/>
                  <a:gd name="connsiteX2" fmla="*/ 13026 w 59287"/>
                  <a:gd name="connsiteY2" fmla="*/ 0 h 184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9287" h="184974">
                    <a:moveTo>
                      <a:pt x="13026" y="0"/>
                    </a:moveTo>
                    <a:cubicBezTo>
                      <a:pt x="78541" y="51109"/>
                      <a:pt x="74710" y="126586"/>
                      <a:pt x="0" y="184974"/>
                    </a:cubicBezTo>
                    <a:cubicBezTo>
                      <a:pt x="30497" y="120609"/>
                      <a:pt x="39079" y="61224"/>
                      <a:pt x="13026" y="0"/>
                    </a:cubicBezTo>
                    <a:close/>
                  </a:path>
                </a:pathLst>
              </a:custGeom>
              <a:solidFill>
                <a:srgbClr val="7C2C0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1" name="자유형: 도형 90">
                <a:extLst>
                  <a:ext uri="{FF2B5EF4-FFF2-40B4-BE49-F238E27FC236}">
                    <a16:creationId xmlns:a16="http://schemas.microsoft.com/office/drawing/2014/main" id="{1C90DD12-7220-4194-B8B4-F0A970D9E883}"/>
                  </a:ext>
                </a:extLst>
              </p:cNvPr>
              <p:cNvSpPr/>
              <p:nvPr/>
            </p:nvSpPr>
            <p:spPr>
              <a:xfrm>
                <a:off x="5791937" y="1979678"/>
                <a:ext cx="588798" cy="157274"/>
              </a:xfrm>
              <a:custGeom>
                <a:avLst/>
                <a:gdLst>
                  <a:gd name="connsiteX0" fmla="*/ 23918 w 588798"/>
                  <a:gd name="connsiteY0" fmla="*/ 42704 h 157274"/>
                  <a:gd name="connsiteX1" fmla="*/ 6218 w 588798"/>
                  <a:gd name="connsiteY1" fmla="*/ 4468 h 157274"/>
                  <a:gd name="connsiteX2" fmla="*/ 152803 w 588798"/>
                  <a:gd name="connsiteY2" fmla="*/ 65538 h 157274"/>
                  <a:gd name="connsiteX3" fmla="*/ 459229 w 588798"/>
                  <a:gd name="connsiteY3" fmla="*/ 51899 h 157274"/>
                  <a:gd name="connsiteX4" fmla="*/ 569646 w 588798"/>
                  <a:gd name="connsiteY4" fmla="*/ 4391 h 157274"/>
                  <a:gd name="connsiteX5" fmla="*/ 571026 w 588798"/>
                  <a:gd name="connsiteY5" fmla="*/ 27455 h 157274"/>
                  <a:gd name="connsiteX6" fmla="*/ 538460 w 588798"/>
                  <a:gd name="connsiteY6" fmla="*/ 64083 h 157274"/>
                  <a:gd name="connsiteX7" fmla="*/ 323525 w 588798"/>
                  <a:gd name="connsiteY7" fmla="*/ 156800 h 157274"/>
                  <a:gd name="connsiteX8" fmla="*/ 23918 w 588798"/>
                  <a:gd name="connsiteY8" fmla="*/ 42704 h 1572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588798" h="157274">
                    <a:moveTo>
                      <a:pt x="23918" y="42704"/>
                    </a:moveTo>
                    <a:cubicBezTo>
                      <a:pt x="17712" y="34735"/>
                      <a:pt x="-12939" y="-3578"/>
                      <a:pt x="6218" y="4468"/>
                    </a:cubicBezTo>
                    <a:cubicBezTo>
                      <a:pt x="55718" y="26842"/>
                      <a:pt x="102613" y="50213"/>
                      <a:pt x="152803" y="65538"/>
                    </a:cubicBezTo>
                    <a:cubicBezTo>
                      <a:pt x="257013" y="97415"/>
                      <a:pt x="358236" y="81247"/>
                      <a:pt x="459229" y="51899"/>
                    </a:cubicBezTo>
                    <a:cubicBezTo>
                      <a:pt x="463673" y="50596"/>
                      <a:pt x="536774" y="17264"/>
                      <a:pt x="569646" y="4391"/>
                    </a:cubicBezTo>
                    <a:cubicBezTo>
                      <a:pt x="607729" y="-11240"/>
                      <a:pt x="578535" y="19256"/>
                      <a:pt x="571026" y="27455"/>
                    </a:cubicBezTo>
                    <a:cubicBezTo>
                      <a:pt x="560145" y="39639"/>
                      <a:pt x="549264" y="51899"/>
                      <a:pt x="538460" y="64083"/>
                    </a:cubicBezTo>
                    <a:cubicBezTo>
                      <a:pt x="469803" y="119023"/>
                      <a:pt x="403982" y="146378"/>
                      <a:pt x="323525" y="156800"/>
                    </a:cubicBezTo>
                    <a:cubicBezTo>
                      <a:pt x="207283" y="161857"/>
                      <a:pt x="106291" y="126686"/>
                      <a:pt x="23918" y="42704"/>
                    </a:cubicBezTo>
                    <a:close/>
                  </a:path>
                </a:pathLst>
              </a:custGeom>
              <a:solidFill>
                <a:srgbClr val="FBFBF7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92" name="자유형: 도형 91">
                <a:extLst>
                  <a:ext uri="{FF2B5EF4-FFF2-40B4-BE49-F238E27FC236}">
                    <a16:creationId xmlns:a16="http://schemas.microsoft.com/office/drawing/2014/main" id="{BE6A7846-7077-4FE0-B178-FA978070AE58}"/>
                  </a:ext>
                </a:extLst>
              </p:cNvPr>
              <p:cNvSpPr/>
              <p:nvPr/>
            </p:nvSpPr>
            <p:spPr>
              <a:xfrm>
                <a:off x="5395083" y="1463780"/>
                <a:ext cx="52432" cy="172714"/>
              </a:xfrm>
              <a:custGeom>
                <a:avLst/>
                <a:gdLst>
                  <a:gd name="connsiteX0" fmla="*/ 43698 w 52432"/>
                  <a:gd name="connsiteY0" fmla="*/ 0 h 172714"/>
                  <a:gd name="connsiteX1" fmla="*/ 52433 w 52432"/>
                  <a:gd name="connsiteY1" fmla="*/ 172714 h 172714"/>
                  <a:gd name="connsiteX2" fmla="*/ 43698 w 52432"/>
                  <a:gd name="connsiteY2" fmla="*/ 0 h 1727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52432" h="172714">
                    <a:moveTo>
                      <a:pt x="43698" y="0"/>
                    </a:moveTo>
                    <a:cubicBezTo>
                      <a:pt x="28526" y="86280"/>
                      <a:pt x="28526" y="86280"/>
                      <a:pt x="52433" y="172714"/>
                    </a:cubicBezTo>
                    <a:cubicBezTo>
                      <a:pt x="-7795" y="154937"/>
                      <a:pt x="-23120" y="33485"/>
                      <a:pt x="43698" y="0"/>
                    </a:cubicBezTo>
                    <a:close/>
                  </a:path>
                </a:pathLst>
              </a:custGeom>
              <a:solidFill>
                <a:srgbClr val="802E0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0" name="그룹 59">
              <a:extLst>
                <a:ext uri="{FF2B5EF4-FFF2-40B4-BE49-F238E27FC236}">
                  <a16:creationId xmlns:a16="http://schemas.microsoft.com/office/drawing/2014/main" id="{98293127-8C65-47EF-979B-16922818B361}"/>
                </a:ext>
              </a:extLst>
            </p:cNvPr>
            <p:cNvGrpSpPr/>
            <p:nvPr/>
          </p:nvGrpSpPr>
          <p:grpSpPr>
            <a:xfrm>
              <a:off x="3562734" y="5167848"/>
              <a:ext cx="1160119" cy="1673983"/>
              <a:chOff x="3562734" y="5167848"/>
              <a:chExt cx="1160119" cy="1673983"/>
            </a:xfrm>
          </p:grpSpPr>
          <p:sp>
            <p:nvSpPr>
              <p:cNvPr id="76" name="자유형: 도형 75">
                <a:extLst>
                  <a:ext uri="{FF2B5EF4-FFF2-40B4-BE49-F238E27FC236}">
                    <a16:creationId xmlns:a16="http://schemas.microsoft.com/office/drawing/2014/main" id="{2520EFEB-C1FF-49E1-B0B8-27FB5CDAB23C}"/>
                  </a:ext>
                </a:extLst>
              </p:cNvPr>
              <p:cNvSpPr/>
              <p:nvPr/>
            </p:nvSpPr>
            <p:spPr>
              <a:xfrm>
                <a:off x="3932395" y="6075498"/>
                <a:ext cx="790458" cy="145209"/>
              </a:xfrm>
              <a:custGeom>
                <a:avLst/>
                <a:gdLst>
                  <a:gd name="connsiteX0" fmla="*/ 789245 w 790457"/>
                  <a:gd name="connsiteY0" fmla="*/ 7739 h 145209"/>
                  <a:gd name="connsiteX1" fmla="*/ 787329 w 790457"/>
                  <a:gd name="connsiteY1" fmla="*/ 127965 h 145209"/>
                  <a:gd name="connsiteX2" fmla="*/ 769705 w 790457"/>
                  <a:gd name="connsiteY2" fmla="*/ 142677 h 145209"/>
                  <a:gd name="connsiteX3" fmla="*/ 187886 w 790457"/>
                  <a:gd name="connsiteY3" fmla="*/ 144439 h 145209"/>
                  <a:gd name="connsiteX4" fmla="*/ 95859 w 790457"/>
                  <a:gd name="connsiteY4" fmla="*/ 108578 h 145209"/>
                  <a:gd name="connsiteX5" fmla="*/ 133942 w 790457"/>
                  <a:gd name="connsiteY5" fmla="*/ 78235 h 145209"/>
                  <a:gd name="connsiteX6" fmla="*/ 63063 w 790457"/>
                  <a:gd name="connsiteY6" fmla="*/ 40152 h 145209"/>
                  <a:gd name="connsiteX7" fmla="*/ 89729 w 790457"/>
                  <a:gd name="connsiteY7" fmla="*/ 19999 h 145209"/>
                  <a:gd name="connsiteX8" fmla="*/ 0 w 790457"/>
                  <a:gd name="connsiteY8" fmla="*/ 0 h 145209"/>
                  <a:gd name="connsiteX9" fmla="*/ 758594 w 790457"/>
                  <a:gd name="connsiteY9" fmla="*/ 0 h 145209"/>
                  <a:gd name="connsiteX10" fmla="*/ 789245 w 790457"/>
                  <a:gd name="connsiteY10" fmla="*/ 7739 h 1452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90457" h="145209">
                    <a:moveTo>
                      <a:pt x="789245" y="7739"/>
                    </a:moveTo>
                    <a:cubicBezTo>
                      <a:pt x="789245" y="69040"/>
                      <a:pt x="789245" y="84365"/>
                      <a:pt x="787329" y="127965"/>
                    </a:cubicBezTo>
                    <a:cubicBezTo>
                      <a:pt x="788019" y="139229"/>
                      <a:pt x="779820" y="142447"/>
                      <a:pt x="769705" y="142677"/>
                    </a:cubicBezTo>
                    <a:cubicBezTo>
                      <a:pt x="635993" y="145666"/>
                      <a:pt x="390791" y="145666"/>
                      <a:pt x="187886" y="144439"/>
                    </a:cubicBezTo>
                    <a:cubicBezTo>
                      <a:pt x="169726" y="145052"/>
                      <a:pt x="99230" y="125283"/>
                      <a:pt x="95859" y="108578"/>
                    </a:cubicBezTo>
                    <a:cubicBezTo>
                      <a:pt x="91721" y="88273"/>
                      <a:pt x="112257" y="84135"/>
                      <a:pt x="133942" y="78235"/>
                    </a:cubicBezTo>
                    <a:cubicBezTo>
                      <a:pt x="107429" y="60841"/>
                      <a:pt x="62603" y="91338"/>
                      <a:pt x="63063" y="40152"/>
                    </a:cubicBezTo>
                    <a:cubicBezTo>
                      <a:pt x="63216" y="23601"/>
                      <a:pt x="74250" y="23371"/>
                      <a:pt x="89729" y="19999"/>
                    </a:cubicBezTo>
                    <a:cubicBezTo>
                      <a:pt x="54021" y="7739"/>
                      <a:pt x="28428" y="18160"/>
                      <a:pt x="0" y="0"/>
                    </a:cubicBezTo>
                    <a:cubicBezTo>
                      <a:pt x="0" y="0"/>
                      <a:pt x="536380" y="0"/>
                      <a:pt x="758594" y="0"/>
                    </a:cubicBezTo>
                    <a:cubicBezTo>
                      <a:pt x="783038" y="689"/>
                      <a:pt x="794379" y="-1150"/>
                      <a:pt x="789245" y="7739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7" name="자유형: 도형 76">
                <a:extLst>
                  <a:ext uri="{FF2B5EF4-FFF2-40B4-BE49-F238E27FC236}">
                    <a16:creationId xmlns:a16="http://schemas.microsoft.com/office/drawing/2014/main" id="{A7DCAE83-9943-40CE-9B74-A63ED6C318ED}"/>
                  </a:ext>
                </a:extLst>
              </p:cNvPr>
              <p:cNvSpPr/>
              <p:nvPr/>
            </p:nvSpPr>
            <p:spPr>
              <a:xfrm>
                <a:off x="3562734" y="5167848"/>
                <a:ext cx="1134702" cy="921459"/>
              </a:xfrm>
              <a:custGeom>
                <a:avLst/>
                <a:gdLst>
                  <a:gd name="connsiteX0" fmla="*/ 932937 w 1134702"/>
                  <a:gd name="connsiteY0" fmla="*/ 767195 h 921459"/>
                  <a:gd name="connsiteX1" fmla="*/ 939680 w 1134702"/>
                  <a:gd name="connsiteY1" fmla="*/ 670340 h 921459"/>
                  <a:gd name="connsiteX2" fmla="*/ 996919 w 1134702"/>
                  <a:gd name="connsiteY2" fmla="*/ 663367 h 921459"/>
                  <a:gd name="connsiteX3" fmla="*/ 1041669 w 1134702"/>
                  <a:gd name="connsiteY3" fmla="*/ 630418 h 921459"/>
                  <a:gd name="connsiteX4" fmla="*/ 1107337 w 1134702"/>
                  <a:gd name="connsiteY4" fmla="*/ 521916 h 921459"/>
                  <a:gd name="connsiteX5" fmla="*/ 1132164 w 1134702"/>
                  <a:gd name="connsiteY5" fmla="*/ 335562 h 921459"/>
                  <a:gd name="connsiteX6" fmla="*/ 1079752 w 1134702"/>
                  <a:gd name="connsiteY6" fmla="*/ 158404 h 921459"/>
                  <a:gd name="connsiteX7" fmla="*/ 1064733 w 1134702"/>
                  <a:gd name="connsiteY7" fmla="*/ 149209 h 921459"/>
                  <a:gd name="connsiteX8" fmla="*/ 950331 w 1134702"/>
                  <a:gd name="connsiteY8" fmla="*/ 361615 h 921459"/>
                  <a:gd name="connsiteX9" fmla="*/ 897306 w 1134702"/>
                  <a:gd name="connsiteY9" fmla="*/ 375561 h 921459"/>
                  <a:gd name="connsiteX10" fmla="*/ 880065 w 1134702"/>
                  <a:gd name="connsiteY10" fmla="*/ 365523 h 921459"/>
                  <a:gd name="connsiteX11" fmla="*/ 870104 w 1134702"/>
                  <a:gd name="connsiteY11" fmla="*/ 387132 h 921459"/>
                  <a:gd name="connsiteX12" fmla="*/ 808497 w 1134702"/>
                  <a:gd name="connsiteY12" fmla="*/ 522989 h 921459"/>
                  <a:gd name="connsiteX13" fmla="*/ 753403 w 1134702"/>
                  <a:gd name="connsiteY13" fmla="*/ 515556 h 921459"/>
                  <a:gd name="connsiteX14" fmla="*/ 752024 w 1134702"/>
                  <a:gd name="connsiteY14" fmla="*/ 516705 h 921459"/>
                  <a:gd name="connsiteX15" fmla="*/ 719534 w 1134702"/>
                  <a:gd name="connsiteY15" fmla="*/ 622449 h 921459"/>
                  <a:gd name="connsiteX16" fmla="*/ 660686 w 1134702"/>
                  <a:gd name="connsiteY16" fmla="*/ 635782 h 921459"/>
                  <a:gd name="connsiteX17" fmla="*/ 636625 w 1134702"/>
                  <a:gd name="connsiteY17" fmla="*/ 594481 h 921459"/>
                  <a:gd name="connsiteX18" fmla="*/ 682371 w 1134702"/>
                  <a:gd name="connsiteY18" fmla="*/ 477780 h 921459"/>
                  <a:gd name="connsiteX19" fmla="*/ 631185 w 1134702"/>
                  <a:gd name="connsiteY19" fmla="*/ 498545 h 921459"/>
                  <a:gd name="connsiteX20" fmla="*/ 684133 w 1134702"/>
                  <a:gd name="connsiteY20" fmla="*/ 280545 h 921459"/>
                  <a:gd name="connsiteX21" fmla="*/ 640227 w 1134702"/>
                  <a:gd name="connsiteY21" fmla="*/ 298629 h 921459"/>
                  <a:gd name="connsiteX22" fmla="*/ 620227 w 1134702"/>
                  <a:gd name="connsiteY22" fmla="*/ 266752 h 921459"/>
                  <a:gd name="connsiteX23" fmla="*/ 681451 w 1134702"/>
                  <a:gd name="connsiteY23" fmla="*/ 1474 h 921459"/>
                  <a:gd name="connsiteX24" fmla="*/ 652717 w 1134702"/>
                  <a:gd name="connsiteY24" fmla="*/ 3390 h 921459"/>
                  <a:gd name="connsiteX25" fmla="*/ 609193 w 1134702"/>
                  <a:gd name="connsiteY25" fmla="*/ 26454 h 921459"/>
                  <a:gd name="connsiteX26" fmla="*/ 410120 w 1134702"/>
                  <a:gd name="connsiteY26" fmla="*/ 232194 h 921459"/>
                  <a:gd name="connsiteX27" fmla="*/ 408741 w 1134702"/>
                  <a:gd name="connsiteY27" fmla="*/ 470653 h 921459"/>
                  <a:gd name="connsiteX28" fmla="*/ 423376 w 1134702"/>
                  <a:gd name="connsiteY28" fmla="*/ 484829 h 921459"/>
                  <a:gd name="connsiteX29" fmla="*/ 405062 w 1134702"/>
                  <a:gd name="connsiteY29" fmla="*/ 499771 h 921459"/>
                  <a:gd name="connsiteX30" fmla="*/ 368512 w 1134702"/>
                  <a:gd name="connsiteY30" fmla="*/ 529962 h 921459"/>
                  <a:gd name="connsiteX31" fmla="*/ 332728 w 1134702"/>
                  <a:gd name="connsiteY31" fmla="*/ 534866 h 921459"/>
                  <a:gd name="connsiteX32" fmla="*/ 252577 w 1134702"/>
                  <a:gd name="connsiteY32" fmla="*/ 352573 h 921459"/>
                  <a:gd name="connsiteX33" fmla="*/ 235720 w 1134702"/>
                  <a:gd name="connsiteY33" fmla="*/ 392112 h 921459"/>
                  <a:gd name="connsiteX34" fmla="*/ 78254 w 1134702"/>
                  <a:gd name="connsiteY34" fmla="*/ 124918 h 921459"/>
                  <a:gd name="connsiteX35" fmla="*/ 2011 w 1134702"/>
                  <a:gd name="connsiteY35" fmla="*/ 424448 h 921459"/>
                  <a:gd name="connsiteX36" fmla="*/ 56032 w 1134702"/>
                  <a:gd name="connsiteY36" fmla="*/ 585745 h 921459"/>
                  <a:gd name="connsiteX37" fmla="*/ 190511 w 1134702"/>
                  <a:gd name="connsiteY37" fmla="*/ 675397 h 921459"/>
                  <a:gd name="connsiteX38" fmla="*/ 166603 w 1134702"/>
                  <a:gd name="connsiteY38" fmla="*/ 720147 h 921459"/>
                  <a:gd name="connsiteX39" fmla="*/ 320314 w 1134702"/>
                  <a:gd name="connsiteY39" fmla="*/ 848571 h 921459"/>
                  <a:gd name="connsiteX40" fmla="*/ 347210 w 1134702"/>
                  <a:gd name="connsiteY40" fmla="*/ 853169 h 921459"/>
                  <a:gd name="connsiteX41" fmla="*/ 367363 w 1134702"/>
                  <a:gd name="connsiteY41" fmla="*/ 836848 h 921459"/>
                  <a:gd name="connsiteX42" fmla="*/ 535556 w 1134702"/>
                  <a:gd name="connsiteY42" fmla="*/ 919910 h 921459"/>
                  <a:gd name="connsiteX43" fmla="*/ 584903 w 1134702"/>
                  <a:gd name="connsiteY43" fmla="*/ 914470 h 921459"/>
                  <a:gd name="connsiteX44" fmla="*/ 756238 w 1134702"/>
                  <a:gd name="connsiteY44" fmla="*/ 852862 h 921459"/>
                  <a:gd name="connsiteX45" fmla="*/ 777080 w 1134702"/>
                  <a:gd name="connsiteY45" fmla="*/ 851943 h 921459"/>
                  <a:gd name="connsiteX46" fmla="*/ 932937 w 1134702"/>
                  <a:gd name="connsiteY46" fmla="*/ 767195 h 921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1134702" h="921459">
                    <a:moveTo>
                      <a:pt x="932937" y="767195"/>
                    </a:moveTo>
                    <a:cubicBezTo>
                      <a:pt x="963587" y="738307"/>
                      <a:pt x="983816" y="713404"/>
                      <a:pt x="939680" y="670340"/>
                    </a:cubicBezTo>
                    <a:cubicBezTo>
                      <a:pt x="948875" y="679305"/>
                      <a:pt x="986881" y="667505"/>
                      <a:pt x="996919" y="663367"/>
                    </a:cubicBezTo>
                    <a:cubicBezTo>
                      <a:pt x="1014237" y="656241"/>
                      <a:pt x="1029179" y="644287"/>
                      <a:pt x="1041669" y="630418"/>
                    </a:cubicBezTo>
                    <a:cubicBezTo>
                      <a:pt x="1069484" y="599308"/>
                      <a:pt x="1091859" y="560536"/>
                      <a:pt x="1107337" y="521916"/>
                    </a:cubicBezTo>
                    <a:cubicBezTo>
                      <a:pt x="1130785" y="463144"/>
                      <a:pt x="1139520" y="398472"/>
                      <a:pt x="1132164" y="335562"/>
                    </a:cubicBezTo>
                    <a:cubicBezTo>
                      <a:pt x="1124808" y="272499"/>
                      <a:pt x="1090633" y="219628"/>
                      <a:pt x="1079752" y="158404"/>
                    </a:cubicBezTo>
                    <a:cubicBezTo>
                      <a:pt x="1078373" y="150741"/>
                      <a:pt x="1070863" y="149822"/>
                      <a:pt x="1064733" y="149209"/>
                    </a:cubicBezTo>
                    <a:cubicBezTo>
                      <a:pt x="1049331" y="147676"/>
                      <a:pt x="972016" y="332804"/>
                      <a:pt x="950331" y="361615"/>
                    </a:cubicBezTo>
                    <a:cubicBezTo>
                      <a:pt x="934623" y="382458"/>
                      <a:pt x="909796" y="419850"/>
                      <a:pt x="897306" y="375561"/>
                    </a:cubicBezTo>
                    <a:cubicBezTo>
                      <a:pt x="894547" y="365753"/>
                      <a:pt x="887958" y="363991"/>
                      <a:pt x="880065" y="365523"/>
                    </a:cubicBezTo>
                    <a:cubicBezTo>
                      <a:pt x="867499" y="367975"/>
                      <a:pt x="871100" y="378933"/>
                      <a:pt x="870104" y="387132"/>
                    </a:cubicBezTo>
                    <a:cubicBezTo>
                      <a:pt x="863821" y="438931"/>
                      <a:pt x="845584" y="484982"/>
                      <a:pt x="808497" y="522989"/>
                    </a:cubicBezTo>
                    <a:cubicBezTo>
                      <a:pt x="774475" y="557853"/>
                      <a:pt x="771716" y="558313"/>
                      <a:pt x="753403" y="515556"/>
                    </a:cubicBezTo>
                    <a:cubicBezTo>
                      <a:pt x="752943" y="515939"/>
                      <a:pt x="752483" y="516322"/>
                      <a:pt x="752024" y="516705"/>
                    </a:cubicBezTo>
                    <a:cubicBezTo>
                      <a:pt x="745970" y="553409"/>
                      <a:pt x="734476" y="588351"/>
                      <a:pt x="719534" y="622449"/>
                    </a:cubicBezTo>
                    <a:cubicBezTo>
                      <a:pt x="705742" y="654019"/>
                      <a:pt x="680225" y="638847"/>
                      <a:pt x="660686" y="635782"/>
                    </a:cubicBezTo>
                    <a:cubicBezTo>
                      <a:pt x="641376" y="632717"/>
                      <a:pt x="630189" y="620150"/>
                      <a:pt x="636625" y="594481"/>
                    </a:cubicBezTo>
                    <a:cubicBezTo>
                      <a:pt x="646817" y="553793"/>
                      <a:pt x="662831" y="516093"/>
                      <a:pt x="682371" y="477780"/>
                    </a:cubicBezTo>
                    <a:cubicBezTo>
                      <a:pt x="662448" y="478469"/>
                      <a:pt x="653790" y="500461"/>
                      <a:pt x="631185" y="498545"/>
                    </a:cubicBezTo>
                    <a:cubicBezTo>
                      <a:pt x="625055" y="419927"/>
                      <a:pt x="633560" y="345447"/>
                      <a:pt x="684133" y="280545"/>
                    </a:cubicBezTo>
                    <a:cubicBezTo>
                      <a:pt x="681298" y="278400"/>
                      <a:pt x="645974" y="297710"/>
                      <a:pt x="640227" y="298629"/>
                    </a:cubicBezTo>
                    <a:cubicBezTo>
                      <a:pt x="618005" y="302154"/>
                      <a:pt x="620304" y="283610"/>
                      <a:pt x="620227" y="266752"/>
                    </a:cubicBezTo>
                    <a:cubicBezTo>
                      <a:pt x="619614" y="176334"/>
                      <a:pt x="631491" y="78636"/>
                      <a:pt x="681451" y="1474"/>
                    </a:cubicBezTo>
                    <a:cubicBezTo>
                      <a:pt x="684057" y="-2510"/>
                      <a:pt x="654632" y="2777"/>
                      <a:pt x="652717" y="3390"/>
                    </a:cubicBezTo>
                    <a:cubicBezTo>
                      <a:pt x="637468" y="8371"/>
                      <a:pt x="622680" y="18102"/>
                      <a:pt x="609193" y="26454"/>
                    </a:cubicBezTo>
                    <a:cubicBezTo>
                      <a:pt x="527127" y="77257"/>
                      <a:pt x="448662" y="141316"/>
                      <a:pt x="410120" y="232194"/>
                    </a:cubicBezTo>
                    <a:cubicBezTo>
                      <a:pt x="383837" y="294261"/>
                      <a:pt x="351961" y="418012"/>
                      <a:pt x="408741" y="470653"/>
                    </a:cubicBezTo>
                    <a:cubicBezTo>
                      <a:pt x="417246" y="471650"/>
                      <a:pt x="423529" y="475634"/>
                      <a:pt x="423376" y="484829"/>
                    </a:cubicBezTo>
                    <a:cubicBezTo>
                      <a:pt x="423223" y="496400"/>
                      <a:pt x="413798" y="500538"/>
                      <a:pt x="405062" y="499771"/>
                    </a:cubicBezTo>
                    <a:cubicBezTo>
                      <a:pt x="382305" y="497932"/>
                      <a:pt x="372880" y="511878"/>
                      <a:pt x="368512" y="529962"/>
                    </a:cubicBezTo>
                    <a:cubicBezTo>
                      <a:pt x="360313" y="564137"/>
                      <a:pt x="346827" y="552566"/>
                      <a:pt x="332728" y="534866"/>
                    </a:cubicBezTo>
                    <a:cubicBezTo>
                      <a:pt x="290354" y="481994"/>
                      <a:pt x="262462" y="422456"/>
                      <a:pt x="252577" y="352573"/>
                    </a:cubicBezTo>
                    <a:cubicBezTo>
                      <a:pt x="239628" y="364680"/>
                      <a:pt x="243689" y="381768"/>
                      <a:pt x="235720" y="392112"/>
                    </a:cubicBezTo>
                    <a:cubicBezTo>
                      <a:pt x="208134" y="428049"/>
                      <a:pt x="88292" y="228286"/>
                      <a:pt x="78254" y="124918"/>
                    </a:cubicBezTo>
                    <a:cubicBezTo>
                      <a:pt x="29367" y="214187"/>
                      <a:pt x="-9406" y="321310"/>
                      <a:pt x="2011" y="424448"/>
                    </a:cubicBezTo>
                    <a:cubicBezTo>
                      <a:pt x="8218" y="480462"/>
                      <a:pt x="27145" y="537395"/>
                      <a:pt x="56032" y="585745"/>
                    </a:cubicBezTo>
                    <a:cubicBezTo>
                      <a:pt x="88598" y="640303"/>
                      <a:pt x="128290" y="668808"/>
                      <a:pt x="190511" y="675397"/>
                    </a:cubicBezTo>
                    <a:cubicBezTo>
                      <a:pt x="180089" y="688501"/>
                      <a:pt x="163845" y="700837"/>
                      <a:pt x="166603" y="720147"/>
                    </a:cubicBezTo>
                    <a:cubicBezTo>
                      <a:pt x="168366" y="732177"/>
                      <a:pt x="267902" y="829109"/>
                      <a:pt x="320314" y="848571"/>
                    </a:cubicBezTo>
                    <a:cubicBezTo>
                      <a:pt x="328897" y="851790"/>
                      <a:pt x="338092" y="854395"/>
                      <a:pt x="347210" y="853169"/>
                    </a:cubicBezTo>
                    <a:cubicBezTo>
                      <a:pt x="356328" y="851943"/>
                      <a:pt x="365294" y="845813"/>
                      <a:pt x="367363" y="836848"/>
                    </a:cubicBezTo>
                    <a:cubicBezTo>
                      <a:pt x="361846" y="861138"/>
                      <a:pt x="532338" y="918454"/>
                      <a:pt x="535556" y="919910"/>
                    </a:cubicBezTo>
                    <a:cubicBezTo>
                      <a:pt x="552720" y="924661"/>
                      <a:pt x="568582" y="917228"/>
                      <a:pt x="584903" y="914470"/>
                    </a:cubicBezTo>
                    <a:cubicBezTo>
                      <a:pt x="643215" y="897229"/>
                      <a:pt x="703826" y="886272"/>
                      <a:pt x="756238" y="852862"/>
                    </a:cubicBezTo>
                    <a:cubicBezTo>
                      <a:pt x="764054" y="847882"/>
                      <a:pt x="769954" y="847805"/>
                      <a:pt x="777080" y="851943"/>
                    </a:cubicBezTo>
                    <a:cubicBezTo>
                      <a:pt x="806734" y="869184"/>
                      <a:pt x="908417" y="790336"/>
                      <a:pt x="932937" y="767195"/>
                    </a:cubicBezTo>
                    <a:close/>
                  </a:path>
                </a:pathLst>
              </a:custGeom>
              <a:solidFill>
                <a:srgbClr val="07E27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8" name="자유형: 도형 77">
                <a:extLst>
                  <a:ext uri="{FF2B5EF4-FFF2-40B4-BE49-F238E27FC236}">
                    <a16:creationId xmlns:a16="http://schemas.microsoft.com/office/drawing/2014/main" id="{0518E20B-FFBD-4302-84D2-27CA85F62C7C}"/>
                  </a:ext>
                </a:extLst>
              </p:cNvPr>
              <p:cNvSpPr/>
              <p:nvPr/>
            </p:nvSpPr>
            <p:spPr>
              <a:xfrm>
                <a:off x="3587776" y="6075863"/>
                <a:ext cx="1059038" cy="765968"/>
              </a:xfrm>
              <a:custGeom>
                <a:avLst/>
                <a:gdLst>
                  <a:gd name="connsiteX0" fmla="*/ 1058695 w 1059038"/>
                  <a:gd name="connsiteY0" fmla="*/ 130664 h 765968"/>
                  <a:gd name="connsiteX1" fmla="*/ 1019769 w 1059038"/>
                  <a:gd name="connsiteY1" fmla="*/ 122082 h 765968"/>
                  <a:gd name="connsiteX2" fmla="*/ 917780 w 1059038"/>
                  <a:gd name="connsiteY2" fmla="*/ 130741 h 765968"/>
                  <a:gd name="connsiteX3" fmla="*/ 562007 w 1059038"/>
                  <a:gd name="connsiteY3" fmla="*/ 133730 h 765968"/>
                  <a:gd name="connsiteX4" fmla="*/ 476186 w 1059038"/>
                  <a:gd name="connsiteY4" fmla="*/ 117025 h 765968"/>
                  <a:gd name="connsiteX5" fmla="*/ 466378 w 1059038"/>
                  <a:gd name="connsiteY5" fmla="*/ 95110 h 765968"/>
                  <a:gd name="connsiteX6" fmla="*/ 446915 w 1059038"/>
                  <a:gd name="connsiteY6" fmla="*/ 58866 h 765968"/>
                  <a:gd name="connsiteX7" fmla="*/ 429214 w 1059038"/>
                  <a:gd name="connsiteY7" fmla="*/ 34806 h 765968"/>
                  <a:gd name="connsiteX8" fmla="*/ 409828 w 1059038"/>
                  <a:gd name="connsiteY8" fmla="*/ 5075 h 765968"/>
                  <a:gd name="connsiteX9" fmla="*/ 15589 w 1059038"/>
                  <a:gd name="connsiteY9" fmla="*/ 18 h 765968"/>
                  <a:gd name="connsiteX10" fmla="*/ 417 w 1059038"/>
                  <a:gd name="connsiteY10" fmla="*/ 25534 h 765968"/>
                  <a:gd name="connsiteX11" fmla="*/ 417 w 1059038"/>
                  <a:gd name="connsiteY11" fmla="*/ 98252 h 765968"/>
                  <a:gd name="connsiteX12" fmla="*/ 33749 w 1059038"/>
                  <a:gd name="connsiteY12" fmla="*/ 146296 h 765968"/>
                  <a:gd name="connsiteX13" fmla="*/ 51220 w 1059038"/>
                  <a:gd name="connsiteY13" fmla="*/ 172732 h 765968"/>
                  <a:gd name="connsiteX14" fmla="*/ 224854 w 1059038"/>
                  <a:gd name="connsiteY14" fmla="*/ 661911 h 765968"/>
                  <a:gd name="connsiteX15" fmla="*/ 359715 w 1059038"/>
                  <a:gd name="connsiteY15" fmla="*/ 758459 h 765968"/>
                  <a:gd name="connsiteX16" fmla="*/ 773724 w 1059038"/>
                  <a:gd name="connsiteY16" fmla="*/ 765968 h 765968"/>
                  <a:gd name="connsiteX17" fmla="*/ 842687 w 1059038"/>
                  <a:gd name="connsiteY17" fmla="*/ 712330 h 765968"/>
                  <a:gd name="connsiteX18" fmla="*/ 1058695 w 1059038"/>
                  <a:gd name="connsiteY18" fmla="*/ 130664 h 765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059038" h="765968">
                    <a:moveTo>
                      <a:pt x="1058695" y="130664"/>
                    </a:moveTo>
                    <a:cubicBezTo>
                      <a:pt x="1048657" y="118404"/>
                      <a:pt x="1033102" y="117638"/>
                      <a:pt x="1019769" y="122082"/>
                    </a:cubicBezTo>
                    <a:cubicBezTo>
                      <a:pt x="986207" y="133193"/>
                      <a:pt x="952032" y="129056"/>
                      <a:pt x="917780" y="130741"/>
                    </a:cubicBezTo>
                    <a:cubicBezTo>
                      <a:pt x="799163" y="136718"/>
                      <a:pt x="680623" y="131661"/>
                      <a:pt x="562007" y="133730"/>
                    </a:cubicBezTo>
                    <a:cubicBezTo>
                      <a:pt x="532123" y="134266"/>
                      <a:pt x="503771" y="127217"/>
                      <a:pt x="476186" y="117025"/>
                    </a:cubicBezTo>
                    <a:cubicBezTo>
                      <a:pt x="466531" y="113424"/>
                      <a:pt x="455420" y="107907"/>
                      <a:pt x="466378" y="95110"/>
                    </a:cubicBezTo>
                    <a:cubicBezTo>
                      <a:pt x="491511" y="65686"/>
                      <a:pt x="469673" y="62008"/>
                      <a:pt x="446915" y="58866"/>
                    </a:cubicBezTo>
                    <a:cubicBezTo>
                      <a:pt x="432203" y="56874"/>
                      <a:pt x="419406" y="51357"/>
                      <a:pt x="429214" y="34806"/>
                    </a:cubicBezTo>
                    <a:cubicBezTo>
                      <a:pt x="444616" y="8907"/>
                      <a:pt x="427375" y="6148"/>
                      <a:pt x="409828" y="5075"/>
                    </a:cubicBezTo>
                    <a:cubicBezTo>
                      <a:pt x="383162" y="3466"/>
                      <a:pt x="275580" y="-289"/>
                      <a:pt x="15589" y="18"/>
                    </a:cubicBezTo>
                    <a:cubicBezTo>
                      <a:pt x="-1345" y="1474"/>
                      <a:pt x="494" y="14194"/>
                      <a:pt x="417" y="25534"/>
                    </a:cubicBezTo>
                    <a:cubicBezTo>
                      <a:pt x="264" y="49748"/>
                      <a:pt x="264" y="74038"/>
                      <a:pt x="417" y="98252"/>
                    </a:cubicBezTo>
                    <a:cubicBezTo>
                      <a:pt x="494" y="121699"/>
                      <a:pt x="-6479" y="148978"/>
                      <a:pt x="33749" y="146296"/>
                    </a:cubicBezTo>
                    <a:cubicBezTo>
                      <a:pt x="48461" y="145300"/>
                      <a:pt x="47695" y="163001"/>
                      <a:pt x="51220" y="172732"/>
                    </a:cubicBezTo>
                    <a:cubicBezTo>
                      <a:pt x="109455" y="335715"/>
                      <a:pt x="166312" y="499081"/>
                      <a:pt x="224854" y="661911"/>
                    </a:cubicBezTo>
                    <a:cubicBezTo>
                      <a:pt x="267304" y="780067"/>
                      <a:pt x="233359" y="755394"/>
                      <a:pt x="359715" y="758459"/>
                    </a:cubicBezTo>
                    <a:cubicBezTo>
                      <a:pt x="474883" y="758306"/>
                      <a:pt x="635797" y="765968"/>
                      <a:pt x="773724" y="765968"/>
                    </a:cubicBezTo>
                    <a:cubicBezTo>
                      <a:pt x="812036" y="765968"/>
                      <a:pt x="827362" y="758306"/>
                      <a:pt x="842687" y="712330"/>
                    </a:cubicBezTo>
                    <a:cubicBezTo>
                      <a:pt x="842687" y="712330"/>
                      <a:pt x="1069039" y="143308"/>
                      <a:pt x="1058695" y="130664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9" name="자유형: 도형 78">
                <a:extLst>
                  <a:ext uri="{FF2B5EF4-FFF2-40B4-BE49-F238E27FC236}">
                    <a16:creationId xmlns:a16="http://schemas.microsoft.com/office/drawing/2014/main" id="{DB4570C7-7152-4833-9857-CA6379737263}"/>
                  </a:ext>
                </a:extLst>
              </p:cNvPr>
              <p:cNvSpPr/>
              <p:nvPr/>
            </p:nvSpPr>
            <p:spPr>
              <a:xfrm>
                <a:off x="3971705" y="6260291"/>
                <a:ext cx="642658" cy="487537"/>
              </a:xfrm>
              <a:custGeom>
                <a:avLst/>
                <a:gdLst>
                  <a:gd name="connsiteX0" fmla="*/ 642658 w 642658"/>
                  <a:gd name="connsiteY0" fmla="*/ 60485 h 487537"/>
                  <a:gd name="connsiteX1" fmla="*/ 489407 w 642658"/>
                  <a:gd name="connsiteY1" fmla="*/ 451276 h 487537"/>
                  <a:gd name="connsiteX2" fmla="*/ 436612 w 642658"/>
                  <a:gd name="connsiteY2" fmla="*/ 486754 h 487537"/>
                  <a:gd name="connsiteX3" fmla="*/ 132714 w 642658"/>
                  <a:gd name="connsiteY3" fmla="*/ 369210 h 487537"/>
                  <a:gd name="connsiteX4" fmla="*/ 12029 w 642658"/>
                  <a:gd name="connsiteY4" fmla="*/ 170289 h 487537"/>
                  <a:gd name="connsiteX5" fmla="*/ 48732 w 642658"/>
                  <a:gd name="connsiteY5" fmla="*/ 487 h 487537"/>
                  <a:gd name="connsiteX6" fmla="*/ 642658 w 642658"/>
                  <a:gd name="connsiteY6" fmla="*/ 60485 h 487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42658" h="487537">
                    <a:moveTo>
                      <a:pt x="642658" y="60485"/>
                    </a:moveTo>
                    <a:cubicBezTo>
                      <a:pt x="604345" y="144773"/>
                      <a:pt x="492778" y="440778"/>
                      <a:pt x="489407" y="451276"/>
                    </a:cubicBezTo>
                    <a:cubicBezTo>
                      <a:pt x="473469" y="480623"/>
                      <a:pt x="468028" y="490585"/>
                      <a:pt x="436612" y="486754"/>
                    </a:cubicBezTo>
                    <a:cubicBezTo>
                      <a:pt x="328340" y="473421"/>
                      <a:pt x="213094" y="448671"/>
                      <a:pt x="132714" y="369210"/>
                    </a:cubicBezTo>
                    <a:cubicBezTo>
                      <a:pt x="80992" y="318024"/>
                      <a:pt x="32411" y="240096"/>
                      <a:pt x="12029" y="170289"/>
                    </a:cubicBezTo>
                    <a:cubicBezTo>
                      <a:pt x="841" y="131824"/>
                      <a:pt x="-20307" y="-9321"/>
                      <a:pt x="48732" y="487"/>
                    </a:cubicBezTo>
                    <a:cubicBezTo>
                      <a:pt x="113864" y="9605"/>
                      <a:pt x="596146" y="57343"/>
                      <a:pt x="642658" y="60485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grpSp>
          <p:nvGrpSpPr>
            <p:cNvPr id="61" name="그룹 60">
              <a:extLst>
                <a:ext uri="{FF2B5EF4-FFF2-40B4-BE49-F238E27FC236}">
                  <a16:creationId xmlns:a16="http://schemas.microsoft.com/office/drawing/2014/main" id="{5A83224C-EE14-4C53-88A6-D2CC09D03390}"/>
                </a:ext>
              </a:extLst>
            </p:cNvPr>
            <p:cNvGrpSpPr/>
            <p:nvPr/>
          </p:nvGrpSpPr>
          <p:grpSpPr>
            <a:xfrm>
              <a:off x="4817259" y="5685669"/>
              <a:ext cx="802345" cy="1156928"/>
              <a:chOff x="4817259" y="5685669"/>
              <a:chExt cx="802345" cy="1156928"/>
            </a:xfrm>
          </p:grpSpPr>
          <p:sp>
            <p:nvSpPr>
              <p:cNvPr id="72" name="자유형: 도형 71">
                <a:extLst>
                  <a:ext uri="{FF2B5EF4-FFF2-40B4-BE49-F238E27FC236}">
                    <a16:creationId xmlns:a16="http://schemas.microsoft.com/office/drawing/2014/main" id="{F6CCE39B-7E6A-456F-90AC-BC92C2623D52}"/>
                  </a:ext>
                </a:extLst>
              </p:cNvPr>
              <p:cNvSpPr/>
              <p:nvPr/>
            </p:nvSpPr>
            <p:spPr>
              <a:xfrm>
                <a:off x="5073276" y="6313191"/>
                <a:ext cx="546328" cy="100295"/>
              </a:xfrm>
              <a:custGeom>
                <a:avLst/>
                <a:gdLst>
                  <a:gd name="connsiteX0" fmla="*/ 545498 w 546328"/>
                  <a:gd name="connsiteY0" fmla="*/ 5210 h 100295"/>
                  <a:gd name="connsiteX1" fmla="*/ 544196 w 546328"/>
                  <a:gd name="connsiteY1" fmla="*/ 88349 h 100295"/>
                  <a:gd name="connsiteX2" fmla="*/ 532012 w 546328"/>
                  <a:gd name="connsiteY2" fmla="*/ 98541 h 100295"/>
                  <a:gd name="connsiteX3" fmla="*/ 129804 w 546328"/>
                  <a:gd name="connsiteY3" fmla="*/ 99766 h 100295"/>
                  <a:gd name="connsiteX4" fmla="*/ 66205 w 546328"/>
                  <a:gd name="connsiteY4" fmla="*/ 75016 h 100295"/>
                  <a:gd name="connsiteX5" fmla="*/ 92487 w 546328"/>
                  <a:gd name="connsiteY5" fmla="*/ 54021 h 100295"/>
                  <a:gd name="connsiteX6" fmla="*/ 43523 w 546328"/>
                  <a:gd name="connsiteY6" fmla="*/ 27738 h 100295"/>
                  <a:gd name="connsiteX7" fmla="*/ 61990 w 546328"/>
                  <a:gd name="connsiteY7" fmla="*/ 13793 h 100295"/>
                  <a:gd name="connsiteX8" fmla="*/ 0 w 546328"/>
                  <a:gd name="connsiteY8" fmla="*/ 0 h 100295"/>
                  <a:gd name="connsiteX9" fmla="*/ 524350 w 546328"/>
                  <a:gd name="connsiteY9" fmla="*/ 0 h 100295"/>
                  <a:gd name="connsiteX10" fmla="*/ 545498 w 546328"/>
                  <a:gd name="connsiteY10" fmla="*/ 5210 h 1002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46328" h="100295">
                    <a:moveTo>
                      <a:pt x="545498" y="5210"/>
                    </a:moveTo>
                    <a:cubicBezTo>
                      <a:pt x="545498" y="47584"/>
                      <a:pt x="545498" y="58159"/>
                      <a:pt x="544196" y="88349"/>
                    </a:cubicBezTo>
                    <a:cubicBezTo>
                      <a:pt x="544655" y="96088"/>
                      <a:pt x="538985" y="98387"/>
                      <a:pt x="532012" y="98541"/>
                    </a:cubicBezTo>
                    <a:cubicBezTo>
                      <a:pt x="439602" y="100610"/>
                      <a:pt x="270106" y="100610"/>
                      <a:pt x="129804" y="99766"/>
                    </a:cubicBezTo>
                    <a:cubicBezTo>
                      <a:pt x="117237" y="100149"/>
                      <a:pt x="68503" y="86510"/>
                      <a:pt x="66205" y="75016"/>
                    </a:cubicBezTo>
                    <a:cubicBezTo>
                      <a:pt x="63369" y="60994"/>
                      <a:pt x="77545" y="58159"/>
                      <a:pt x="92487" y="54021"/>
                    </a:cubicBezTo>
                    <a:cubicBezTo>
                      <a:pt x="74174" y="41991"/>
                      <a:pt x="43217" y="63063"/>
                      <a:pt x="43523" y="27738"/>
                    </a:cubicBezTo>
                    <a:cubicBezTo>
                      <a:pt x="43600" y="16321"/>
                      <a:pt x="51263" y="16168"/>
                      <a:pt x="61990" y="13793"/>
                    </a:cubicBezTo>
                    <a:cubicBezTo>
                      <a:pt x="37317" y="5287"/>
                      <a:pt x="19616" y="12566"/>
                      <a:pt x="0" y="0"/>
                    </a:cubicBezTo>
                    <a:cubicBezTo>
                      <a:pt x="0" y="0"/>
                      <a:pt x="370715" y="0"/>
                      <a:pt x="524350" y="0"/>
                    </a:cubicBezTo>
                    <a:cubicBezTo>
                      <a:pt x="541207" y="383"/>
                      <a:pt x="549023" y="-919"/>
                      <a:pt x="545498" y="521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3" name="자유형: 도형 72">
                <a:extLst>
                  <a:ext uri="{FF2B5EF4-FFF2-40B4-BE49-F238E27FC236}">
                    <a16:creationId xmlns:a16="http://schemas.microsoft.com/office/drawing/2014/main" id="{45777F4B-EB08-4CE8-8B1B-935021B9DE12}"/>
                  </a:ext>
                </a:extLst>
              </p:cNvPr>
              <p:cNvSpPr/>
              <p:nvPr/>
            </p:nvSpPr>
            <p:spPr>
              <a:xfrm>
                <a:off x="4817259" y="5685669"/>
                <a:ext cx="784643" cy="636951"/>
              </a:xfrm>
              <a:custGeom>
                <a:avLst/>
                <a:gdLst>
                  <a:gd name="connsiteX0" fmla="*/ 645275 w 784643"/>
                  <a:gd name="connsiteY0" fmla="*/ 530284 h 636951"/>
                  <a:gd name="connsiteX1" fmla="*/ 649950 w 784643"/>
                  <a:gd name="connsiteY1" fmla="*/ 463313 h 636951"/>
                  <a:gd name="connsiteX2" fmla="*/ 689489 w 784643"/>
                  <a:gd name="connsiteY2" fmla="*/ 458486 h 636951"/>
                  <a:gd name="connsiteX3" fmla="*/ 720369 w 784643"/>
                  <a:gd name="connsiteY3" fmla="*/ 435728 h 636951"/>
                  <a:gd name="connsiteX4" fmla="*/ 765731 w 784643"/>
                  <a:gd name="connsiteY4" fmla="*/ 360712 h 636951"/>
                  <a:gd name="connsiteX5" fmla="*/ 782895 w 784643"/>
                  <a:gd name="connsiteY5" fmla="*/ 231904 h 636951"/>
                  <a:gd name="connsiteX6" fmla="*/ 746651 w 784643"/>
                  <a:gd name="connsiteY6" fmla="*/ 109456 h 636951"/>
                  <a:gd name="connsiteX7" fmla="*/ 736230 w 784643"/>
                  <a:gd name="connsiteY7" fmla="*/ 103096 h 636951"/>
                  <a:gd name="connsiteX8" fmla="*/ 657153 w 784643"/>
                  <a:gd name="connsiteY8" fmla="*/ 249911 h 636951"/>
                  <a:gd name="connsiteX9" fmla="*/ 620526 w 784643"/>
                  <a:gd name="connsiteY9" fmla="*/ 259566 h 636951"/>
                  <a:gd name="connsiteX10" fmla="*/ 608572 w 784643"/>
                  <a:gd name="connsiteY10" fmla="*/ 252669 h 636951"/>
                  <a:gd name="connsiteX11" fmla="*/ 601676 w 784643"/>
                  <a:gd name="connsiteY11" fmla="*/ 267611 h 636951"/>
                  <a:gd name="connsiteX12" fmla="*/ 559072 w 784643"/>
                  <a:gd name="connsiteY12" fmla="*/ 361554 h 636951"/>
                  <a:gd name="connsiteX13" fmla="*/ 520989 w 784643"/>
                  <a:gd name="connsiteY13" fmla="*/ 356421 h 636951"/>
                  <a:gd name="connsiteX14" fmla="*/ 520069 w 784643"/>
                  <a:gd name="connsiteY14" fmla="*/ 357263 h 636951"/>
                  <a:gd name="connsiteX15" fmla="*/ 497618 w 784643"/>
                  <a:gd name="connsiteY15" fmla="*/ 430364 h 636951"/>
                  <a:gd name="connsiteX16" fmla="*/ 456930 w 784643"/>
                  <a:gd name="connsiteY16" fmla="*/ 439559 h 636951"/>
                  <a:gd name="connsiteX17" fmla="*/ 440302 w 784643"/>
                  <a:gd name="connsiteY17" fmla="*/ 410978 h 636951"/>
                  <a:gd name="connsiteX18" fmla="*/ 471872 w 784643"/>
                  <a:gd name="connsiteY18" fmla="*/ 330291 h 636951"/>
                  <a:gd name="connsiteX19" fmla="*/ 436470 w 784643"/>
                  <a:gd name="connsiteY19" fmla="*/ 344620 h 636951"/>
                  <a:gd name="connsiteX20" fmla="*/ 473021 w 784643"/>
                  <a:gd name="connsiteY20" fmla="*/ 193897 h 636951"/>
                  <a:gd name="connsiteX21" fmla="*/ 442677 w 784643"/>
                  <a:gd name="connsiteY21" fmla="*/ 206387 h 636951"/>
                  <a:gd name="connsiteX22" fmla="*/ 428808 w 784643"/>
                  <a:gd name="connsiteY22" fmla="*/ 184396 h 636951"/>
                  <a:gd name="connsiteX23" fmla="*/ 471182 w 784643"/>
                  <a:gd name="connsiteY23" fmla="*/ 1031 h 636951"/>
                  <a:gd name="connsiteX24" fmla="*/ 451336 w 784643"/>
                  <a:gd name="connsiteY24" fmla="*/ 2333 h 636951"/>
                  <a:gd name="connsiteX25" fmla="*/ 421222 w 784643"/>
                  <a:gd name="connsiteY25" fmla="*/ 18271 h 636951"/>
                  <a:gd name="connsiteX26" fmla="*/ 283602 w 784643"/>
                  <a:gd name="connsiteY26" fmla="*/ 160489 h 636951"/>
                  <a:gd name="connsiteX27" fmla="*/ 282606 w 784643"/>
                  <a:gd name="connsiteY27" fmla="*/ 325311 h 636951"/>
                  <a:gd name="connsiteX28" fmla="*/ 292721 w 784643"/>
                  <a:gd name="connsiteY28" fmla="*/ 335118 h 636951"/>
                  <a:gd name="connsiteX29" fmla="*/ 280078 w 784643"/>
                  <a:gd name="connsiteY29" fmla="*/ 345463 h 636951"/>
                  <a:gd name="connsiteX30" fmla="*/ 254791 w 784643"/>
                  <a:gd name="connsiteY30" fmla="*/ 366305 h 636951"/>
                  <a:gd name="connsiteX31" fmla="*/ 230041 w 784643"/>
                  <a:gd name="connsiteY31" fmla="*/ 369677 h 636951"/>
                  <a:gd name="connsiteX32" fmla="*/ 174641 w 784643"/>
                  <a:gd name="connsiteY32" fmla="*/ 243704 h 636951"/>
                  <a:gd name="connsiteX33" fmla="*/ 162994 w 784643"/>
                  <a:gd name="connsiteY33" fmla="*/ 270983 h 636951"/>
                  <a:gd name="connsiteX34" fmla="*/ 54108 w 784643"/>
                  <a:gd name="connsiteY34" fmla="*/ 86315 h 636951"/>
                  <a:gd name="connsiteX35" fmla="*/ 1390 w 784643"/>
                  <a:gd name="connsiteY35" fmla="*/ 293357 h 636951"/>
                  <a:gd name="connsiteX36" fmla="*/ 38707 w 784643"/>
                  <a:gd name="connsiteY36" fmla="*/ 404848 h 636951"/>
                  <a:gd name="connsiteX37" fmla="*/ 131653 w 784643"/>
                  <a:gd name="connsiteY37" fmla="*/ 466838 h 636951"/>
                  <a:gd name="connsiteX38" fmla="*/ 115102 w 784643"/>
                  <a:gd name="connsiteY38" fmla="*/ 497795 h 636951"/>
                  <a:gd name="connsiteX39" fmla="*/ 221306 w 784643"/>
                  <a:gd name="connsiteY39" fmla="*/ 586604 h 636951"/>
                  <a:gd name="connsiteX40" fmla="*/ 239926 w 784643"/>
                  <a:gd name="connsiteY40" fmla="*/ 589745 h 636951"/>
                  <a:gd name="connsiteX41" fmla="*/ 253871 w 784643"/>
                  <a:gd name="connsiteY41" fmla="*/ 578482 h 636951"/>
                  <a:gd name="connsiteX42" fmla="*/ 370113 w 784643"/>
                  <a:gd name="connsiteY42" fmla="*/ 635874 h 636951"/>
                  <a:gd name="connsiteX43" fmla="*/ 404211 w 784643"/>
                  <a:gd name="connsiteY43" fmla="*/ 632120 h 636951"/>
                  <a:gd name="connsiteX44" fmla="*/ 522598 w 784643"/>
                  <a:gd name="connsiteY44" fmla="*/ 589516 h 636951"/>
                  <a:gd name="connsiteX45" fmla="*/ 537004 w 784643"/>
                  <a:gd name="connsiteY45" fmla="*/ 588903 h 636951"/>
                  <a:gd name="connsiteX46" fmla="*/ 645275 w 784643"/>
                  <a:gd name="connsiteY46" fmla="*/ 530284 h 636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784643" h="636951">
                    <a:moveTo>
                      <a:pt x="645275" y="530284"/>
                    </a:moveTo>
                    <a:cubicBezTo>
                      <a:pt x="666501" y="510285"/>
                      <a:pt x="680447" y="493121"/>
                      <a:pt x="649950" y="463313"/>
                    </a:cubicBezTo>
                    <a:cubicBezTo>
                      <a:pt x="656310" y="469520"/>
                      <a:pt x="682592" y="461397"/>
                      <a:pt x="689489" y="458486"/>
                    </a:cubicBezTo>
                    <a:cubicBezTo>
                      <a:pt x="701442" y="453582"/>
                      <a:pt x="711787" y="445306"/>
                      <a:pt x="720369" y="435728"/>
                    </a:cubicBezTo>
                    <a:cubicBezTo>
                      <a:pt x="739602" y="414273"/>
                      <a:pt x="755080" y="387454"/>
                      <a:pt x="765731" y="360712"/>
                    </a:cubicBezTo>
                    <a:cubicBezTo>
                      <a:pt x="781976" y="320100"/>
                      <a:pt x="787953" y="275350"/>
                      <a:pt x="782895" y="231904"/>
                    </a:cubicBezTo>
                    <a:cubicBezTo>
                      <a:pt x="777838" y="188304"/>
                      <a:pt x="754161" y="151753"/>
                      <a:pt x="746651" y="109456"/>
                    </a:cubicBezTo>
                    <a:cubicBezTo>
                      <a:pt x="745732" y="104168"/>
                      <a:pt x="740521" y="103479"/>
                      <a:pt x="736230" y="103096"/>
                    </a:cubicBezTo>
                    <a:cubicBezTo>
                      <a:pt x="725579" y="102023"/>
                      <a:pt x="672171" y="229988"/>
                      <a:pt x="657153" y="249911"/>
                    </a:cubicBezTo>
                    <a:cubicBezTo>
                      <a:pt x="646348" y="264316"/>
                      <a:pt x="629108" y="290216"/>
                      <a:pt x="620526" y="259566"/>
                    </a:cubicBezTo>
                    <a:cubicBezTo>
                      <a:pt x="618610" y="252822"/>
                      <a:pt x="614089" y="251597"/>
                      <a:pt x="608572" y="252669"/>
                    </a:cubicBezTo>
                    <a:cubicBezTo>
                      <a:pt x="599913" y="254355"/>
                      <a:pt x="602365" y="261941"/>
                      <a:pt x="601676" y="267611"/>
                    </a:cubicBezTo>
                    <a:cubicBezTo>
                      <a:pt x="597308" y="303395"/>
                      <a:pt x="584741" y="335272"/>
                      <a:pt x="559072" y="361554"/>
                    </a:cubicBezTo>
                    <a:cubicBezTo>
                      <a:pt x="535548" y="385615"/>
                      <a:pt x="533632" y="385921"/>
                      <a:pt x="520989" y="356421"/>
                    </a:cubicBezTo>
                    <a:cubicBezTo>
                      <a:pt x="520682" y="356650"/>
                      <a:pt x="520376" y="356957"/>
                      <a:pt x="520069" y="357263"/>
                    </a:cubicBezTo>
                    <a:cubicBezTo>
                      <a:pt x="515855" y="382626"/>
                      <a:pt x="507962" y="406764"/>
                      <a:pt x="497618" y="430364"/>
                    </a:cubicBezTo>
                    <a:cubicBezTo>
                      <a:pt x="488040" y="452203"/>
                      <a:pt x="470416" y="441705"/>
                      <a:pt x="456930" y="439559"/>
                    </a:cubicBezTo>
                    <a:cubicBezTo>
                      <a:pt x="443597" y="437490"/>
                      <a:pt x="435858" y="428755"/>
                      <a:pt x="440302" y="410978"/>
                    </a:cubicBezTo>
                    <a:cubicBezTo>
                      <a:pt x="447351" y="382856"/>
                      <a:pt x="458386" y="356804"/>
                      <a:pt x="471872" y="330291"/>
                    </a:cubicBezTo>
                    <a:cubicBezTo>
                      <a:pt x="458156" y="330751"/>
                      <a:pt x="452102" y="345999"/>
                      <a:pt x="436470" y="344620"/>
                    </a:cubicBezTo>
                    <a:cubicBezTo>
                      <a:pt x="432256" y="290293"/>
                      <a:pt x="438080" y="238800"/>
                      <a:pt x="473021" y="193897"/>
                    </a:cubicBezTo>
                    <a:cubicBezTo>
                      <a:pt x="471105" y="192441"/>
                      <a:pt x="446662" y="205774"/>
                      <a:pt x="442677" y="206387"/>
                    </a:cubicBezTo>
                    <a:cubicBezTo>
                      <a:pt x="427352" y="208763"/>
                      <a:pt x="428885" y="195966"/>
                      <a:pt x="428808" y="184396"/>
                    </a:cubicBezTo>
                    <a:cubicBezTo>
                      <a:pt x="428425" y="121946"/>
                      <a:pt x="436624" y="54362"/>
                      <a:pt x="471182" y="1031"/>
                    </a:cubicBezTo>
                    <a:cubicBezTo>
                      <a:pt x="472944" y="-1728"/>
                      <a:pt x="452639" y="1873"/>
                      <a:pt x="451336" y="2333"/>
                    </a:cubicBezTo>
                    <a:cubicBezTo>
                      <a:pt x="440838" y="5781"/>
                      <a:pt x="430570" y="12524"/>
                      <a:pt x="421222" y="18271"/>
                    </a:cubicBezTo>
                    <a:cubicBezTo>
                      <a:pt x="364519" y="53366"/>
                      <a:pt x="310268" y="97655"/>
                      <a:pt x="283602" y="160489"/>
                    </a:cubicBezTo>
                    <a:cubicBezTo>
                      <a:pt x="265442" y="203399"/>
                      <a:pt x="243374" y="288913"/>
                      <a:pt x="282606" y="325311"/>
                    </a:cubicBezTo>
                    <a:cubicBezTo>
                      <a:pt x="288506" y="326000"/>
                      <a:pt x="292797" y="328758"/>
                      <a:pt x="292721" y="335118"/>
                    </a:cubicBezTo>
                    <a:cubicBezTo>
                      <a:pt x="292644" y="343164"/>
                      <a:pt x="286131" y="345923"/>
                      <a:pt x="280078" y="345463"/>
                    </a:cubicBezTo>
                    <a:cubicBezTo>
                      <a:pt x="264292" y="344237"/>
                      <a:pt x="257856" y="353815"/>
                      <a:pt x="254791" y="366305"/>
                    </a:cubicBezTo>
                    <a:cubicBezTo>
                      <a:pt x="249121" y="389983"/>
                      <a:pt x="239849" y="381937"/>
                      <a:pt x="230041" y="369677"/>
                    </a:cubicBezTo>
                    <a:cubicBezTo>
                      <a:pt x="200770" y="333126"/>
                      <a:pt x="181460" y="291978"/>
                      <a:pt x="174641" y="243704"/>
                    </a:cubicBezTo>
                    <a:cubicBezTo>
                      <a:pt x="165675" y="252056"/>
                      <a:pt x="168510" y="263857"/>
                      <a:pt x="162994" y="270983"/>
                    </a:cubicBezTo>
                    <a:cubicBezTo>
                      <a:pt x="143914" y="295809"/>
                      <a:pt x="61081" y="157730"/>
                      <a:pt x="54108" y="86315"/>
                    </a:cubicBezTo>
                    <a:cubicBezTo>
                      <a:pt x="20316" y="147999"/>
                      <a:pt x="-6503" y="222095"/>
                      <a:pt x="1390" y="293357"/>
                    </a:cubicBezTo>
                    <a:cubicBezTo>
                      <a:pt x="5681" y="332054"/>
                      <a:pt x="18784" y="371439"/>
                      <a:pt x="38707" y="404848"/>
                    </a:cubicBezTo>
                    <a:cubicBezTo>
                      <a:pt x="61234" y="442548"/>
                      <a:pt x="88666" y="462317"/>
                      <a:pt x="131653" y="466838"/>
                    </a:cubicBezTo>
                    <a:cubicBezTo>
                      <a:pt x="124451" y="475956"/>
                      <a:pt x="113187" y="484462"/>
                      <a:pt x="115102" y="497795"/>
                    </a:cubicBezTo>
                    <a:cubicBezTo>
                      <a:pt x="116328" y="506070"/>
                      <a:pt x="185138" y="573118"/>
                      <a:pt x="221306" y="586604"/>
                    </a:cubicBezTo>
                    <a:cubicBezTo>
                      <a:pt x="227282" y="588826"/>
                      <a:pt x="233642" y="590665"/>
                      <a:pt x="239926" y="589745"/>
                    </a:cubicBezTo>
                    <a:cubicBezTo>
                      <a:pt x="246209" y="588903"/>
                      <a:pt x="252416" y="584688"/>
                      <a:pt x="253871" y="578482"/>
                    </a:cubicBezTo>
                    <a:cubicBezTo>
                      <a:pt x="250040" y="595263"/>
                      <a:pt x="367891" y="634878"/>
                      <a:pt x="370113" y="635874"/>
                    </a:cubicBezTo>
                    <a:cubicBezTo>
                      <a:pt x="381990" y="639169"/>
                      <a:pt x="392947" y="634035"/>
                      <a:pt x="404211" y="632120"/>
                    </a:cubicBezTo>
                    <a:cubicBezTo>
                      <a:pt x="444516" y="620243"/>
                      <a:pt x="486431" y="612657"/>
                      <a:pt x="522598" y="589516"/>
                    </a:cubicBezTo>
                    <a:cubicBezTo>
                      <a:pt x="527962" y="586068"/>
                      <a:pt x="532099" y="586068"/>
                      <a:pt x="537004" y="588903"/>
                    </a:cubicBezTo>
                    <a:cubicBezTo>
                      <a:pt x="558076" y="600780"/>
                      <a:pt x="628341" y="546299"/>
                      <a:pt x="645275" y="530284"/>
                    </a:cubicBezTo>
                    <a:close/>
                  </a:path>
                </a:pathLst>
              </a:custGeom>
              <a:solidFill>
                <a:srgbClr val="07E27D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4" name="자유형: 도형 73">
                <a:extLst>
                  <a:ext uri="{FF2B5EF4-FFF2-40B4-BE49-F238E27FC236}">
                    <a16:creationId xmlns:a16="http://schemas.microsoft.com/office/drawing/2014/main" id="{6DF1182C-B131-460D-A7E4-CE4DE9106F54}"/>
                  </a:ext>
                </a:extLst>
              </p:cNvPr>
              <p:cNvSpPr/>
              <p:nvPr/>
            </p:nvSpPr>
            <p:spPr>
              <a:xfrm>
                <a:off x="4835154" y="6313184"/>
                <a:ext cx="731904" cy="529413"/>
              </a:xfrm>
              <a:custGeom>
                <a:avLst/>
                <a:gdLst>
                  <a:gd name="connsiteX0" fmla="*/ 731668 w 731904"/>
                  <a:gd name="connsiteY0" fmla="*/ 90425 h 529413"/>
                  <a:gd name="connsiteX1" fmla="*/ 704772 w 731904"/>
                  <a:gd name="connsiteY1" fmla="*/ 84448 h 529413"/>
                  <a:gd name="connsiteX2" fmla="*/ 634277 w 731904"/>
                  <a:gd name="connsiteY2" fmla="*/ 90425 h 529413"/>
                  <a:gd name="connsiteX3" fmla="*/ 388385 w 731904"/>
                  <a:gd name="connsiteY3" fmla="*/ 92493 h 529413"/>
                  <a:gd name="connsiteX4" fmla="*/ 329076 w 731904"/>
                  <a:gd name="connsiteY4" fmla="*/ 80923 h 529413"/>
                  <a:gd name="connsiteX5" fmla="*/ 322333 w 731904"/>
                  <a:gd name="connsiteY5" fmla="*/ 65751 h 529413"/>
                  <a:gd name="connsiteX6" fmla="*/ 308847 w 731904"/>
                  <a:gd name="connsiteY6" fmla="*/ 40695 h 529413"/>
                  <a:gd name="connsiteX7" fmla="*/ 296664 w 731904"/>
                  <a:gd name="connsiteY7" fmla="*/ 24067 h 529413"/>
                  <a:gd name="connsiteX8" fmla="*/ 283254 w 731904"/>
                  <a:gd name="connsiteY8" fmla="*/ 3531 h 529413"/>
                  <a:gd name="connsiteX9" fmla="*/ 10773 w 731904"/>
                  <a:gd name="connsiteY9" fmla="*/ 7 h 529413"/>
                  <a:gd name="connsiteX10" fmla="*/ 275 w 731904"/>
                  <a:gd name="connsiteY10" fmla="*/ 17630 h 529413"/>
                  <a:gd name="connsiteX11" fmla="*/ 275 w 731904"/>
                  <a:gd name="connsiteY11" fmla="*/ 67897 h 529413"/>
                  <a:gd name="connsiteX12" fmla="*/ 23340 w 731904"/>
                  <a:gd name="connsiteY12" fmla="*/ 101076 h 529413"/>
                  <a:gd name="connsiteX13" fmla="*/ 35370 w 731904"/>
                  <a:gd name="connsiteY13" fmla="*/ 119312 h 529413"/>
                  <a:gd name="connsiteX14" fmla="*/ 155366 w 731904"/>
                  <a:gd name="connsiteY14" fmla="*/ 457462 h 529413"/>
                  <a:gd name="connsiteX15" fmla="*/ 248543 w 731904"/>
                  <a:gd name="connsiteY15" fmla="*/ 524203 h 529413"/>
                  <a:gd name="connsiteX16" fmla="*/ 534740 w 731904"/>
                  <a:gd name="connsiteY16" fmla="*/ 529413 h 529413"/>
                  <a:gd name="connsiteX17" fmla="*/ 582401 w 731904"/>
                  <a:gd name="connsiteY17" fmla="*/ 492327 h 529413"/>
                  <a:gd name="connsiteX18" fmla="*/ 731668 w 731904"/>
                  <a:gd name="connsiteY18" fmla="*/ 90425 h 5294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731904" h="529413">
                    <a:moveTo>
                      <a:pt x="731668" y="90425"/>
                    </a:moveTo>
                    <a:cubicBezTo>
                      <a:pt x="724772" y="81920"/>
                      <a:pt x="713967" y="81460"/>
                      <a:pt x="704772" y="84448"/>
                    </a:cubicBezTo>
                    <a:cubicBezTo>
                      <a:pt x="681555" y="92110"/>
                      <a:pt x="657954" y="89275"/>
                      <a:pt x="634277" y="90425"/>
                    </a:cubicBezTo>
                    <a:cubicBezTo>
                      <a:pt x="552287" y="94563"/>
                      <a:pt x="470298" y="91038"/>
                      <a:pt x="388385" y="92493"/>
                    </a:cubicBezTo>
                    <a:cubicBezTo>
                      <a:pt x="367696" y="92877"/>
                      <a:pt x="348156" y="88050"/>
                      <a:pt x="329076" y="80923"/>
                    </a:cubicBezTo>
                    <a:cubicBezTo>
                      <a:pt x="322410" y="78471"/>
                      <a:pt x="314747" y="74640"/>
                      <a:pt x="322333" y="65751"/>
                    </a:cubicBezTo>
                    <a:cubicBezTo>
                      <a:pt x="339651" y="45369"/>
                      <a:pt x="324556" y="42840"/>
                      <a:pt x="308847" y="40695"/>
                    </a:cubicBezTo>
                    <a:cubicBezTo>
                      <a:pt x="298656" y="39316"/>
                      <a:pt x="289844" y="35484"/>
                      <a:pt x="296664" y="24067"/>
                    </a:cubicBezTo>
                    <a:cubicBezTo>
                      <a:pt x="307315" y="6213"/>
                      <a:pt x="295361" y="4221"/>
                      <a:pt x="283254" y="3531"/>
                    </a:cubicBezTo>
                    <a:cubicBezTo>
                      <a:pt x="264864" y="2382"/>
                      <a:pt x="190461" y="-147"/>
                      <a:pt x="10773" y="7"/>
                    </a:cubicBezTo>
                    <a:cubicBezTo>
                      <a:pt x="-951" y="1003"/>
                      <a:pt x="352" y="9815"/>
                      <a:pt x="275" y="17630"/>
                    </a:cubicBezTo>
                    <a:cubicBezTo>
                      <a:pt x="199" y="34412"/>
                      <a:pt x="199" y="51116"/>
                      <a:pt x="275" y="67897"/>
                    </a:cubicBezTo>
                    <a:cubicBezTo>
                      <a:pt x="352" y="84142"/>
                      <a:pt x="-4475" y="102992"/>
                      <a:pt x="23340" y="101076"/>
                    </a:cubicBezTo>
                    <a:cubicBezTo>
                      <a:pt x="33531" y="100386"/>
                      <a:pt x="32995" y="112646"/>
                      <a:pt x="35370" y="119312"/>
                    </a:cubicBezTo>
                    <a:cubicBezTo>
                      <a:pt x="75599" y="231952"/>
                      <a:pt x="114908" y="344899"/>
                      <a:pt x="155366" y="457462"/>
                    </a:cubicBezTo>
                    <a:cubicBezTo>
                      <a:pt x="184714" y="539145"/>
                      <a:pt x="161189" y="522058"/>
                      <a:pt x="248543" y="524203"/>
                    </a:cubicBezTo>
                    <a:cubicBezTo>
                      <a:pt x="328157" y="524126"/>
                      <a:pt x="439417" y="529413"/>
                      <a:pt x="534740" y="529413"/>
                    </a:cubicBezTo>
                    <a:cubicBezTo>
                      <a:pt x="561252" y="529413"/>
                      <a:pt x="571827" y="524126"/>
                      <a:pt x="582401" y="492327"/>
                    </a:cubicBezTo>
                    <a:cubicBezTo>
                      <a:pt x="582324" y="492480"/>
                      <a:pt x="738794" y="99160"/>
                      <a:pt x="731668" y="90425"/>
                    </a:cubicBez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5" name="자유형: 도형 74">
                <a:extLst>
                  <a:ext uri="{FF2B5EF4-FFF2-40B4-BE49-F238E27FC236}">
                    <a16:creationId xmlns:a16="http://schemas.microsoft.com/office/drawing/2014/main" id="{5B8D8C36-BE4E-4E01-A5D0-BD76ACF76C5B}"/>
                  </a:ext>
                </a:extLst>
              </p:cNvPr>
              <p:cNvSpPr/>
              <p:nvPr/>
            </p:nvSpPr>
            <p:spPr>
              <a:xfrm>
                <a:off x="5100505" y="6440669"/>
                <a:ext cx="444095" cy="337119"/>
              </a:xfrm>
              <a:custGeom>
                <a:avLst/>
                <a:gdLst>
                  <a:gd name="connsiteX0" fmla="*/ 444096 w 444095"/>
                  <a:gd name="connsiteY0" fmla="*/ 41941 h 337119"/>
                  <a:gd name="connsiteX1" fmla="*/ 338199 w 444095"/>
                  <a:gd name="connsiteY1" fmla="*/ 312046 h 337119"/>
                  <a:gd name="connsiteX2" fmla="*/ 301725 w 444095"/>
                  <a:gd name="connsiteY2" fmla="*/ 336567 h 337119"/>
                  <a:gd name="connsiteX3" fmla="*/ 91694 w 444095"/>
                  <a:gd name="connsiteY3" fmla="*/ 255267 h 337119"/>
                  <a:gd name="connsiteX4" fmla="*/ 8326 w 444095"/>
                  <a:gd name="connsiteY4" fmla="*/ 117724 h 337119"/>
                  <a:gd name="connsiteX5" fmla="*/ 33689 w 444095"/>
                  <a:gd name="connsiteY5" fmla="*/ 333 h 337119"/>
                  <a:gd name="connsiteX6" fmla="*/ 444096 w 444095"/>
                  <a:gd name="connsiteY6" fmla="*/ 41941 h 33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095" h="337119">
                    <a:moveTo>
                      <a:pt x="444096" y="41941"/>
                    </a:moveTo>
                    <a:cubicBezTo>
                      <a:pt x="417583" y="100176"/>
                      <a:pt x="340498" y="304844"/>
                      <a:pt x="338199" y="312046"/>
                    </a:cubicBezTo>
                    <a:cubicBezTo>
                      <a:pt x="327165" y="332352"/>
                      <a:pt x="323410" y="339249"/>
                      <a:pt x="301725" y="336567"/>
                    </a:cubicBezTo>
                    <a:cubicBezTo>
                      <a:pt x="226939" y="327372"/>
                      <a:pt x="147248" y="310284"/>
                      <a:pt x="91694" y="255267"/>
                    </a:cubicBezTo>
                    <a:cubicBezTo>
                      <a:pt x="55910" y="219866"/>
                      <a:pt x="22348" y="166075"/>
                      <a:pt x="8326" y="117724"/>
                    </a:cubicBezTo>
                    <a:cubicBezTo>
                      <a:pt x="586" y="91134"/>
                      <a:pt x="-14049" y="-6410"/>
                      <a:pt x="33689" y="333"/>
                    </a:cubicBezTo>
                    <a:cubicBezTo>
                      <a:pt x="78591" y="6769"/>
                      <a:pt x="411913" y="39718"/>
                      <a:pt x="444096" y="4194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2" name="자유형: 도형 61">
              <a:extLst>
                <a:ext uri="{FF2B5EF4-FFF2-40B4-BE49-F238E27FC236}">
                  <a16:creationId xmlns:a16="http://schemas.microsoft.com/office/drawing/2014/main" id="{36585CB2-C688-469D-BFC4-9CA98DFC440B}"/>
                </a:ext>
              </a:extLst>
            </p:cNvPr>
            <p:cNvSpPr/>
            <p:nvPr/>
          </p:nvSpPr>
          <p:spPr>
            <a:xfrm>
              <a:off x="5318454" y="2885008"/>
              <a:ext cx="1542847" cy="547360"/>
            </a:xfrm>
            <a:custGeom>
              <a:avLst/>
              <a:gdLst>
                <a:gd name="connsiteX0" fmla="*/ 1535986 w 1542847"/>
                <a:gd name="connsiteY0" fmla="*/ 40408 h 547360"/>
                <a:gd name="connsiteX1" fmla="*/ 1398060 w 1542847"/>
                <a:gd name="connsiteY1" fmla="*/ 179 h 547360"/>
                <a:gd name="connsiteX2" fmla="*/ 1421048 w 1542847"/>
                <a:gd name="connsiteY2" fmla="*/ 122780 h 547360"/>
                <a:gd name="connsiteX3" fmla="*/ 1280440 w 1542847"/>
                <a:gd name="connsiteY3" fmla="*/ 294039 h 547360"/>
                <a:gd name="connsiteX4" fmla="*/ 881986 w 1542847"/>
                <a:gd name="connsiteY4" fmla="*/ 408977 h 547360"/>
                <a:gd name="connsiteX5" fmla="*/ 591421 w 1542847"/>
                <a:gd name="connsiteY5" fmla="*/ 399016 h 547360"/>
                <a:gd name="connsiteX6" fmla="*/ 397175 w 1542847"/>
                <a:gd name="connsiteY6" fmla="*/ 356795 h 547360"/>
                <a:gd name="connsiteX7" fmla="*/ 261241 w 1542847"/>
                <a:gd name="connsiteY7" fmla="*/ 301701 h 547360"/>
                <a:gd name="connsiteX8" fmla="*/ 123315 w 1542847"/>
                <a:gd name="connsiteY8" fmla="*/ 125462 h 547360"/>
                <a:gd name="connsiteX9" fmla="*/ 146303 w 1542847"/>
                <a:gd name="connsiteY9" fmla="*/ 2861 h 547360"/>
                <a:gd name="connsiteX10" fmla="*/ 8376 w 1542847"/>
                <a:gd name="connsiteY10" fmla="*/ 43089 h 547360"/>
                <a:gd name="connsiteX11" fmla="*/ 8376 w 1542847"/>
                <a:gd name="connsiteY11" fmla="*/ 202088 h 547360"/>
                <a:gd name="connsiteX12" fmla="*/ 159865 w 1542847"/>
                <a:gd name="connsiteY12" fmla="*/ 413881 h 547360"/>
                <a:gd name="connsiteX13" fmla="*/ 608586 w 1542847"/>
                <a:gd name="connsiteY13" fmla="*/ 544068 h 547360"/>
                <a:gd name="connsiteX14" fmla="*/ 755860 w 1542847"/>
                <a:gd name="connsiteY14" fmla="*/ 544068 h 547360"/>
                <a:gd name="connsiteX15" fmla="*/ 1180750 w 1542847"/>
                <a:gd name="connsiteY15" fmla="*/ 478017 h 547360"/>
                <a:gd name="connsiteX16" fmla="*/ 1425952 w 1542847"/>
                <a:gd name="connsiteY16" fmla="*/ 363078 h 547360"/>
                <a:gd name="connsiteX17" fmla="*/ 1533228 w 1542847"/>
                <a:gd name="connsiteY17" fmla="*/ 209827 h 547360"/>
                <a:gd name="connsiteX18" fmla="*/ 1535986 w 1542847"/>
                <a:gd name="connsiteY18" fmla="*/ 40408 h 5473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542847" h="547360">
                  <a:moveTo>
                    <a:pt x="1535986" y="40408"/>
                  </a:moveTo>
                  <a:cubicBezTo>
                    <a:pt x="1478287" y="20945"/>
                    <a:pt x="1459744" y="-2273"/>
                    <a:pt x="1398060" y="179"/>
                  </a:cubicBezTo>
                  <a:cubicBezTo>
                    <a:pt x="1421048" y="46154"/>
                    <a:pt x="1422657" y="73433"/>
                    <a:pt x="1421048" y="122780"/>
                  </a:cubicBezTo>
                  <a:cubicBezTo>
                    <a:pt x="1418213" y="211283"/>
                    <a:pt x="1359134" y="259097"/>
                    <a:pt x="1280440" y="294039"/>
                  </a:cubicBezTo>
                  <a:cubicBezTo>
                    <a:pt x="1142513" y="355339"/>
                    <a:pt x="1050563" y="378327"/>
                    <a:pt x="881986" y="408977"/>
                  </a:cubicBezTo>
                  <a:cubicBezTo>
                    <a:pt x="800380" y="423843"/>
                    <a:pt x="671189" y="414418"/>
                    <a:pt x="591421" y="399016"/>
                  </a:cubicBezTo>
                  <a:cubicBezTo>
                    <a:pt x="583069" y="397407"/>
                    <a:pt x="452346" y="372580"/>
                    <a:pt x="397175" y="356795"/>
                  </a:cubicBezTo>
                  <a:cubicBezTo>
                    <a:pt x="349820" y="343232"/>
                    <a:pt x="304994" y="324382"/>
                    <a:pt x="261241" y="301701"/>
                  </a:cubicBezTo>
                  <a:cubicBezTo>
                    <a:pt x="184845" y="262009"/>
                    <a:pt x="126150" y="213965"/>
                    <a:pt x="123315" y="125462"/>
                  </a:cubicBezTo>
                  <a:cubicBezTo>
                    <a:pt x="121706" y="76115"/>
                    <a:pt x="123315" y="48836"/>
                    <a:pt x="146303" y="2861"/>
                  </a:cubicBezTo>
                  <a:cubicBezTo>
                    <a:pt x="84619" y="409"/>
                    <a:pt x="66075" y="23626"/>
                    <a:pt x="8376" y="43089"/>
                  </a:cubicBezTo>
                  <a:cubicBezTo>
                    <a:pt x="1403" y="86843"/>
                    <a:pt x="-6336" y="157798"/>
                    <a:pt x="8376" y="202088"/>
                  </a:cubicBezTo>
                  <a:cubicBezTo>
                    <a:pt x="35579" y="286836"/>
                    <a:pt x="86075" y="363845"/>
                    <a:pt x="159865" y="413881"/>
                  </a:cubicBezTo>
                  <a:cubicBezTo>
                    <a:pt x="299554" y="508591"/>
                    <a:pt x="559239" y="538704"/>
                    <a:pt x="608586" y="544068"/>
                  </a:cubicBezTo>
                  <a:cubicBezTo>
                    <a:pt x="657856" y="549432"/>
                    <a:pt x="706666" y="547363"/>
                    <a:pt x="755860" y="544068"/>
                  </a:cubicBezTo>
                  <a:cubicBezTo>
                    <a:pt x="805513" y="540697"/>
                    <a:pt x="1065811" y="523992"/>
                    <a:pt x="1180750" y="478017"/>
                  </a:cubicBezTo>
                  <a:cubicBezTo>
                    <a:pt x="1214158" y="464684"/>
                    <a:pt x="1382735" y="400472"/>
                    <a:pt x="1425952" y="363078"/>
                  </a:cubicBezTo>
                  <a:cubicBezTo>
                    <a:pt x="1480280" y="315953"/>
                    <a:pt x="1511313" y="278177"/>
                    <a:pt x="1533228" y="209827"/>
                  </a:cubicBezTo>
                  <a:cubicBezTo>
                    <a:pt x="1548093" y="165537"/>
                    <a:pt x="1543036" y="84161"/>
                    <a:pt x="1535986" y="40408"/>
                  </a:cubicBezTo>
                  <a:close/>
                </a:path>
              </a:pathLst>
            </a:custGeom>
            <a:solidFill>
              <a:srgbClr val="08A4D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3" name="자유형: 도형 62">
              <a:extLst>
                <a:ext uri="{FF2B5EF4-FFF2-40B4-BE49-F238E27FC236}">
                  <a16:creationId xmlns:a16="http://schemas.microsoft.com/office/drawing/2014/main" id="{FB0093F5-E1F1-4892-9183-013E8E089D40}"/>
                </a:ext>
              </a:extLst>
            </p:cNvPr>
            <p:cNvSpPr/>
            <p:nvPr/>
          </p:nvSpPr>
          <p:spPr>
            <a:xfrm>
              <a:off x="6739824" y="1738795"/>
              <a:ext cx="2318307" cy="1774017"/>
            </a:xfrm>
            <a:custGeom>
              <a:avLst/>
              <a:gdLst>
                <a:gd name="connsiteX0" fmla="*/ 48488 w 2318307"/>
                <a:gd name="connsiteY0" fmla="*/ 778436 h 1774017"/>
                <a:gd name="connsiteX1" fmla="*/ 2220827 w 2318307"/>
                <a:gd name="connsiteY1" fmla="*/ 4286 h 1774017"/>
                <a:gd name="connsiteX2" fmla="*/ 2318295 w 2318307"/>
                <a:gd name="connsiteY2" fmla="*/ 74399 h 1774017"/>
                <a:gd name="connsiteX3" fmla="*/ 2288258 w 2318307"/>
                <a:gd name="connsiteY3" fmla="*/ 1702312 h 1774017"/>
                <a:gd name="connsiteX4" fmla="*/ 2188261 w 2318307"/>
                <a:gd name="connsiteY4" fmla="*/ 1768746 h 1774017"/>
                <a:gd name="connsiteX5" fmla="*/ 45960 w 2318307"/>
                <a:gd name="connsiteY5" fmla="*/ 914983 h 1774017"/>
                <a:gd name="connsiteX6" fmla="*/ 48488 w 2318307"/>
                <a:gd name="connsiteY6" fmla="*/ 778436 h 1774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18307" h="1774017">
                  <a:moveTo>
                    <a:pt x="48488" y="778436"/>
                  </a:moveTo>
                  <a:lnTo>
                    <a:pt x="2220827" y="4286"/>
                  </a:lnTo>
                  <a:cubicBezTo>
                    <a:pt x="2268872" y="-12801"/>
                    <a:pt x="2319215" y="23366"/>
                    <a:pt x="2318295" y="74399"/>
                  </a:cubicBezTo>
                  <a:lnTo>
                    <a:pt x="2288258" y="1702312"/>
                  </a:lnTo>
                  <a:cubicBezTo>
                    <a:pt x="2287339" y="1753344"/>
                    <a:pt x="2235692" y="1787673"/>
                    <a:pt x="2188261" y="1768746"/>
                  </a:cubicBezTo>
                  <a:lnTo>
                    <a:pt x="45960" y="914983"/>
                  </a:lnTo>
                  <a:cubicBezTo>
                    <a:pt x="-16567" y="890079"/>
                    <a:pt x="-14881" y="801040"/>
                    <a:pt x="48488" y="778436"/>
                  </a:cubicBezTo>
                  <a:close/>
                </a:path>
              </a:pathLst>
            </a:custGeom>
            <a:solidFill>
              <a:srgbClr val="CFCFCF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4" name="자유형: 도형 63">
              <a:extLst>
                <a:ext uri="{FF2B5EF4-FFF2-40B4-BE49-F238E27FC236}">
                  <a16:creationId xmlns:a16="http://schemas.microsoft.com/office/drawing/2014/main" id="{191605AD-2A9D-4676-AB66-4BCC34BC503F}"/>
                </a:ext>
              </a:extLst>
            </p:cNvPr>
            <p:cNvSpPr/>
            <p:nvPr/>
          </p:nvSpPr>
          <p:spPr>
            <a:xfrm>
              <a:off x="8660201" y="1730897"/>
              <a:ext cx="750931" cy="1793041"/>
            </a:xfrm>
            <a:custGeom>
              <a:avLst/>
              <a:gdLst>
                <a:gd name="connsiteX0" fmla="*/ 750932 w 750931"/>
                <a:gd name="connsiteY0" fmla="*/ 896521 h 1793041"/>
                <a:gd name="connsiteX1" fmla="*/ 375466 w 750931"/>
                <a:gd name="connsiteY1" fmla="*/ 1793042 h 1793041"/>
                <a:gd name="connsiteX2" fmla="*/ 0 w 750931"/>
                <a:gd name="connsiteY2" fmla="*/ 896521 h 1793041"/>
                <a:gd name="connsiteX3" fmla="*/ 375466 w 750931"/>
                <a:gd name="connsiteY3" fmla="*/ 0 h 1793041"/>
                <a:gd name="connsiteX4" fmla="*/ 750932 w 750931"/>
                <a:gd name="connsiteY4" fmla="*/ 896521 h 1793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50931" h="1793041">
                  <a:moveTo>
                    <a:pt x="750932" y="896521"/>
                  </a:moveTo>
                  <a:cubicBezTo>
                    <a:pt x="750932" y="1391655"/>
                    <a:pt x="582830" y="1793042"/>
                    <a:pt x="375466" y="1793042"/>
                  </a:cubicBezTo>
                  <a:cubicBezTo>
                    <a:pt x="168102" y="1793042"/>
                    <a:pt x="0" y="1391655"/>
                    <a:pt x="0" y="896521"/>
                  </a:cubicBezTo>
                  <a:cubicBezTo>
                    <a:pt x="0" y="401386"/>
                    <a:pt x="168102" y="0"/>
                    <a:pt x="375466" y="0"/>
                  </a:cubicBezTo>
                  <a:cubicBezTo>
                    <a:pt x="582830" y="0"/>
                    <a:pt x="750932" y="401386"/>
                    <a:pt x="750932" y="896521"/>
                  </a:cubicBezTo>
                  <a:close/>
                </a:path>
              </a:pathLst>
            </a:custGeom>
            <a:solidFill>
              <a:srgbClr val="8E8E8E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65" name="자유형: 도형 64">
              <a:extLst>
                <a:ext uri="{FF2B5EF4-FFF2-40B4-BE49-F238E27FC236}">
                  <a16:creationId xmlns:a16="http://schemas.microsoft.com/office/drawing/2014/main" id="{EEDA66F6-0C8D-4CAB-836B-57EF37D0643B}"/>
                </a:ext>
              </a:extLst>
            </p:cNvPr>
            <p:cNvSpPr/>
            <p:nvPr/>
          </p:nvSpPr>
          <p:spPr>
            <a:xfrm rot="1303743">
              <a:off x="7124193" y="2895154"/>
              <a:ext cx="313154" cy="897396"/>
            </a:xfrm>
            <a:custGeom>
              <a:avLst/>
              <a:gdLst>
                <a:gd name="connsiteX0" fmla="*/ 0 w 313154"/>
                <a:gd name="connsiteY0" fmla="*/ 0 h 897396"/>
                <a:gd name="connsiteX1" fmla="*/ 313154 w 313154"/>
                <a:gd name="connsiteY1" fmla="*/ 0 h 897396"/>
                <a:gd name="connsiteX2" fmla="*/ 313154 w 313154"/>
                <a:gd name="connsiteY2" fmla="*/ 897397 h 897396"/>
                <a:gd name="connsiteX3" fmla="*/ 0 w 313154"/>
                <a:gd name="connsiteY3" fmla="*/ 897397 h 897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154" h="897396">
                  <a:moveTo>
                    <a:pt x="0" y="0"/>
                  </a:moveTo>
                  <a:lnTo>
                    <a:pt x="313154" y="0"/>
                  </a:lnTo>
                  <a:lnTo>
                    <a:pt x="313154" y="897397"/>
                  </a:lnTo>
                  <a:lnTo>
                    <a:pt x="0" y="897397"/>
                  </a:lnTo>
                  <a:close/>
                </a:path>
              </a:pathLst>
            </a:custGeom>
            <a:solidFill>
              <a:srgbClr val="848484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grpSp>
          <p:nvGrpSpPr>
            <p:cNvPr id="66" name="그룹 65">
              <a:extLst>
                <a:ext uri="{FF2B5EF4-FFF2-40B4-BE49-F238E27FC236}">
                  <a16:creationId xmlns:a16="http://schemas.microsoft.com/office/drawing/2014/main" id="{90105211-6173-4A52-9879-A28F8BA3503B}"/>
                </a:ext>
              </a:extLst>
            </p:cNvPr>
            <p:cNvGrpSpPr/>
            <p:nvPr/>
          </p:nvGrpSpPr>
          <p:grpSpPr>
            <a:xfrm>
              <a:off x="6914805" y="2842583"/>
              <a:ext cx="842247" cy="812917"/>
              <a:chOff x="6914805" y="2842583"/>
              <a:chExt cx="842247" cy="812917"/>
            </a:xfrm>
          </p:grpSpPr>
          <p:sp>
            <p:nvSpPr>
              <p:cNvPr id="68" name="자유형: 도형 67">
                <a:extLst>
                  <a:ext uri="{FF2B5EF4-FFF2-40B4-BE49-F238E27FC236}">
                    <a16:creationId xmlns:a16="http://schemas.microsoft.com/office/drawing/2014/main" id="{BB64E7E6-E556-4CFD-96AE-04B58AFF54FA}"/>
                  </a:ext>
                </a:extLst>
              </p:cNvPr>
              <p:cNvSpPr/>
              <p:nvPr/>
            </p:nvSpPr>
            <p:spPr>
              <a:xfrm>
                <a:off x="7188681" y="2842583"/>
                <a:ext cx="399603" cy="323963"/>
              </a:xfrm>
              <a:custGeom>
                <a:avLst/>
                <a:gdLst>
                  <a:gd name="connsiteX0" fmla="*/ 322901 w 399603"/>
                  <a:gd name="connsiteY0" fmla="*/ 315621 h 323963"/>
                  <a:gd name="connsiteX1" fmla="*/ 133252 w 399603"/>
                  <a:gd name="connsiteY1" fmla="*/ 318227 h 323963"/>
                  <a:gd name="connsiteX2" fmla="*/ 31494 w 399603"/>
                  <a:gd name="connsiteY2" fmla="*/ 321521 h 323963"/>
                  <a:gd name="connsiteX3" fmla="*/ 0 w 399603"/>
                  <a:gd name="connsiteY3" fmla="*/ 296695 h 323963"/>
                  <a:gd name="connsiteX4" fmla="*/ 37087 w 399603"/>
                  <a:gd name="connsiteY4" fmla="*/ 211410 h 323963"/>
                  <a:gd name="connsiteX5" fmla="*/ 87200 w 399603"/>
                  <a:gd name="connsiteY5" fmla="*/ 39385 h 323963"/>
                  <a:gd name="connsiteX6" fmla="*/ 108656 w 399603"/>
                  <a:gd name="connsiteY6" fmla="*/ 0 h 323963"/>
                  <a:gd name="connsiteX7" fmla="*/ 399603 w 399603"/>
                  <a:gd name="connsiteY7" fmla="*/ 121988 h 323963"/>
                  <a:gd name="connsiteX8" fmla="*/ 360677 w 399603"/>
                  <a:gd name="connsiteY8" fmla="*/ 213556 h 323963"/>
                  <a:gd name="connsiteX9" fmla="*/ 322901 w 399603"/>
                  <a:gd name="connsiteY9" fmla="*/ 315621 h 3239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99603" h="323963">
                    <a:moveTo>
                      <a:pt x="322901" y="315621"/>
                    </a:moveTo>
                    <a:cubicBezTo>
                      <a:pt x="259838" y="327652"/>
                      <a:pt x="195779" y="324970"/>
                      <a:pt x="133252" y="318227"/>
                    </a:cubicBezTo>
                    <a:cubicBezTo>
                      <a:pt x="98005" y="314395"/>
                      <a:pt x="65362" y="321368"/>
                      <a:pt x="31494" y="321521"/>
                    </a:cubicBezTo>
                    <a:cubicBezTo>
                      <a:pt x="18314" y="316694"/>
                      <a:pt x="460" y="317690"/>
                      <a:pt x="0" y="296695"/>
                    </a:cubicBezTo>
                    <a:cubicBezTo>
                      <a:pt x="30727" y="276312"/>
                      <a:pt x="37470" y="245432"/>
                      <a:pt x="37087" y="211410"/>
                    </a:cubicBezTo>
                    <a:cubicBezTo>
                      <a:pt x="53102" y="153864"/>
                      <a:pt x="69653" y="96472"/>
                      <a:pt x="87200" y="39385"/>
                    </a:cubicBezTo>
                    <a:cubicBezTo>
                      <a:pt x="91645" y="24903"/>
                      <a:pt x="95093" y="9655"/>
                      <a:pt x="108656" y="0"/>
                    </a:cubicBezTo>
                    <a:cubicBezTo>
                      <a:pt x="205664" y="40688"/>
                      <a:pt x="302595" y="81376"/>
                      <a:pt x="399603" y="121988"/>
                    </a:cubicBezTo>
                    <a:cubicBezTo>
                      <a:pt x="390102" y="153941"/>
                      <a:pt x="365735" y="179687"/>
                      <a:pt x="360677" y="213556"/>
                    </a:cubicBezTo>
                    <a:cubicBezTo>
                      <a:pt x="353245" y="249493"/>
                      <a:pt x="336464" y="281982"/>
                      <a:pt x="322901" y="315621"/>
                    </a:cubicBezTo>
                    <a:close/>
                  </a:path>
                </a:pathLst>
              </a:custGeom>
              <a:solidFill>
                <a:srgbClr val="848484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69" name="자유형: 도형 68">
                <a:extLst>
                  <a:ext uri="{FF2B5EF4-FFF2-40B4-BE49-F238E27FC236}">
                    <a16:creationId xmlns:a16="http://schemas.microsoft.com/office/drawing/2014/main" id="{1BA210BE-F4B5-4339-B69C-B8E9E053EB0B}"/>
                  </a:ext>
                </a:extLst>
              </p:cNvPr>
              <p:cNvSpPr/>
              <p:nvPr/>
            </p:nvSpPr>
            <p:spPr>
              <a:xfrm>
                <a:off x="6914805" y="2847812"/>
                <a:ext cx="840631" cy="807688"/>
              </a:xfrm>
              <a:custGeom>
                <a:avLst/>
                <a:gdLst>
                  <a:gd name="connsiteX0" fmla="*/ 250965 w 840631"/>
                  <a:gd name="connsiteY0" fmla="*/ 978 h 807688"/>
                  <a:gd name="connsiteX1" fmla="*/ 281922 w 840631"/>
                  <a:gd name="connsiteY1" fmla="*/ 124498 h 807688"/>
                  <a:gd name="connsiteX2" fmla="*/ 245755 w 840631"/>
                  <a:gd name="connsiteY2" fmla="*/ 234839 h 807688"/>
                  <a:gd name="connsiteX3" fmla="*/ 258935 w 840631"/>
                  <a:gd name="connsiteY3" fmla="*/ 293075 h 807688"/>
                  <a:gd name="connsiteX4" fmla="*/ 277526 w 840631"/>
                  <a:gd name="connsiteY4" fmla="*/ 294550 h 807688"/>
                  <a:gd name="connsiteX5" fmla="*/ 304813 w 840631"/>
                  <a:gd name="connsiteY5" fmla="*/ 300716 h 807688"/>
                  <a:gd name="connsiteX6" fmla="*/ 304833 w 840631"/>
                  <a:gd name="connsiteY6" fmla="*/ 300585 h 807688"/>
                  <a:gd name="connsiteX7" fmla="*/ 749645 w 840631"/>
                  <a:gd name="connsiteY7" fmla="*/ 291543 h 807688"/>
                  <a:gd name="connsiteX8" fmla="*/ 840140 w 840631"/>
                  <a:gd name="connsiteY8" fmla="*/ 369701 h 807688"/>
                  <a:gd name="connsiteX9" fmla="*/ 832861 w 840631"/>
                  <a:gd name="connsiteY9" fmla="*/ 484333 h 807688"/>
                  <a:gd name="connsiteX10" fmla="*/ 780679 w 840631"/>
                  <a:gd name="connsiteY10" fmla="*/ 614673 h 807688"/>
                  <a:gd name="connsiteX11" fmla="*/ 764587 w 840631"/>
                  <a:gd name="connsiteY11" fmla="*/ 660802 h 807688"/>
                  <a:gd name="connsiteX12" fmla="*/ 696544 w 840631"/>
                  <a:gd name="connsiteY12" fmla="*/ 752446 h 807688"/>
                  <a:gd name="connsiteX13" fmla="*/ 582601 w 840631"/>
                  <a:gd name="connsiteY13" fmla="*/ 799878 h 807688"/>
                  <a:gd name="connsiteX14" fmla="*/ 297017 w 840631"/>
                  <a:gd name="connsiteY14" fmla="*/ 777733 h 807688"/>
                  <a:gd name="connsiteX15" fmla="*/ 276384 w 840631"/>
                  <a:gd name="connsiteY15" fmla="*/ 768823 h 807688"/>
                  <a:gd name="connsiteX16" fmla="*/ 216934 w 840631"/>
                  <a:gd name="connsiteY16" fmla="*/ 757436 h 807688"/>
                  <a:gd name="connsiteX17" fmla="*/ 145682 w 840631"/>
                  <a:gd name="connsiteY17" fmla="*/ 744247 h 807688"/>
                  <a:gd name="connsiteX18" fmla="*/ 3388 w 840631"/>
                  <a:gd name="connsiteY18" fmla="*/ 545250 h 807688"/>
                  <a:gd name="connsiteX19" fmla="*/ 33502 w 840631"/>
                  <a:gd name="connsiteY19" fmla="*/ 287405 h 807688"/>
                  <a:gd name="connsiteX20" fmla="*/ 179780 w 840631"/>
                  <a:gd name="connsiteY20" fmla="*/ 36762 h 807688"/>
                  <a:gd name="connsiteX21" fmla="*/ 250965 w 840631"/>
                  <a:gd name="connsiteY21" fmla="*/ 978 h 807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840631" h="807688">
                    <a:moveTo>
                      <a:pt x="250965" y="978"/>
                    </a:moveTo>
                    <a:cubicBezTo>
                      <a:pt x="297248" y="17222"/>
                      <a:pt x="294872" y="68945"/>
                      <a:pt x="281922" y="124498"/>
                    </a:cubicBezTo>
                    <a:cubicBezTo>
                      <a:pt x="271961" y="160896"/>
                      <a:pt x="259778" y="204343"/>
                      <a:pt x="245755" y="234839"/>
                    </a:cubicBezTo>
                    <a:cubicBezTo>
                      <a:pt x="228361" y="272769"/>
                      <a:pt x="219396" y="278056"/>
                      <a:pt x="258935" y="293075"/>
                    </a:cubicBezTo>
                    <a:cubicBezTo>
                      <a:pt x="260736" y="293765"/>
                      <a:pt x="268398" y="293765"/>
                      <a:pt x="277526" y="294550"/>
                    </a:cubicBezTo>
                    <a:lnTo>
                      <a:pt x="304813" y="300716"/>
                    </a:lnTo>
                    <a:lnTo>
                      <a:pt x="304833" y="300585"/>
                    </a:lnTo>
                    <a:cubicBezTo>
                      <a:pt x="396784" y="308247"/>
                      <a:pt x="719838" y="289857"/>
                      <a:pt x="749645" y="291543"/>
                    </a:cubicBezTo>
                    <a:cubicBezTo>
                      <a:pt x="802441" y="294531"/>
                      <a:pt x="828416" y="315680"/>
                      <a:pt x="840140" y="369701"/>
                    </a:cubicBezTo>
                    <a:cubicBezTo>
                      <a:pt x="841213" y="430848"/>
                      <a:pt x="841213" y="453836"/>
                      <a:pt x="832861" y="484333"/>
                    </a:cubicBezTo>
                    <a:cubicBezTo>
                      <a:pt x="825352" y="531764"/>
                      <a:pt x="806655" y="574675"/>
                      <a:pt x="780679" y="614673"/>
                    </a:cubicBezTo>
                    <a:cubicBezTo>
                      <a:pt x="772250" y="637814"/>
                      <a:pt x="767499" y="651684"/>
                      <a:pt x="764587" y="660802"/>
                    </a:cubicBezTo>
                    <a:cubicBezTo>
                      <a:pt x="761446" y="705781"/>
                      <a:pt x="725815" y="724861"/>
                      <a:pt x="696544" y="752446"/>
                    </a:cubicBezTo>
                    <a:cubicBezTo>
                      <a:pt x="664974" y="775741"/>
                      <a:pt x="598539" y="797656"/>
                      <a:pt x="582601" y="799878"/>
                    </a:cubicBezTo>
                    <a:cubicBezTo>
                      <a:pt x="499156" y="825854"/>
                      <a:pt x="311883" y="778806"/>
                      <a:pt x="297017" y="777733"/>
                    </a:cubicBezTo>
                    <a:lnTo>
                      <a:pt x="276384" y="768823"/>
                    </a:lnTo>
                    <a:lnTo>
                      <a:pt x="216934" y="757436"/>
                    </a:lnTo>
                    <a:cubicBezTo>
                      <a:pt x="186505" y="750626"/>
                      <a:pt x="160126" y="744669"/>
                      <a:pt x="145682" y="744247"/>
                    </a:cubicBezTo>
                    <a:cubicBezTo>
                      <a:pt x="59631" y="714440"/>
                      <a:pt x="8369" y="613677"/>
                      <a:pt x="3388" y="545250"/>
                    </a:cubicBezTo>
                    <a:cubicBezTo>
                      <a:pt x="-290" y="494677"/>
                      <a:pt x="-9332" y="362038"/>
                      <a:pt x="33502" y="287405"/>
                    </a:cubicBezTo>
                    <a:cubicBezTo>
                      <a:pt x="51892" y="249245"/>
                      <a:pt x="157482" y="70018"/>
                      <a:pt x="179780" y="36762"/>
                    </a:cubicBezTo>
                    <a:cubicBezTo>
                      <a:pt x="198783" y="8411"/>
                      <a:pt x="218783" y="-3696"/>
                      <a:pt x="250965" y="978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5B382"/>
                  </a:gs>
                  <a:gs pos="63000">
                    <a:srgbClr val="DC7C53"/>
                  </a:gs>
                  <a:gs pos="0">
                    <a:srgbClr val="F5B382"/>
                  </a:gs>
                  <a:gs pos="100000">
                    <a:srgbClr val="DC7C53"/>
                  </a:gs>
                </a:gsLst>
                <a:lin ang="0" scaled="0"/>
                <a:tileRect/>
              </a:gra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0" name="자유형: 도형 69">
                <a:extLst>
                  <a:ext uri="{FF2B5EF4-FFF2-40B4-BE49-F238E27FC236}">
                    <a16:creationId xmlns:a16="http://schemas.microsoft.com/office/drawing/2014/main" id="{1A19037A-979B-43D7-BF5A-267E56BFF538}"/>
                  </a:ext>
                </a:extLst>
              </p:cNvPr>
              <p:cNvSpPr/>
              <p:nvPr/>
            </p:nvSpPr>
            <p:spPr>
              <a:xfrm>
                <a:off x="7443840" y="3217589"/>
                <a:ext cx="313212" cy="135009"/>
              </a:xfrm>
              <a:custGeom>
                <a:avLst/>
                <a:gdLst>
                  <a:gd name="connsiteX0" fmla="*/ 303749 w 313212"/>
                  <a:gd name="connsiteY0" fmla="*/ 114632 h 135009"/>
                  <a:gd name="connsiteX1" fmla="*/ 271720 w 313212"/>
                  <a:gd name="connsiteY1" fmla="*/ 99000 h 135009"/>
                  <a:gd name="connsiteX2" fmla="*/ 53260 w 313212"/>
                  <a:gd name="connsiteY2" fmla="*/ 127888 h 135009"/>
                  <a:gd name="connsiteX3" fmla="*/ 5 w 313212"/>
                  <a:gd name="connsiteY3" fmla="*/ 125360 h 135009"/>
                  <a:gd name="connsiteX4" fmla="*/ 50731 w 313212"/>
                  <a:gd name="connsiteY4" fmla="*/ 106816 h 135009"/>
                  <a:gd name="connsiteX5" fmla="*/ 242602 w 313212"/>
                  <a:gd name="connsiteY5" fmla="*/ 79614 h 135009"/>
                  <a:gd name="connsiteX6" fmla="*/ 301910 w 313212"/>
                  <a:gd name="connsiteY6" fmla="*/ 9042 h 135009"/>
                  <a:gd name="connsiteX7" fmla="*/ 311029 w 313212"/>
                  <a:gd name="connsiteY7" fmla="*/ 0 h 135009"/>
                  <a:gd name="connsiteX8" fmla="*/ 303749 w 313212"/>
                  <a:gd name="connsiteY8" fmla="*/ 114632 h 135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13212" h="135009">
                    <a:moveTo>
                      <a:pt x="303749" y="114632"/>
                    </a:moveTo>
                    <a:cubicBezTo>
                      <a:pt x="296853" y="101682"/>
                      <a:pt x="289114" y="96319"/>
                      <a:pt x="271720" y="99000"/>
                    </a:cubicBezTo>
                    <a:cubicBezTo>
                      <a:pt x="199155" y="110264"/>
                      <a:pt x="126208" y="118923"/>
                      <a:pt x="53260" y="127888"/>
                    </a:cubicBezTo>
                    <a:cubicBezTo>
                      <a:pt x="41996" y="129268"/>
                      <a:pt x="618" y="144669"/>
                      <a:pt x="5" y="125360"/>
                    </a:cubicBezTo>
                    <a:cubicBezTo>
                      <a:pt x="-531" y="109498"/>
                      <a:pt x="40463" y="108272"/>
                      <a:pt x="50731" y="106816"/>
                    </a:cubicBezTo>
                    <a:cubicBezTo>
                      <a:pt x="114714" y="97774"/>
                      <a:pt x="179003" y="90878"/>
                      <a:pt x="242602" y="79614"/>
                    </a:cubicBezTo>
                    <a:cubicBezTo>
                      <a:pt x="296853" y="70036"/>
                      <a:pt x="300225" y="63599"/>
                      <a:pt x="301910" y="9042"/>
                    </a:cubicBezTo>
                    <a:cubicBezTo>
                      <a:pt x="302140" y="2299"/>
                      <a:pt x="305589" y="613"/>
                      <a:pt x="311029" y="0"/>
                    </a:cubicBezTo>
                    <a:cubicBezTo>
                      <a:pt x="313787" y="38543"/>
                      <a:pt x="316086" y="77009"/>
                      <a:pt x="303749" y="114632"/>
                    </a:cubicBezTo>
                    <a:close/>
                  </a:path>
                </a:pathLst>
              </a:custGeom>
              <a:solidFill>
                <a:srgbClr val="B16133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71" name="자유형: 도형 70">
                <a:extLst>
                  <a:ext uri="{FF2B5EF4-FFF2-40B4-BE49-F238E27FC236}">
                    <a16:creationId xmlns:a16="http://schemas.microsoft.com/office/drawing/2014/main" id="{1843B9AD-6F7C-4623-9262-5EE1E1AEEE02}"/>
                  </a:ext>
                </a:extLst>
              </p:cNvPr>
              <p:cNvSpPr/>
              <p:nvPr/>
            </p:nvSpPr>
            <p:spPr>
              <a:xfrm>
                <a:off x="7427930" y="3462485"/>
                <a:ext cx="267630" cy="58051"/>
              </a:xfrm>
              <a:custGeom>
                <a:avLst/>
                <a:gdLst>
                  <a:gd name="connsiteX0" fmla="*/ 251463 w 267630"/>
                  <a:gd name="connsiteY0" fmla="*/ 46129 h 58051"/>
                  <a:gd name="connsiteX1" fmla="*/ 206560 w 267630"/>
                  <a:gd name="connsiteY1" fmla="*/ 35248 h 58051"/>
                  <a:gd name="connsiteX2" fmla="*/ 48634 w 267630"/>
                  <a:gd name="connsiteY2" fmla="*/ 56780 h 58051"/>
                  <a:gd name="connsiteX3" fmla="*/ 54 w 267630"/>
                  <a:gd name="connsiteY3" fmla="*/ 50573 h 58051"/>
                  <a:gd name="connsiteX4" fmla="*/ 64266 w 267630"/>
                  <a:gd name="connsiteY4" fmla="*/ 30420 h 58051"/>
                  <a:gd name="connsiteX5" fmla="*/ 224873 w 267630"/>
                  <a:gd name="connsiteY5" fmla="*/ 7663 h 58051"/>
                  <a:gd name="connsiteX6" fmla="*/ 267631 w 267630"/>
                  <a:gd name="connsiteY6" fmla="*/ 0 h 58051"/>
                  <a:gd name="connsiteX7" fmla="*/ 251463 w 267630"/>
                  <a:gd name="connsiteY7" fmla="*/ 46129 h 58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67630" h="58051">
                    <a:moveTo>
                      <a:pt x="251463" y="46129"/>
                    </a:moveTo>
                    <a:cubicBezTo>
                      <a:pt x="236138" y="38466"/>
                      <a:pt x="236138" y="38466"/>
                      <a:pt x="206560" y="35248"/>
                    </a:cubicBezTo>
                    <a:cubicBezTo>
                      <a:pt x="143420" y="28428"/>
                      <a:pt x="111774" y="51799"/>
                      <a:pt x="48634" y="56780"/>
                    </a:cubicBezTo>
                    <a:cubicBezTo>
                      <a:pt x="41125" y="57393"/>
                      <a:pt x="1663" y="61530"/>
                      <a:pt x="54" y="50573"/>
                    </a:cubicBezTo>
                    <a:cubicBezTo>
                      <a:pt x="-2015" y="36397"/>
                      <a:pt x="56220" y="31646"/>
                      <a:pt x="64266" y="30420"/>
                    </a:cubicBezTo>
                    <a:cubicBezTo>
                      <a:pt x="133153" y="20229"/>
                      <a:pt x="156064" y="17930"/>
                      <a:pt x="224873" y="7663"/>
                    </a:cubicBezTo>
                    <a:cubicBezTo>
                      <a:pt x="239202" y="5517"/>
                      <a:pt x="253378" y="2605"/>
                      <a:pt x="267631" y="0"/>
                    </a:cubicBezTo>
                    <a:cubicBezTo>
                      <a:pt x="259125" y="23141"/>
                      <a:pt x="259125" y="30804"/>
                      <a:pt x="251463" y="46129"/>
                    </a:cubicBezTo>
                    <a:close/>
                  </a:path>
                </a:pathLst>
              </a:custGeom>
              <a:solidFill>
                <a:srgbClr val="AD6234"/>
              </a:solidFill>
              <a:ln w="76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  <p:sp>
          <p:nvSpPr>
            <p:cNvPr id="67" name="자유형: 도형 66">
              <a:extLst>
                <a:ext uri="{FF2B5EF4-FFF2-40B4-BE49-F238E27FC236}">
                  <a16:creationId xmlns:a16="http://schemas.microsoft.com/office/drawing/2014/main" id="{A0D392B3-0D0B-4EBC-9803-45152F8E1D8A}"/>
                </a:ext>
              </a:extLst>
            </p:cNvPr>
            <p:cNvSpPr/>
            <p:nvPr/>
          </p:nvSpPr>
          <p:spPr>
            <a:xfrm>
              <a:off x="4411189" y="3099062"/>
              <a:ext cx="2656146" cy="1690102"/>
            </a:xfrm>
            <a:custGeom>
              <a:avLst/>
              <a:gdLst>
                <a:gd name="connsiteX0" fmla="*/ 2542328 w 2656146"/>
                <a:gd name="connsiteY0" fmla="*/ 385031 h 1690102"/>
                <a:gd name="connsiteX1" fmla="*/ 2516735 w 2656146"/>
                <a:gd name="connsiteY1" fmla="*/ 296145 h 1690102"/>
                <a:gd name="connsiteX2" fmla="*/ 2540336 w 2656146"/>
                <a:gd name="connsiteY2" fmla="*/ 33473 h 1690102"/>
                <a:gd name="connsiteX3" fmla="*/ 2354518 w 2656146"/>
                <a:gd name="connsiteY3" fmla="*/ 62130 h 1690102"/>
                <a:gd name="connsiteX4" fmla="*/ 1776837 w 2656146"/>
                <a:gd name="connsiteY4" fmla="*/ 245343 h 1690102"/>
                <a:gd name="connsiteX5" fmla="*/ 926752 w 2656146"/>
                <a:gd name="connsiteY5" fmla="*/ 700499 h 1690102"/>
                <a:gd name="connsiteX6" fmla="*/ 724920 w 2656146"/>
                <a:gd name="connsiteY6" fmla="*/ 800343 h 1690102"/>
                <a:gd name="connsiteX7" fmla="*/ 709748 w 2656146"/>
                <a:gd name="connsiteY7" fmla="*/ 551462 h 1690102"/>
                <a:gd name="connsiteX8" fmla="*/ 697947 w 2656146"/>
                <a:gd name="connsiteY8" fmla="*/ 428018 h 1690102"/>
                <a:gd name="connsiteX9" fmla="*/ 628448 w 2656146"/>
                <a:gd name="connsiteY9" fmla="*/ 210325 h 1690102"/>
                <a:gd name="connsiteX10" fmla="*/ 614502 w 2656146"/>
                <a:gd name="connsiteY10" fmla="*/ 190019 h 1690102"/>
                <a:gd name="connsiteX11" fmla="*/ 579024 w 2656146"/>
                <a:gd name="connsiteY11" fmla="*/ 108336 h 1690102"/>
                <a:gd name="connsiteX12" fmla="*/ 479258 w 2656146"/>
                <a:gd name="connsiteY12" fmla="*/ 3435 h 1690102"/>
                <a:gd name="connsiteX13" fmla="*/ 219956 w 2656146"/>
                <a:gd name="connsiteY13" fmla="*/ 332236 h 1690102"/>
                <a:gd name="connsiteX14" fmla="*/ 25710 w 2656146"/>
                <a:gd name="connsiteY14" fmla="*/ 947004 h 1690102"/>
                <a:gd name="connsiteX15" fmla="*/ 197198 w 2656146"/>
                <a:gd name="connsiteY15" fmla="*/ 1657937 h 1690102"/>
                <a:gd name="connsiteX16" fmla="*/ 378801 w 2656146"/>
                <a:gd name="connsiteY16" fmla="*/ 1690044 h 1690102"/>
                <a:gd name="connsiteX17" fmla="*/ 1198083 w 2656146"/>
                <a:gd name="connsiteY17" fmla="*/ 1400782 h 1690102"/>
                <a:gd name="connsiteX18" fmla="*/ 1979819 w 2656146"/>
                <a:gd name="connsiteY18" fmla="*/ 952751 h 1690102"/>
                <a:gd name="connsiteX19" fmla="*/ 2513517 w 2656146"/>
                <a:gd name="connsiteY19" fmla="*/ 615215 h 1690102"/>
                <a:gd name="connsiteX20" fmla="*/ 2649834 w 2656146"/>
                <a:gd name="connsiteY20" fmla="*/ 492460 h 1690102"/>
                <a:gd name="connsiteX21" fmla="*/ 2542328 w 2656146"/>
                <a:gd name="connsiteY21" fmla="*/ 385031 h 1690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56146" h="1690102">
                  <a:moveTo>
                    <a:pt x="2542328" y="385031"/>
                  </a:moveTo>
                  <a:cubicBezTo>
                    <a:pt x="2530681" y="356450"/>
                    <a:pt x="2518191" y="327792"/>
                    <a:pt x="2516735" y="296145"/>
                  </a:cubicBezTo>
                  <a:cubicBezTo>
                    <a:pt x="2512597" y="206877"/>
                    <a:pt x="2500337" y="117531"/>
                    <a:pt x="2540336" y="33473"/>
                  </a:cubicBezTo>
                  <a:cubicBezTo>
                    <a:pt x="2494284" y="41672"/>
                    <a:pt x="2377199" y="58069"/>
                    <a:pt x="2354518" y="62130"/>
                  </a:cubicBezTo>
                  <a:cubicBezTo>
                    <a:pt x="2156134" y="97991"/>
                    <a:pt x="1962348" y="167797"/>
                    <a:pt x="1776837" y="245343"/>
                  </a:cubicBezTo>
                  <a:cubicBezTo>
                    <a:pt x="1480985" y="368940"/>
                    <a:pt x="1190114" y="518283"/>
                    <a:pt x="926752" y="700499"/>
                  </a:cubicBezTo>
                  <a:cubicBezTo>
                    <a:pt x="904453" y="715901"/>
                    <a:pt x="721854" y="861107"/>
                    <a:pt x="724920" y="800343"/>
                  </a:cubicBezTo>
                  <a:cubicBezTo>
                    <a:pt x="729057" y="716820"/>
                    <a:pt x="719785" y="634218"/>
                    <a:pt x="709748" y="551462"/>
                  </a:cubicBezTo>
                  <a:cubicBezTo>
                    <a:pt x="704767" y="510467"/>
                    <a:pt x="704307" y="469473"/>
                    <a:pt x="697947" y="428018"/>
                  </a:cubicBezTo>
                  <a:cubicBezTo>
                    <a:pt x="686070" y="350550"/>
                    <a:pt x="653581" y="282123"/>
                    <a:pt x="628448" y="210325"/>
                  </a:cubicBezTo>
                  <a:cubicBezTo>
                    <a:pt x="625612" y="202279"/>
                    <a:pt x="621705" y="194770"/>
                    <a:pt x="614502" y="190019"/>
                  </a:cubicBezTo>
                  <a:cubicBezTo>
                    <a:pt x="618563" y="156227"/>
                    <a:pt x="596035" y="132856"/>
                    <a:pt x="579024" y="108336"/>
                  </a:cubicBezTo>
                  <a:cubicBezTo>
                    <a:pt x="551362" y="68414"/>
                    <a:pt x="525003" y="26500"/>
                    <a:pt x="479258" y="3435"/>
                  </a:cubicBezTo>
                  <a:cubicBezTo>
                    <a:pt x="400103" y="-36487"/>
                    <a:pt x="243097" y="283732"/>
                    <a:pt x="219956" y="332236"/>
                  </a:cubicBezTo>
                  <a:cubicBezTo>
                    <a:pt x="128388" y="524490"/>
                    <a:pt x="56590" y="733602"/>
                    <a:pt x="25710" y="947004"/>
                  </a:cubicBezTo>
                  <a:cubicBezTo>
                    <a:pt x="-5783" y="1164238"/>
                    <a:pt x="-53598" y="1548209"/>
                    <a:pt x="197198" y="1657937"/>
                  </a:cubicBezTo>
                  <a:cubicBezTo>
                    <a:pt x="253978" y="1682764"/>
                    <a:pt x="316888" y="1690886"/>
                    <a:pt x="378801" y="1690044"/>
                  </a:cubicBezTo>
                  <a:cubicBezTo>
                    <a:pt x="668829" y="1686366"/>
                    <a:pt x="946981" y="1530432"/>
                    <a:pt x="1198083" y="1400782"/>
                  </a:cubicBezTo>
                  <a:cubicBezTo>
                    <a:pt x="1465047" y="1262932"/>
                    <a:pt x="1724272" y="1110600"/>
                    <a:pt x="1979819" y="952751"/>
                  </a:cubicBezTo>
                  <a:cubicBezTo>
                    <a:pt x="2158893" y="842104"/>
                    <a:pt x="2336205" y="728698"/>
                    <a:pt x="2513517" y="615215"/>
                  </a:cubicBezTo>
                  <a:cubicBezTo>
                    <a:pt x="2545393" y="594832"/>
                    <a:pt x="2687533" y="517440"/>
                    <a:pt x="2649834" y="492460"/>
                  </a:cubicBezTo>
                  <a:cubicBezTo>
                    <a:pt x="2616885" y="470852"/>
                    <a:pt x="2556504" y="420126"/>
                    <a:pt x="2542328" y="385031"/>
                  </a:cubicBezTo>
                  <a:close/>
                </a:path>
              </a:pathLst>
            </a:custGeom>
            <a:solidFill>
              <a:srgbClr val="08A4D5"/>
            </a:solidFill>
            <a:ln w="76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99" name="그룹 98">
            <a:extLst>
              <a:ext uri="{FF2B5EF4-FFF2-40B4-BE49-F238E27FC236}">
                <a16:creationId xmlns:a16="http://schemas.microsoft.com/office/drawing/2014/main" id="{F06B1F63-1405-4888-A1A4-55FEA9D65C77}"/>
              </a:ext>
            </a:extLst>
          </p:cNvPr>
          <p:cNvGrpSpPr/>
          <p:nvPr/>
        </p:nvGrpSpPr>
        <p:grpSpPr>
          <a:xfrm rot="20771708">
            <a:off x="5964822" y="2390804"/>
            <a:ext cx="691615" cy="636345"/>
            <a:chOff x="8899223" y="1634763"/>
            <a:chExt cx="691615" cy="636345"/>
          </a:xfrm>
        </p:grpSpPr>
        <p:sp>
          <p:nvSpPr>
            <p:cNvPr id="100" name="자유형: 도형 99">
              <a:extLst>
                <a:ext uri="{FF2B5EF4-FFF2-40B4-BE49-F238E27FC236}">
                  <a16:creationId xmlns:a16="http://schemas.microsoft.com/office/drawing/2014/main" id="{D0EFFDB3-8451-4DF3-8ABA-53027D103E10}"/>
                </a:ext>
              </a:extLst>
            </p:cNvPr>
            <p:cNvSpPr/>
            <p:nvPr/>
          </p:nvSpPr>
          <p:spPr>
            <a:xfrm>
              <a:off x="8899223" y="1669625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1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7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1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7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ACACA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1" name="자유형: 도형 100">
              <a:extLst>
                <a:ext uri="{FF2B5EF4-FFF2-40B4-BE49-F238E27FC236}">
                  <a16:creationId xmlns:a16="http://schemas.microsoft.com/office/drawing/2014/main" id="{B0CD7BE3-46D7-436F-BEC3-3B7FE72C5885}"/>
                </a:ext>
              </a:extLst>
            </p:cNvPr>
            <p:cNvSpPr/>
            <p:nvPr/>
          </p:nvSpPr>
          <p:spPr>
            <a:xfrm>
              <a:off x="8940128" y="1634763"/>
              <a:ext cx="650710" cy="601483"/>
            </a:xfrm>
            <a:custGeom>
              <a:avLst/>
              <a:gdLst>
                <a:gd name="connsiteX0" fmla="*/ 781050 w 1066704"/>
                <a:gd name="connsiteY0" fmla="*/ 0 h 986006"/>
                <a:gd name="connsiteX1" fmla="*/ 285750 w 1066704"/>
                <a:gd name="connsiteY1" fmla="*/ 0 h 986006"/>
                <a:gd name="connsiteX2" fmla="*/ 0 w 1066704"/>
                <a:gd name="connsiteY2" fmla="*/ 285750 h 986006"/>
                <a:gd name="connsiteX3" fmla="*/ 0 w 1066704"/>
                <a:gd name="connsiteY3" fmla="*/ 514350 h 986006"/>
                <a:gd name="connsiteX4" fmla="*/ 285750 w 1066704"/>
                <a:gd name="connsiteY4" fmla="*/ 800100 h 986006"/>
                <a:gd name="connsiteX5" fmla="*/ 380905 w 1066704"/>
                <a:gd name="connsiteY5" fmla="*/ 800100 h 986006"/>
                <a:gd name="connsiteX6" fmla="*/ 494252 w 1066704"/>
                <a:gd name="connsiteY6" fmla="*/ 963740 h 986006"/>
                <a:gd name="connsiteX7" fmla="*/ 579787 w 1066704"/>
                <a:gd name="connsiteY7" fmla="*/ 962978 h 986006"/>
                <a:gd name="connsiteX8" fmla="*/ 688372 w 1066704"/>
                <a:gd name="connsiteY8" fmla="*/ 800100 h 986006"/>
                <a:gd name="connsiteX9" fmla="*/ 780955 w 1066704"/>
                <a:gd name="connsiteY9" fmla="*/ 800100 h 986006"/>
                <a:gd name="connsiteX10" fmla="*/ 1066705 w 1066704"/>
                <a:gd name="connsiteY10" fmla="*/ 514350 h 986006"/>
                <a:gd name="connsiteX11" fmla="*/ 1066705 w 1066704"/>
                <a:gd name="connsiteY11" fmla="*/ 285750 h 986006"/>
                <a:gd name="connsiteX12" fmla="*/ 781050 w 1066704"/>
                <a:gd name="connsiteY12" fmla="*/ 0 h 986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66704" h="986006">
                  <a:moveTo>
                    <a:pt x="781050" y="0"/>
                  </a:moveTo>
                  <a:lnTo>
                    <a:pt x="285750" y="0"/>
                  </a:lnTo>
                  <a:cubicBezTo>
                    <a:pt x="128588" y="0"/>
                    <a:pt x="0" y="128587"/>
                    <a:pt x="0" y="285750"/>
                  </a:cubicBezTo>
                  <a:lnTo>
                    <a:pt x="0" y="514350"/>
                  </a:lnTo>
                  <a:cubicBezTo>
                    <a:pt x="0" y="671513"/>
                    <a:pt x="128588" y="800100"/>
                    <a:pt x="285750" y="800100"/>
                  </a:cubicBezTo>
                  <a:lnTo>
                    <a:pt x="380905" y="800100"/>
                  </a:lnTo>
                  <a:lnTo>
                    <a:pt x="494252" y="963740"/>
                  </a:lnTo>
                  <a:cubicBezTo>
                    <a:pt x="515017" y="993743"/>
                    <a:pt x="559594" y="993362"/>
                    <a:pt x="579787" y="962978"/>
                  </a:cubicBezTo>
                  <a:lnTo>
                    <a:pt x="688372" y="800100"/>
                  </a:lnTo>
                  <a:lnTo>
                    <a:pt x="780955" y="800100"/>
                  </a:lnTo>
                  <a:cubicBezTo>
                    <a:pt x="938117" y="800100"/>
                    <a:pt x="1066705" y="671513"/>
                    <a:pt x="1066705" y="514350"/>
                  </a:cubicBezTo>
                  <a:lnTo>
                    <a:pt x="1066705" y="285750"/>
                  </a:lnTo>
                  <a:cubicBezTo>
                    <a:pt x="1066800" y="128587"/>
                    <a:pt x="938213" y="0"/>
                    <a:pt x="781050" y="0"/>
                  </a:cubicBezTo>
                  <a:close/>
                </a:path>
              </a:pathLst>
            </a:custGeom>
            <a:solidFill>
              <a:srgbClr val="E1E1E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pic>
          <p:nvPicPr>
            <p:cNvPr id="102" name="그래픽 101">
              <a:extLst>
                <a:ext uri="{FF2B5EF4-FFF2-40B4-BE49-F238E27FC236}">
                  <a16:creationId xmlns:a16="http://schemas.microsoft.com/office/drawing/2014/main" id="{42923263-8087-42DD-B39C-8F7AF1C93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091607" y="1732785"/>
              <a:ext cx="360953" cy="308762"/>
            </a:xfrm>
            <a:prstGeom prst="rect">
              <a:avLst/>
            </a:prstGeom>
          </p:spPr>
        </p:pic>
      </p:grpSp>
      <p:grpSp>
        <p:nvGrpSpPr>
          <p:cNvPr id="103" name="그룹 102">
            <a:extLst>
              <a:ext uri="{FF2B5EF4-FFF2-40B4-BE49-F238E27FC236}">
                <a16:creationId xmlns:a16="http://schemas.microsoft.com/office/drawing/2014/main" id="{D9D57352-72A8-4062-A95B-E92E8F2F947A}"/>
              </a:ext>
            </a:extLst>
          </p:cNvPr>
          <p:cNvGrpSpPr/>
          <p:nvPr/>
        </p:nvGrpSpPr>
        <p:grpSpPr>
          <a:xfrm rot="20877184">
            <a:off x="5057433" y="2910538"/>
            <a:ext cx="805506" cy="563427"/>
            <a:chOff x="7257078" y="2364146"/>
            <a:chExt cx="1063367" cy="743793"/>
          </a:xfrm>
        </p:grpSpPr>
        <p:sp>
          <p:nvSpPr>
            <p:cNvPr id="104" name="자유형: 도형 103">
              <a:extLst>
                <a:ext uri="{FF2B5EF4-FFF2-40B4-BE49-F238E27FC236}">
                  <a16:creationId xmlns:a16="http://schemas.microsoft.com/office/drawing/2014/main" id="{32D5EFEA-98CA-448E-9D7F-E29ACA33B901}"/>
                </a:ext>
              </a:extLst>
            </p:cNvPr>
            <p:cNvSpPr/>
            <p:nvPr/>
          </p:nvSpPr>
          <p:spPr>
            <a:xfrm>
              <a:off x="7257078" y="2364146"/>
              <a:ext cx="1063367" cy="743793"/>
            </a:xfrm>
            <a:custGeom>
              <a:avLst/>
              <a:gdLst>
                <a:gd name="connsiteX0" fmla="*/ 1269873 w 1743170"/>
                <a:gd name="connsiteY0" fmla="*/ 1219295 h 1219295"/>
                <a:gd name="connsiteX1" fmla="*/ 473297 w 1743170"/>
                <a:gd name="connsiteY1" fmla="*/ 1219295 h 1219295"/>
                <a:gd name="connsiteX2" fmla="*/ 0 w 1743170"/>
                <a:gd name="connsiteY2" fmla="*/ 745998 h 1219295"/>
                <a:gd name="connsiteX3" fmla="*/ 0 w 1743170"/>
                <a:gd name="connsiteY3" fmla="*/ 473297 h 1219295"/>
                <a:gd name="connsiteX4" fmla="*/ 473297 w 1743170"/>
                <a:gd name="connsiteY4" fmla="*/ 0 h 1219295"/>
                <a:gd name="connsiteX5" fmla="*/ 1269873 w 1743170"/>
                <a:gd name="connsiteY5" fmla="*/ 0 h 1219295"/>
                <a:gd name="connsiteX6" fmla="*/ 1743170 w 1743170"/>
                <a:gd name="connsiteY6" fmla="*/ 473297 h 1219295"/>
                <a:gd name="connsiteX7" fmla="*/ 1743170 w 1743170"/>
                <a:gd name="connsiteY7" fmla="*/ 745998 h 1219295"/>
                <a:gd name="connsiteX8" fmla="*/ 1269873 w 1743170"/>
                <a:gd name="connsiteY8" fmla="*/ 1219295 h 1219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3170" h="1219295">
                  <a:moveTo>
                    <a:pt x="1269873" y="1219295"/>
                  </a:moveTo>
                  <a:lnTo>
                    <a:pt x="473297" y="1219295"/>
                  </a:lnTo>
                  <a:cubicBezTo>
                    <a:pt x="211931" y="1219295"/>
                    <a:pt x="0" y="1007364"/>
                    <a:pt x="0" y="745998"/>
                  </a:cubicBezTo>
                  <a:lnTo>
                    <a:pt x="0" y="473297"/>
                  </a:lnTo>
                  <a:cubicBezTo>
                    <a:pt x="0" y="211931"/>
                    <a:pt x="211931" y="0"/>
                    <a:pt x="473297" y="0"/>
                  </a:cubicBezTo>
                  <a:lnTo>
                    <a:pt x="1269873" y="0"/>
                  </a:lnTo>
                  <a:cubicBezTo>
                    <a:pt x="1531239" y="0"/>
                    <a:pt x="1743170" y="211931"/>
                    <a:pt x="1743170" y="473297"/>
                  </a:cubicBezTo>
                  <a:lnTo>
                    <a:pt x="1743170" y="745998"/>
                  </a:lnTo>
                  <a:cubicBezTo>
                    <a:pt x="1743170" y="1007364"/>
                    <a:pt x="1531334" y="1219295"/>
                    <a:pt x="1269873" y="1219295"/>
                  </a:cubicBezTo>
                  <a:close/>
                </a:path>
              </a:pathLst>
            </a:custGeom>
            <a:solidFill>
              <a:srgbClr val="D3290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05" name="자유형: 도형 104">
              <a:extLst>
                <a:ext uri="{FF2B5EF4-FFF2-40B4-BE49-F238E27FC236}">
                  <a16:creationId xmlns:a16="http://schemas.microsoft.com/office/drawing/2014/main" id="{0FA6FF6F-4D82-4E98-93F9-96F921E224BB}"/>
                </a:ext>
              </a:extLst>
            </p:cNvPr>
            <p:cNvSpPr/>
            <p:nvPr/>
          </p:nvSpPr>
          <p:spPr>
            <a:xfrm>
              <a:off x="7675488" y="2544328"/>
              <a:ext cx="363733" cy="384302"/>
            </a:xfrm>
            <a:custGeom>
              <a:avLst/>
              <a:gdLst>
                <a:gd name="connsiteX0" fmla="*/ 596265 w 596265"/>
                <a:gd name="connsiteY0" fmla="*/ 314992 h 629983"/>
                <a:gd name="connsiteX1" fmla="*/ 0 w 596265"/>
                <a:gd name="connsiteY1" fmla="*/ 629984 h 629983"/>
                <a:gd name="connsiteX2" fmla="*/ 0 w 596265"/>
                <a:gd name="connsiteY2" fmla="*/ 0 h 629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6265" h="629983">
                  <a:moveTo>
                    <a:pt x="596265" y="314992"/>
                  </a:moveTo>
                  <a:lnTo>
                    <a:pt x="0" y="629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FEB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sp>
        <p:nvSpPr>
          <p:cNvPr id="106" name="TextBox 105">
            <a:extLst>
              <a:ext uri="{FF2B5EF4-FFF2-40B4-BE49-F238E27FC236}">
                <a16:creationId xmlns:a16="http://schemas.microsoft.com/office/drawing/2014/main" id="{658F3666-E4AD-40DE-80E9-6F2D4B7307F7}"/>
              </a:ext>
            </a:extLst>
          </p:cNvPr>
          <p:cNvSpPr txBox="1"/>
          <p:nvPr/>
        </p:nvSpPr>
        <p:spPr>
          <a:xfrm>
            <a:off x="7208361" y="3841884"/>
            <a:ext cx="136815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1"/>
                </a:solidFill>
                <a:cs typeface="Arial" pitchFamily="34" charset="0"/>
              </a:rPr>
              <a:t>60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A60C763D-9286-48FF-BFAE-202C1D0200F0}"/>
              </a:ext>
            </a:extLst>
          </p:cNvPr>
          <p:cNvSpPr txBox="1"/>
          <p:nvPr/>
        </p:nvSpPr>
        <p:spPr>
          <a:xfrm>
            <a:off x="7320210" y="4611325"/>
            <a:ext cx="4240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415C66A0-132B-4E7A-9AAE-EE346EB17C15}"/>
              </a:ext>
            </a:extLst>
          </p:cNvPr>
          <p:cNvSpPr txBox="1"/>
          <p:nvPr/>
        </p:nvSpPr>
        <p:spPr>
          <a:xfrm>
            <a:off x="8573848" y="3688089"/>
            <a:ext cx="29869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I hope and I believe that this Template will your Time, Money and Reputation. You can simply impress your audience and add a unique zing and appeal to your Presentations. </a:t>
            </a:r>
          </a:p>
        </p:txBody>
      </p:sp>
      <p:sp>
        <p:nvSpPr>
          <p:cNvPr id="109" name="Round Same Side Corner Rectangle 8">
            <a:extLst>
              <a:ext uri="{FF2B5EF4-FFF2-40B4-BE49-F238E27FC236}">
                <a16:creationId xmlns:a16="http://schemas.microsoft.com/office/drawing/2014/main" id="{055790D9-6757-4595-8D9F-730005AFBF1A}"/>
              </a:ext>
            </a:extLst>
          </p:cNvPr>
          <p:cNvSpPr/>
          <p:nvPr/>
        </p:nvSpPr>
        <p:spPr>
          <a:xfrm flipH="1">
            <a:off x="6611600" y="5435212"/>
            <a:ext cx="274173" cy="722105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E57DA22-64FF-4C60-93BB-FC9F9FF6FA91}"/>
              </a:ext>
            </a:extLst>
          </p:cNvPr>
          <p:cNvSpPr txBox="1"/>
          <p:nvPr/>
        </p:nvSpPr>
        <p:spPr>
          <a:xfrm>
            <a:off x="6967178" y="5596210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1" name="Round Same Side Corner Rectangle 20">
            <a:extLst>
              <a:ext uri="{FF2B5EF4-FFF2-40B4-BE49-F238E27FC236}">
                <a16:creationId xmlns:a16="http://schemas.microsoft.com/office/drawing/2014/main" id="{FCD4F9C5-C736-4B22-B4DF-F19DD0BDCF5A}"/>
              </a:ext>
            </a:extLst>
          </p:cNvPr>
          <p:cNvSpPr/>
          <p:nvPr/>
        </p:nvSpPr>
        <p:spPr>
          <a:xfrm rot="10800000">
            <a:off x="9205921" y="5426147"/>
            <a:ext cx="347007" cy="740235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2" name="TextBox 111">
            <a:extLst>
              <a:ext uri="{FF2B5EF4-FFF2-40B4-BE49-F238E27FC236}">
                <a16:creationId xmlns:a16="http://schemas.microsoft.com/office/drawing/2014/main" id="{425E71CC-EDFA-48B2-8718-D57EA1D76576}"/>
              </a:ext>
            </a:extLst>
          </p:cNvPr>
          <p:cNvSpPr txBox="1"/>
          <p:nvPr/>
        </p:nvSpPr>
        <p:spPr>
          <a:xfrm>
            <a:off x="9606069" y="5596211"/>
            <a:ext cx="692342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accent3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C47E077E-8AA5-4E51-A4ED-9CBF48FFE2FF}"/>
              </a:ext>
            </a:extLst>
          </p:cNvPr>
          <p:cNvSpPr txBox="1"/>
          <p:nvPr/>
        </p:nvSpPr>
        <p:spPr>
          <a:xfrm>
            <a:off x="7655544" y="538076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55AC4257-2562-4CE7-BA34-F31FE2236934}"/>
              </a:ext>
            </a:extLst>
          </p:cNvPr>
          <p:cNvSpPr txBox="1"/>
          <p:nvPr/>
        </p:nvSpPr>
        <p:spPr>
          <a:xfrm>
            <a:off x="10301588" y="5380766"/>
            <a:ext cx="1477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882611A1-AA1C-43DC-9622-D03EC4687697}"/>
              </a:ext>
            </a:extLst>
          </p:cNvPr>
          <p:cNvSpPr txBox="1"/>
          <p:nvPr/>
        </p:nvSpPr>
        <p:spPr>
          <a:xfrm>
            <a:off x="7976971" y="1406882"/>
            <a:ext cx="3588912" cy="95430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867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867" dirty="0">
                <a:solidFill>
                  <a:schemeClr val="accent2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sz="1867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16" name="Text Placeholder 20">
            <a:extLst>
              <a:ext uri="{FF2B5EF4-FFF2-40B4-BE49-F238E27FC236}">
                <a16:creationId xmlns:a16="http://schemas.microsoft.com/office/drawing/2014/main" id="{F2A27EDC-4D96-4599-BAD6-66AB899684F1}"/>
              </a:ext>
            </a:extLst>
          </p:cNvPr>
          <p:cNvSpPr txBox="1">
            <a:spLocks/>
          </p:cNvSpPr>
          <p:nvPr/>
        </p:nvSpPr>
        <p:spPr>
          <a:xfrm>
            <a:off x="8075602" y="2408620"/>
            <a:ext cx="3485159" cy="1187042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Time. </a:t>
            </a:r>
            <a:r>
              <a:rPr lang="en-US" altLang="ko-KR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zing. </a:t>
            </a:r>
            <a:endParaRPr lang="en-US" altLang="ko-KR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9844DB7F-F777-4E0C-B363-3DA552C618B5}"/>
              </a:ext>
            </a:extLst>
          </p:cNvPr>
          <p:cNvSpPr/>
          <p:nvPr/>
        </p:nvSpPr>
        <p:spPr>
          <a:xfrm>
            <a:off x="4654525" y="2507214"/>
            <a:ext cx="2889484" cy="288948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0714329B-B569-402A-A336-70506AA47C0C}"/>
              </a:ext>
            </a:extLst>
          </p:cNvPr>
          <p:cNvSpPr/>
          <p:nvPr/>
        </p:nvSpPr>
        <p:spPr>
          <a:xfrm>
            <a:off x="5000757" y="2856652"/>
            <a:ext cx="2200143" cy="2200143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" name="Group 19">
            <a:extLst>
              <a:ext uri="{FF2B5EF4-FFF2-40B4-BE49-F238E27FC236}">
                <a16:creationId xmlns:a16="http://schemas.microsoft.com/office/drawing/2014/main" id="{14136EF0-B7E4-46A0-89D8-0C287079A2D0}"/>
              </a:ext>
            </a:extLst>
          </p:cNvPr>
          <p:cNvGrpSpPr/>
          <p:nvPr/>
        </p:nvGrpSpPr>
        <p:grpSpPr>
          <a:xfrm rot="2700000">
            <a:off x="4486785" y="2346648"/>
            <a:ext cx="3256248" cy="3225594"/>
            <a:chOff x="1115616" y="1926358"/>
            <a:chExt cx="3181048" cy="3151100"/>
          </a:xfrm>
        </p:grpSpPr>
        <p:sp>
          <p:nvSpPr>
            <p:cNvPr id="6" name="Arc 31">
              <a:extLst>
                <a:ext uri="{FF2B5EF4-FFF2-40B4-BE49-F238E27FC236}">
                  <a16:creationId xmlns:a16="http://schemas.microsoft.com/office/drawing/2014/main" id="{C7994BBE-2267-4271-BB08-B0A12EFE9C86}"/>
                </a:ext>
              </a:extLst>
            </p:cNvPr>
            <p:cNvSpPr>
              <a:spLocks/>
            </p:cNvSpPr>
            <p:nvPr/>
          </p:nvSpPr>
          <p:spPr bwMode="auto">
            <a:xfrm rot="16200000">
              <a:off x="1114241" y="1927733"/>
              <a:ext cx="1413384" cy="1410633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1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7" name="Arc 31">
              <a:extLst>
                <a:ext uri="{FF2B5EF4-FFF2-40B4-BE49-F238E27FC236}">
                  <a16:creationId xmlns:a16="http://schemas.microsoft.com/office/drawing/2014/main" id="{575F159F-2660-4087-9A28-A9263781FECF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2851959" y="3665449"/>
              <a:ext cx="1413384" cy="1410633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3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  <p:sp>
          <p:nvSpPr>
            <p:cNvPr id="8" name="Arc 31">
              <a:extLst>
                <a:ext uri="{FF2B5EF4-FFF2-40B4-BE49-F238E27FC236}">
                  <a16:creationId xmlns:a16="http://schemas.microsoft.com/office/drawing/2014/main" id="{697874A5-6DC9-4770-BF6F-E3259E9D2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280" y="1965909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4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 dirty="0"/>
            </a:p>
          </p:txBody>
        </p:sp>
        <p:sp>
          <p:nvSpPr>
            <p:cNvPr id="9" name="Arc 31">
              <a:extLst>
                <a:ext uri="{FF2B5EF4-FFF2-40B4-BE49-F238E27FC236}">
                  <a16:creationId xmlns:a16="http://schemas.microsoft.com/office/drawing/2014/main" id="{8B3E96A9-DC5B-4D24-8CAF-1FEEA83D2A8F}"/>
                </a:ext>
              </a:extLst>
            </p:cNvPr>
            <p:cNvSpPr>
              <a:spLocks/>
            </p:cNvSpPr>
            <p:nvPr/>
          </p:nvSpPr>
          <p:spPr bwMode="auto">
            <a:xfrm rot="10800000">
              <a:off x="1146040" y="3653736"/>
              <a:ext cx="1413384" cy="1410632"/>
            </a:xfrm>
            <a:custGeom>
              <a:avLst/>
              <a:gdLst>
                <a:gd name="T0" fmla="*/ 693238 w 19905"/>
                <a:gd name="T1" fmla="*/ 0 h 19873"/>
                <a:gd name="T2" fmla="*/ 1630691 w 19905"/>
                <a:gd name="T3" fmla="*/ 940395 h 19873"/>
                <a:gd name="T4" fmla="*/ 0 w 19905"/>
                <a:gd name="T5" fmla="*/ 1627065 h 19873"/>
                <a:gd name="T6" fmla="*/ 0 60000 65536"/>
                <a:gd name="T7" fmla="*/ 0 60000 65536"/>
                <a:gd name="T8" fmla="*/ 0 60000 65536"/>
                <a:gd name="T9" fmla="*/ 0 w 19905"/>
                <a:gd name="T10" fmla="*/ 0 h 19873"/>
                <a:gd name="T11" fmla="*/ 19905 w 19905"/>
                <a:gd name="T12" fmla="*/ 19873 h 1987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905" h="19873" fill="none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</a:path>
                <a:path w="19905" h="19873" stroke="0" extrusionOk="0">
                  <a:moveTo>
                    <a:pt x="8462" y="-1"/>
                  </a:moveTo>
                  <a:cubicBezTo>
                    <a:pt x="13623" y="2197"/>
                    <a:pt x="17727" y="6316"/>
                    <a:pt x="19905" y="11485"/>
                  </a:cubicBezTo>
                  <a:lnTo>
                    <a:pt x="0" y="19873"/>
                  </a:lnTo>
                  <a:close/>
                </a:path>
              </a:pathLst>
            </a:custGeom>
            <a:noFill/>
            <a:ln w="63500" cap="sq">
              <a:solidFill>
                <a:schemeClr val="accent2"/>
              </a:solidFill>
              <a:prstDash val="solid"/>
              <a:round/>
              <a:headEnd/>
              <a:tailEnd type="triangle" w="med" len="sm"/>
            </a:ln>
          </p:spPr>
          <p:txBody>
            <a:bodyPr wrap="none" anchor="ctr"/>
            <a:lstStyle/>
            <a:p>
              <a:endParaRPr lang="ko-KR" altLang="en-US" sz="1600"/>
            </a:p>
          </p:txBody>
        </p:sp>
      </p:grpSp>
      <p:sp>
        <p:nvSpPr>
          <p:cNvPr id="10" name="Oval 4">
            <a:extLst>
              <a:ext uri="{FF2B5EF4-FFF2-40B4-BE49-F238E27FC236}">
                <a16:creationId xmlns:a16="http://schemas.microsoft.com/office/drawing/2014/main" id="{981B5D9A-DC7E-40C3-9000-686D8FDD4F39}"/>
              </a:ext>
            </a:extLst>
          </p:cNvPr>
          <p:cNvSpPr/>
          <p:nvPr/>
        </p:nvSpPr>
        <p:spPr>
          <a:xfrm rot="2700000">
            <a:off x="6814233" y="2309280"/>
            <a:ext cx="942449" cy="94244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Oval 5">
            <a:extLst>
              <a:ext uri="{FF2B5EF4-FFF2-40B4-BE49-F238E27FC236}">
                <a16:creationId xmlns:a16="http://schemas.microsoft.com/office/drawing/2014/main" id="{52E8E227-2C64-4E26-96B6-E821E4422008}"/>
              </a:ext>
            </a:extLst>
          </p:cNvPr>
          <p:cNvSpPr/>
          <p:nvPr/>
        </p:nvSpPr>
        <p:spPr>
          <a:xfrm rot="2700000">
            <a:off x="4431173" y="4667153"/>
            <a:ext cx="942449" cy="9424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Oval 6">
            <a:extLst>
              <a:ext uri="{FF2B5EF4-FFF2-40B4-BE49-F238E27FC236}">
                <a16:creationId xmlns:a16="http://schemas.microsoft.com/office/drawing/2014/main" id="{022365A5-A247-435B-8FB2-9630F57C1D7A}"/>
              </a:ext>
            </a:extLst>
          </p:cNvPr>
          <p:cNvSpPr/>
          <p:nvPr/>
        </p:nvSpPr>
        <p:spPr>
          <a:xfrm rot="2700000">
            <a:off x="6823808" y="4679746"/>
            <a:ext cx="942449" cy="94244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282224C9-9F98-4CAE-A0D7-12FA92BED0EE}"/>
              </a:ext>
            </a:extLst>
          </p:cNvPr>
          <p:cNvSpPr/>
          <p:nvPr/>
        </p:nvSpPr>
        <p:spPr>
          <a:xfrm rot="2700000">
            <a:off x="4464164" y="2320102"/>
            <a:ext cx="942449" cy="9424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6F366EFF-07CF-4C48-9F6D-BD53B1AD99CE}"/>
              </a:ext>
            </a:extLst>
          </p:cNvPr>
          <p:cNvGrpSpPr/>
          <p:nvPr/>
        </p:nvGrpSpPr>
        <p:grpSpPr>
          <a:xfrm>
            <a:off x="5098785" y="3505197"/>
            <a:ext cx="2019533" cy="904426"/>
            <a:chOff x="1619673" y="3427506"/>
            <a:chExt cx="2160240" cy="96743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0066A11-295B-4EE2-9BAF-F5334E45B1BA}"/>
                </a:ext>
              </a:extLst>
            </p:cNvPr>
            <p:cNvSpPr txBox="1"/>
            <p:nvPr/>
          </p:nvSpPr>
          <p:spPr>
            <a:xfrm>
              <a:off x="1619673" y="3427506"/>
              <a:ext cx="2160240" cy="6913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36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TEXT</a:t>
              </a:r>
              <a:endParaRPr lang="ko-KR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8C080E1-64C2-4125-AE11-5ED4165B02FE}"/>
                </a:ext>
              </a:extLst>
            </p:cNvPr>
            <p:cNvSpPr txBox="1"/>
            <p:nvPr/>
          </p:nvSpPr>
          <p:spPr>
            <a:xfrm>
              <a:off x="1619673" y="4032803"/>
              <a:ext cx="2160240" cy="36214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Add Your Text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49AA8DBD-BB60-4BCF-B354-585F237BCD99}"/>
              </a:ext>
            </a:extLst>
          </p:cNvPr>
          <p:cNvSpPr/>
          <p:nvPr/>
        </p:nvSpPr>
        <p:spPr>
          <a:xfrm rot="2700000">
            <a:off x="7150546" y="2566643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Rectangle 36">
            <a:extLst>
              <a:ext uri="{FF2B5EF4-FFF2-40B4-BE49-F238E27FC236}">
                <a16:creationId xmlns:a16="http://schemas.microsoft.com/office/drawing/2014/main" id="{3B8823FC-8E0D-4BF0-91BC-A5CB71BE7C42}"/>
              </a:ext>
            </a:extLst>
          </p:cNvPr>
          <p:cNvSpPr/>
          <p:nvPr/>
        </p:nvSpPr>
        <p:spPr>
          <a:xfrm>
            <a:off x="7105429" y="4997659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ound Same Side Corner Rectangle 36">
            <a:extLst>
              <a:ext uri="{FF2B5EF4-FFF2-40B4-BE49-F238E27FC236}">
                <a16:creationId xmlns:a16="http://schemas.microsoft.com/office/drawing/2014/main" id="{7915DCC7-F4BE-4B00-BF4F-526AE9D354D3}"/>
              </a:ext>
            </a:extLst>
          </p:cNvPr>
          <p:cNvSpPr>
            <a:spLocks noChangeAspect="1"/>
          </p:cNvSpPr>
          <p:nvPr/>
        </p:nvSpPr>
        <p:spPr>
          <a:xfrm>
            <a:off x="4704397" y="498183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Oval 21">
            <a:extLst>
              <a:ext uri="{FF2B5EF4-FFF2-40B4-BE49-F238E27FC236}">
                <a16:creationId xmlns:a16="http://schemas.microsoft.com/office/drawing/2014/main" id="{50E9E2ED-BB3A-4654-8A38-02F0103C1E7B}"/>
              </a:ext>
            </a:extLst>
          </p:cNvPr>
          <p:cNvSpPr>
            <a:spLocks noChangeAspect="1"/>
          </p:cNvSpPr>
          <p:nvPr/>
        </p:nvSpPr>
        <p:spPr>
          <a:xfrm>
            <a:off x="4763267" y="2612507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1" name="Group 47">
            <a:extLst>
              <a:ext uri="{FF2B5EF4-FFF2-40B4-BE49-F238E27FC236}">
                <a16:creationId xmlns:a16="http://schemas.microsoft.com/office/drawing/2014/main" id="{609A31B2-0FA6-4FC1-9607-75E627AF84FB}"/>
              </a:ext>
            </a:extLst>
          </p:cNvPr>
          <p:cNvGrpSpPr/>
          <p:nvPr/>
        </p:nvGrpSpPr>
        <p:grpSpPr>
          <a:xfrm>
            <a:off x="8395357" y="1743740"/>
            <a:ext cx="3060000" cy="1079823"/>
            <a:chOff x="6760489" y="1523931"/>
            <a:chExt cx="1947202" cy="1079823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6B554F0-EEAD-49B4-B9E6-44D68F592225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870447E-3EBB-4985-8DCE-3DDAB67C3761}"/>
                </a:ext>
              </a:extLst>
            </p:cNvPr>
            <p:cNvSpPr txBox="1"/>
            <p:nvPr/>
          </p:nvSpPr>
          <p:spPr>
            <a:xfrm>
              <a:off x="6760489" y="1957423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24" name="Group 48">
            <a:extLst>
              <a:ext uri="{FF2B5EF4-FFF2-40B4-BE49-F238E27FC236}">
                <a16:creationId xmlns:a16="http://schemas.microsoft.com/office/drawing/2014/main" id="{9A9D4602-5EE8-43AE-A6AA-C49B71AB1FA3}"/>
              </a:ext>
            </a:extLst>
          </p:cNvPr>
          <p:cNvGrpSpPr/>
          <p:nvPr/>
        </p:nvGrpSpPr>
        <p:grpSpPr>
          <a:xfrm>
            <a:off x="736644" y="1743740"/>
            <a:ext cx="3060000" cy="1072779"/>
            <a:chOff x="6760489" y="1523931"/>
            <a:chExt cx="1947202" cy="107277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1325315E-41F4-43F0-9665-983BC1471F1A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A5776CF-585D-4B8F-A207-668A2F1808DE}"/>
                </a:ext>
              </a:extLst>
            </p:cNvPr>
            <p:cNvSpPr txBox="1"/>
            <p:nvPr/>
          </p:nvSpPr>
          <p:spPr>
            <a:xfrm>
              <a:off x="6760489" y="1950379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27" name="L-Shape 51">
            <a:extLst>
              <a:ext uri="{FF2B5EF4-FFF2-40B4-BE49-F238E27FC236}">
                <a16:creationId xmlns:a16="http://schemas.microsoft.com/office/drawing/2014/main" id="{0B410948-FC20-4485-9A32-4E8AEE2C7A82}"/>
              </a:ext>
            </a:extLst>
          </p:cNvPr>
          <p:cNvSpPr/>
          <p:nvPr/>
        </p:nvSpPr>
        <p:spPr>
          <a:xfrm rot="2700000">
            <a:off x="7950359" y="2138901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L-Shape 52">
            <a:extLst>
              <a:ext uri="{FF2B5EF4-FFF2-40B4-BE49-F238E27FC236}">
                <a16:creationId xmlns:a16="http://schemas.microsoft.com/office/drawing/2014/main" id="{DADAA03D-81D6-4A5B-A9D6-D3561C609594}"/>
              </a:ext>
            </a:extLst>
          </p:cNvPr>
          <p:cNvSpPr/>
          <p:nvPr/>
        </p:nvSpPr>
        <p:spPr>
          <a:xfrm rot="13500000">
            <a:off x="3901327" y="2138902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29" name="Group 47">
            <a:extLst>
              <a:ext uri="{FF2B5EF4-FFF2-40B4-BE49-F238E27FC236}">
                <a16:creationId xmlns:a16="http://schemas.microsoft.com/office/drawing/2014/main" id="{9098E4B3-E4CC-4126-92FE-D43E0E9C1962}"/>
              </a:ext>
            </a:extLst>
          </p:cNvPr>
          <p:cNvGrpSpPr/>
          <p:nvPr/>
        </p:nvGrpSpPr>
        <p:grpSpPr>
          <a:xfrm>
            <a:off x="8395357" y="4982833"/>
            <a:ext cx="3060000" cy="1079823"/>
            <a:chOff x="6760489" y="1523931"/>
            <a:chExt cx="1947202" cy="1079823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CAC5BB1-6989-48D5-BEEA-907934A6E421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A4DC3E6-4739-46B5-AF30-15B0847FD698}"/>
                </a:ext>
              </a:extLst>
            </p:cNvPr>
            <p:cNvSpPr txBox="1"/>
            <p:nvPr/>
          </p:nvSpPr>
          <p:spPr>
            <a:xfrm>
              <a:off x="6760489" y="1957423"/>
              <a:ext cx="19472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grpSp>
        <p:nvGrpSpPr>
          <p:cNvPr id="32" name="Group 48">
            <a:extLst>
              <a:ext uri="{FF2B5EF4-FFF2-40B4-BE49-F238E27FC236}">
                <a16:creationId xmlns:a16="http://schemas.microsoft.com/office/drawing/2014/main" id="{197E32A5-F28A-4606-89CB-C903921D3A2C}"/>
              </a:ext>
            </a:extLst>
          </p:cNvPr>
          <p:cNvGrpSpPr/>
          <p:nvPr/>
        </p:nvGrpSpPr>
        <p:grpSpPr>
          <a:xfrm>
            <a:off x="736644" y="4982833"/>
            <a:ext cx="3060000" cy="1072779"/>
            <a:chOff x="6760489" y="1523931"/>
            <a:chExt cx="1947202" cy="1072779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885778-3911-4893-947D-30CD2F5F342E}"/>
                </a:ext>
              </a:extLst>
            </p:cNvPr>
            <p:cNvSpPr txBox="1"/>
            <p:nvPr/>
          </p:nvSpPr>
          <p:spPr>
            <a:xfrm>
              <a:off x="6760489" y="1523931"/>
              <a:ext cx="1947202" cy="50783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Contents Here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CB552482-B5E6-4682-BDDD-992755D06EB6}"/>
                </a:ext>
              </a:extLst>
            </p:cNvPr>
            <p:cNvSpPr txBox="1"/>
            <p:nvPr/>
          </p:nvSpPr>
          <p:spPr>
            <a:xfrm>
              <a:off x="6760489" y="1950379"/>
              <a:ext cx="19472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sp>
        <p:nvSpPr>
          <p:cNvPr id="35" name="L-Shape 51">
            <a:extLst>
              <a:ext uri="{FF2B5EF4-FFF2-40B4-BE49-F238E27FC236}">
                <a16:creationId xmlns:a16="http://schemas.microsoft.com/office/drawing/2014/main" id="{35A86C72-2BF0-4A0D-9D64-ACD99198FEFE}"/>
              </a:ext>
            </a:extLst>
          </p:cNvPr>
          <p:cNvSpPr/>
          <p:nvPr/>
        </p:nvSpPr>
        <p:spPr>
          <a:xfrm rot="2700000">
            <a:off x="7950359" y="5377994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6" name="L-Shape 52">
            <a:extLst>
              <a:ext uri="{FF2B5EF4-FFF2-40B4-BE49-F238E27FC236}">
                <a16:creationId xmlns:a16="http://schemas.microsoft.com/office/drawing/2014/main" id="{FC240B09-F383-4D8C-BC4D-6EC0C6ED9419}"/>
              </a:ext>
            </a:extLst>
          </p:cNvPr>
          <p:cNvSpPr/>
          <p:nvPr/>
        </p:nvSpPr>
        <p:spPr>
          <a:xfrm rot="13500000">
            <a:off x="3901327" y="5377995"/>
            <a:ext cx="375843" cy="375843"/>
          </a:xfrm>
          <a:prstGeom prst="corner">
            <a:avLst>
              <a:gd name="adj1" fmla="val 20835"/>
              <a:gd name="adj2" fmla="val 24335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그림 개체 틀 9">
            <a:extLst>
              <a:ext uri="{FF2B5EF4-FFF2-40B4-BE49-F238E27FC236}">
                <a16:creationId xmlns:a16="http://schemas.microsoft.com/office/drawing/2014/main" id="{CB506619-2BD7-4E66-A0BE-1C9F245EECB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30D19-1A4E-46F3-877A-6490F9153F7A}"/>
              </a:ext>
            </a:extLst>
          </p:cNvPr>
          <p:cNvSpPr txBox="1">
            <a:spLocks/>
          </p:cNvSpPr>
          <p:nvPr/>
        </p:nvSpPr>
        <p:spPr>
          <a:xfrm>
            <a:off x="6981598" y="1203446"/>
            <a:ext cx="3096000" cy="396000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Portfolio Presentation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65E2F9-9891-40D4-861F-738559ADFEDD}"/>
              </a:ext>
            </a:extLst>
          </p:cNvPr>
          <p:cNvSpPr txBox="1">
            <a:spLocks/>
          </p:cNvSpPr>
          <p:nvPr/>
        </p:nvSpPr>
        <p:spPr>
          <a:xfrm>
            <a:off x="6981598" y="1620434"/>
            <a:ext cx="4343400" cy="1204854"/>
          </a:xfrm>
          <a:prstGeom prst="rect">
            <a:avLst/>
          </a:prstGeom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2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r>
              <a:rPr lang="en-US" altLang="ko-KR" sz="4000" dirty="0">
                <a:latin typeface="+mj-lt"/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0BD4715F-45FF-45E1-B578-248F581DDF6A}"/>
              </a:ext>
            </a:extLst>
          </p:cNvPr>
          <p:cNvSpPr/>
          <p:nvPr/>
        </p:nvSpPr>
        <p:spPr>
          <a:xfrm>
            <a:off x="6981598" y="3743599"/>
            <a:ext cx="4343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  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6" name="Text Placeholder 15">
            <a:extLst>
              <a:ext uri="{FF2B5EF4-FFF2-40B4-BE49-F238E27FC236}">
                <a16:creationId xmlns:a16="http://schemas.microsoft.com/office/drawing/2014/main" id="{F03D5D97-1C8B-4394-80C2-621E6A416539}"/>
              </a:ext>
            </a:extLst>
          </p:cNvPr>
          <p:cNvSpPr txBox="1">
            <a:spLocks/>
          </p:cNvSpPr>
          <p:nvPr/>
        </p:nvSpPr>
        <p:spPr>
          <a:xfrm>
            <a:off x="9464905" y="6069405"/>
            <a:ext cx="2086792" cy="360000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19050">
            <a:noFill/>
          </a:ln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Modern PowerPoint</a:t>
            </a:r>
          </a:p>
        </p:txBody>
      </p:sp>
      <p:sp>
        <p:nvSpPr>
          <p:cNvPr id="7" name="사각형: 둥근 위쪽 모서리 6">
            <a:extLst>
              <a:ext uri="{FF2B5EF4-FFF2-40B4-BE49-F238E27FC236}">
                <a16:creationId xmlns:a16="http://schemas.microsoft.com/office/drawing/2014/main" id="{D4C8E29B-DC57-4615-8B4E-3585FDD245C8}"/>
              </a:ext>
            </a:extLst>
          </p:cNvPr>
          <p:cNvSpPr/>
          <p:nvPr/>
        </p:nvSpPr>
        <p:spPr>
          <a:xfrm>
            <a:off x="1683699" y="1706578"/>
            <a:ext cx="684000" cy="5151422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사각형: 둥근 위쪽 모서리 7">
            <a:extLst>
              <a:ext uri="{FF2B5EF4-FFF2-40B4-BE49-F238E27FC236}">
                <a16:creationId xmlns:a16="http://schemas.microsoft.com/office/drawing/2014/main" id="{40A3E814-4C7F-4996-A05B-201175C320B0}"/>
              </a:ext>
            </a:extLst>
          </p:cNvPr>
          <p:cNvSpPr/>
          <p:nvPr/>
        </p:nvSpPr>
        <p:spPr>
          <a:xfrm>
            <a:off x="4054199" y="1081889"/>
            <a:ext cx="684000" cy="5776111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사각형: 둥근 위쪽 모서리 8">
            <a:extLst>
              <a:ext uri="{FF2B5EF4-FFF2-40B4-BE49-F238E27FC236}">
                <a16:creationId xmlns:a16="http://schemas.microsoft.com/office/drawing/2014/main" id="{6A353930-8BA2-48B4-9D48-BE40FE21D5CA}"/>
              </a:ext>
            </a:extLst>
          </p:cNvPr>
          <p:cNvSpPr/>
          <p:nvPr/>
        </p:nvSpPr>
        <p:spPr>
          <a:xfrm>
            <a:off x="5639998" y="2332777"/>
            <a:ext cx="684000" cy="452522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116" name="그룹 115">
            <a:extLst>
              <a:ext uri="{FF2B5EF4-FFF2-40B4-BE49-F238E27FC236}">
                <a16:creationId xmlns:a16="http://schemas.microsoft.com/office/drawing/2014/main" id="{1649DE11-6E6D-4919-9A9C-A59DD2BE6FCE}"/>
              </a:ext>
            </a:extLst>
          </p:cNvPr>
          <p:cNvGrpSpPr/>
          <p:nvPr/>
        </p:nvGrpSpPr>
        <p:grpSpPr>
          <a:xfrm>
            <a:off x="7741281" y="5462720"/>
            <a:ext cx="3503029" cy="899824"/>
            <a:chOff x="2924132" y="2271712"/>
            <a:chExt cx="6347123" cy="2314575"/>
          </a:xfrm>
        </p:grpSpPr>
        <p:sp>
          <p:nvSpPr>
            <p:cNvPr id="117" name="자유형: 도형 116">
              <a:extLst>
                <a:ext uri="{FF2B5EF4-FFF2-40B4-BE49-F238E27FC236}">
                  <a16:creationId xmlns:a16="http://schemas.microsoft.com/office/drawing/2014/main" id="{A436255D-BCEB-4219-AFA7-4A9275781A32}"/>
                </a:ext>
              </a:extLst>
            </p:cNvPr>
            <p:cNvSpPr/>
            <p:nvPr/>
          </p:nvSpPr>
          <p:spPr>
            <a:xfrm>
              <a:off x="2924134" y="3900486"/>
              <a:ext cx="6347121" cy="685801"/>
            </a:xfrm>
            <a:custGeom>
              <a:avLst/>
              <a:gdLst>
                <a:gd name="connsiteX0" fmla="*/ 6343745 w 6343745"/>
                <a:gd name="connsiteY0" fmla="*/ 48863 h 685800"/>
                <a:gd name="connsiteX1" fmla="*/ 6294882 w 6343745"/>
                <a:gd name="connsiteY1" fmla="*/ 0 h 685800"/>
                <a:gd name="connsiteX2" fmla="*/ 48863 w 6343745"/>
                <a:gd name="connsiteY2" fmla="*/ 0 h 685800"/>
                <a:gd name="connsiteX3" fmla="*/ 0 w 6343745"/>
                <a:gd name="connsiteY3" fmla="*/ 48863 h 685800"/>
                <a:gd name="connsiteX4" fmla="*/ 0 w 6343745"/>
                <a:gd name="connsiteY4" fmla="*/ 284607 h 685800"/>
                <a:gd name="connsiteX5" fmla="*/ 2286 w 6343745"/>
                <a:gd name="connsiteY5" fmla="*/ 298513 h 685800"/>
                <a:gd name="connsiteX6" fmla="*/ 361569 w 6343745"/>
                <a:gd name="connsiteY6" fmla="*/ 685800 h 685800"/>
                <a:gd name="connsiteX7" fmla="*/ 5979319 w 6343745"/>
                <a:gd name="connsiteY7" fmla="*/ 685800 h 685800"/>
                <a:gd name="connsiteX8" fmla="*/ 6338983 w 6343745"/>
                <a:gd name="connsiteY8" fmla="*/ 305181 h 685800"/>
                <a:gd name="connsiteX9" fmla="*/ 6343745 w 6343745"/>
                <a:gd name="connsiteY9" fmla="*/ 284512 h 685800"/>
                <a:gd name="connsiteX10" fmla="*/ 6343745 w 6343745"/>
                <a:gd name="connsiteY10" fmla="*/ 48863 h 68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343745" h="685800">
                  <a:moveTo>
                    <a:pt x="6343745" y="48863"/>
                  </a:moveTo>
                  <a:cubicBezTo>
                    <a:pt x="6343745" y="21908"/>
                    <a:pt x="6321933" y="0"/>
                    <a:pt x="6294882" y="0"/>
                  </a:cubicBezTo>
                  <a:lnTo>
                    <a:pt x="48863" y="0"/>
                  </a:lnTo>
                  <a:cubicBezTo>
                    <a:pt x="21908" y="0"/>
                    <a:pt x="0" y="21812"/>
                    <a:pt x="0" y="48863"/>
                  </a:cubicBezTo>
                  <a:lnTo>
                    <a:pt x="0" y="284607"/>
                  </a:lnTo>
                  <a:cubicBezTo>
                    <a:pt x="0" y="289465"/>
                    <a:pt x="952" y="294037"/>
                    <a:pt x="2286" y="298513"/>
                  </a:cubicBezTo>
                  <a:cubicBezTo>
                    <a:pt x="-13240" y="498348"/>
                    <a:pt x="143447" y="685800"/>
                    <a:pt x="361569" y="685800"/>
                  </a:cubicBezTo>
                  <a:lnTo>
                    <a:pt x="5979319" y="685800"/>
                  </a:lnTo>
                  <a:cubicBezTo>
                    <a:pt x="6194298" y="685800"/>
                    <a:pt x="6350604" y="503111"/>
                    <a:pt x="6338983" y="305181"/>
                  </a:cubicBezTo>
                  <a:cubicBezTo>
                    <a:pt x="6341936" y="298895"/>
                    <a:pt x="6343745" y="291941"/>
                    <a:pt x="6343745" y="284512"/>
                  </a:cubicBezTo>
                  <a:lnTo>
                    <a:pt x="6343745" y="48863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8" name="자유형: 도형 117">
              <a:extLst>
                <a:ext uri="{FF2B5EF4-FFF2-40B4-BE49-F238E27FC236}">
                  <a16:creationId xmlns:a16="http://schemas.microsoft.com/office/drawing/2014/main" id="{553A020F-F39C-4B2B-8EE3-852B28A988AE}"/>
                </a:ext>
              </a:extLst>
            </p:cNvPr>
            <p:cNvSpPr/>
            <p:nvPr/>
          </p:nvSpPr>
          <p:spPr>
            <a:xfrm>
              <a:off x="2924132" y="2271712"/>
              <a:ext cx="6338675" cy="2009775"/>
            </a:xfrm>
            <a:custGeom>
              <a:avLst/>
              <a:gdLst>
                <a:gd name="connsiteX0" fmla="*/ 1109896 w 6338675"/>
                <a:gd name="connsiteY0" fmla="*/ 0 h 2009775"/>
                <a:gd name="connsiteX1" fmla="*/ 5267177 w 6338675"/>
                <a:gd name="connsiteY1" fmla="*/ 0 h 2009775"/>
                <a:gd name="connsiteX2" fmla="*/ 5805340 w 6338675"/>
                <a:gd name="connsiteY2" fmla="*/ 352425 h 2009775"/>
                <a:gd name="connsiteX3" fmla="*/ 6308260 w 6338675"/>
                <a:gd name="connsiteY3" fmla="*/ 1505807 h 2009775"/>
                <a:gd name="connsiteX4" fmla="*/ 5978219 w 6338675"/>
                <a:gd name="connsiteY4" fmla="*/ 2009775 h 2009775"/>
                <a:gd name="connsiteX5" fmla="*/ 360469 w 6338675"/>
                <a:gd name="connsiteY5" fmla="*/ 2009775 h 2009775"/>
                <a:gd name="connsiteX6" fmla="*/ 34523 w 6338675"/>
                <a:gd name="connsiteY6" fmla="*/ 1496759 h 2009775"/>
                <a:gd name="connsiteX7" fmla="*/ 578401 w 6338675"/>
                <a:gd name="connsiteY7" fmla="*/ 337757 h 2009775"/>
                <a:gd name="connsiteX8" fmla="*/ 1109896 w 6338675"/>
                <a:gd name="connsiteY8" fmla="*/ 0 h 2009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338675" h="2009775">
                  <a:moveTo>
                    <a:pt x="1109896" y="0"/>
                  </a:moveTo>
                  <a:lnTo>
                    <a:pt x="5267177" y="0"/>
                  </a:lnTo>
                  <a:cubicBezTo>
                    <a:pt x="5500731" y="0"/>
                    <a:pt x="5711995" y="138398"/>
                    <a:pt x="5805340" y="352425"/>
                  </a:cubicBezTo>
                  <a:lnTo>
                    <a:pt x="6308260" y="1505807"/>
                  </a:lnTo>
                  <a:cubicBezTo>
                    <a:pt x="6411987" y="1743647"/>
                    <a:pt x="6237680" y="2009775"/>
                    <a:pt x="5978219" y="2009775"/>
                  </a:cubicBezTo>
                  <a:lnTo>
                    <a:pt x="360469" y="2009775"/>
                  </a:lnTo>
                  <a:cubicBezTo>
                    <a:pt x="96722" y="2009775"/>
                    <a:pt x="-77491" y="1735550"/>
                    <a:pt x="34523" y="1496759"/>
                  </a:cubicBezTo>
                  <a:lnTo>
                    <a:pt x="578401" y="337757"/>
                  </a:lnTo>
                  <a:cubicBezTo>
                    <a:pt x="675080" y="131636"/>
                    <a:pt x="882248" y="0"/>
                    <a:pt x="1109896" y="0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  <p:sp>
          <p:nvSpPr>
            <p:cNvPr id="119" name="자유형: 도형 118">
              <a:extLst>
                <a:ext uri="{FF2B5EF4-FFF2-40B4-BE49-F238E27FC236}">
                  <a16:creationId xmlns:a16="http://schemas.microsoft.com/office/drawing/2014/main" id="{66FBA35F-2404-41BE-B934-711F1514125C}"/>
                </a:ext>
              </a:extLst>
            </p:cNvPr>
            <p:cNvSpPr/>
            <p:nvPr/>
          </p:nvSpPr>
          <p:spPr>
            <a:xfrm>
              <a:off x="3101325" y="2351771"/>
              <a:ext cx="6023151" cy="1862947"/>
            </a:xfrm>
            <a:custGeom>
              <a:avLst/>
              <a:gdLst>
                <a:gd name="connsiteX0" fmla="*/ 1041526 w 6142651"/>
                <a:gd name="connsiteY0" fmla="*/ 0 h 1904904"/>
                <a:gd name="connsiteX1" fmla="*/ 5119845 w 6142651"/>
                <a:gd name="connsiteY1" fmla="*/ 0 h 1904904"/>
                <a:gd name="connsiteX2" fmla="*/ 5647816 w 6142651"/>
                <a:gd name="connsiteY2" fmla="*/ 324041 h 1904904"/>
                <a:gd name="connsiteX3" fmla="*/ 6112826 w 6142651"/>
                <a:gd name="connsiteY3" fmla="*/ 1432084 h 1904904"/>
                <a:gd name="connsiteX4" fmla="*/ 5789072 w 6142651"/>
                <a:gd name="connsiteY4" fmla="*/ 1895380 h 1904904"/>
                <a:gd name="connsiteX5" fmla="*/ 353630 w 6142651"/>
                <a:gd name="connsiteY5" fmla="*/ 1904905 h 1904904"/>
                <a:gd name="connsiteX6" fmla="*/ 33876 w 6142651"/>
                <a:gd name="connsiteY6" fmla="*/ 1433227 h 1904904"/>
                <a:gd name="connsiteX7" fmla="*/ 520127 w 6142651"/>
                <a:gd name="connsiteY7" fmla="*/ 310515 h 1904904"/>
                <a:gd name="connsiteX8" fmla="*/ 1041526 w 6142651"/>
                <a:gd name="connsiteY8" fmla="*/ 0 h 19049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142651" h="1904904">
                  <a:moveTo>
                    <a:pt x="1041526" y="0"/>
                  </a:moveTo>
                  <a:lnTo>
                    <a:pt x="5119845" y="0"/>
                  </a:lnTo>
                  <a:cubicBezTo>
                    <a:pt x="5348922" y="0"/>
                    <a:pt x="5556281" y="127254"/>
                    <a:pt x="5647816" y="324041"/>
                  </a:cubicBezTo>
                  <a:lnTo>
                    <a:pt x="6112826" y="1432084"/>
                  </a:lnTo>
                  <a:cubicBezTo>
                    <a:pt x="6214554" y="1650778"/>
                    <a:pt x="6043580" y="1895380"/>
                    <a:pt x="5789072" y="1895380"/>
                  </a:cubicBezTo>
                  <a:lnTo>
                    <a:pt x="353630" y="1904905"/>
                  </a:lnTo>
                  <a:cubicBezTo>
                    <a:pt x="94931" y="1904905"/>
                    <a:pt x="-76042" y="1652778"/>
                    <a:pt x="33876" y="1433227"/>
                  </a:cubicBezTo>
                  <a:lnTo>
                    <a:pt x="520127" y="310515"/>
                  </a:lnTo>
                  <a:cubicBezTo>
                    <a:pt x="614996" y="121063"/>
                    <a:pt x="818165" y="0"/>
                    <a:pt x="1041526" y="0"/>
                  </a:cubicBezTo>
                  <a:close/>
                </a:path>
              </a:pathLst>
            </a:custGeom>
            <a:solidFill>
              <a:schemeClr val="accent3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ko-KR" altLang="en-US"/>
            </a:p>
          </p:txBody>
        </p:sp>
      </p:grpSp>
      <p:grpSp>
        <p:nvGrpSpPr>
          <p:cNvPr id="120" name="그룹 119">
            <a:extLst>
              <a:ext uri="{FF2B5EF4-FFF2-40B4-BE49-F238E27FC236}">
                <a16:creationId xmlns:a16="http://schemas.microsoft.com/office/drawing/2014/main" id="{D8BAD5DE-D2A2-4906-82E6-D06729146CBC}"/>
              </a:ext>
            </a:extLst>
          </p:cNvPr>
          <p:cNvGrpSpPr/>
          <p:nvPr/>
        </p:nvGrpSpPr>
        <p:grpSpPr>
          <a:xfrm flipH="1">
            <a:off x="8650448" y="2838823"/>
            <a:ext cx="2109450" cy="3086223"/>
            <a:chOff x="1734759" y="2916708"/>
            <a:chExt cx="2109450" cy="3086223"/>
          </a:xfrm>
        </p:grpSpPr>
        <p:grpSp>
          <p:nvGrpSpPr>
            <p:cNvPr id="121" name="Group 25">
              <a:extLst>
                <a:ext uri="{FF2B5EF4-FFF2-40B4-BE49-F238E27FC236}">
                  <a16:creationId xmlns:a16="http://schemas.microsoft.com/office/drawing/2014/main" id="{A4750934-E407-4A07-836A-5AA86C2BB49A}"/>
                </a:ext>
              </a:extLst>
            </p:cNvPr>
            <p:cNvGrpSpPr/>
            <p:nvPr/>
          </p:nvGrpSpPr>
          <p:grpSpPr>
            <a:xfrm>
              <a:off x="1734759" y="2916708"/>
              <a:ext cx="2109450" cy="2701452"/>
              <a:chOff x="3420669" y="-44"/>
              <a:chExt cx="5353739" cy="6856229"/>
            </a:xfrm>
          </p:grpSpPr>
          <p:sp>
            <p:nvSpPr>
              <p:cNvPr id="123" name="Graphic 2">
                <a:extLst>
                  <a:ext uri="{FF2B5EF4-FFF2-40B4-BE49-F238E27FC236}">
                    <a16:creationId xmlns:a16="http://schemas.microsoft.com/office/drawing/2014/main" id="{45032B16-C7F9-4C12-902F-AAAEB1A7A715}"/>
                  </a:ext>
                </a:extLst>
              </p:cNvPr>
              <p:cNvSpPr/>
              <p:nvPr/>
            </p:nvSpPr>
            <p:spPr>
              <a:xfrm>
                <a:off x="4746353" y="415808"/>
                <a:ext cx="3596443" cy="3636725"/>
              </a:xfrm>
              <a:custGeom>
                <a:avLst/>
                <a:gdLst>
                  <a:gd name="connsiteX0" fmla="*/ 583 w 3596443"/>
                  <a:gd name="connsiteY0" fmla="*/ 2516192 h 3636725"/>
                  <a:gd name="connsiteX1" fmla="*/ 1264201 w 3596443"/>
                  <a:gd name="connsiteY1" fmla="*/ 0 h 3636725"/>
                  <a:gd name="connsiteX2" fmla="*/ 3596444 w 3596443"/>
                  <a:gd name="connsiteY2" fmla="*/ 2453433 h 3636725"/>
                  <a:gd name="connsiteX3" fmla="*/ 1114057 w 3596443"/>
                  <a:gd name="connsiteY3" fmla="*/ 3636680 h 3636725"/>
                  <a:gd name="connsiteX4" fmla="*/ 583 w 3596443"/>
                  <a:gd name="connsiteY4" fmla="*/ 2516192 h 363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596443" h="3636725">
                    <a:moveTo>
                      <a:pt x="583" y="2516192"/>
                    </a:moveTo>
                    <a:cubicBezTo>
                      <a:pt x="169309" y="2209784"/>
                      <a:pt x="1261366" y="5448"/>
                      <a:pt x="1264201" y="0"/>
                    </a:cubicBezTo>
                    <a:cubicBezTo>
                      <a:pt x="1603892" y="366854"/>
                      <a:pt x="3296975" y="2132547"/>
                      <a:pt x="3596444" y="2453433"/>
                    </a:cubicBezTo>
                    <a:cubicBezTo>
                      <a:pt x="3361003" y="2565668"/>
                      <a:pt x="1124504" y="3630412"/>
                      <a:pt x="1114057" y="3636680"/>
                    </a:cubicBezTo>
                    <a:cubicBezTo>
                      <a:pt x="1096818" y="3644889"/>
                      <a:pt x="-29267" y="2541191"/>
                      <a:pt x="583" y="2516192"/>
                    </a:cubicBezTo>
                    <a:close/>
                  </a:path>
                </a:pathLst>
              </a:custGeom>
              <a:solidFill>
                <a:srgbClr val="01010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Graphic 2">
                <a:extLst>
                  <a:ext uri="{FF2B5EF4-FFF2-40B4-BE49-F238E27FC236}">
                    <a16:creationId xmlns:a16="http://schemas.microsoft.com/office/drawing/2014/main" id="{5F35340D-B5FB-4626-9444-93329341B88E}"/>
                  </a:ext>
                </a:extLst>
              </p:cNvPr>
              <p:cNvSpPr/>
              <p:nvPr/>
            </p:nvSpPr>
            <p:spPr>
              <a:xfrm>
                <a:off x="3566895" y="2887389"/>
                <a:ext cx="2401636" cy="2383571"/>
              </a:xfrm>
              <a:custGeom>
                <a:avLst/>
                <a:gdLst>
                  <a:gd name="connsiteX0" fmla="*/ 2293589 w 2401636"/>
                  <a:gd name="connsiteY0" fmla="*/ 1165174 h 2383571"/>
                  <a:gd name="connsiteX1" fmla="*/ 2299857 w 2401636"/>
                  <a:gd name="connsiteY1" fmla="*/ 1168905 h 2383571"/>
                  <a:gd name="connsiteX2" fmla="*/ 2316872 w 2401636"/>
                  <a:gd name="connsiteY2" fmla="*/ 1258827 h 2383571"/>
                  <a:gd name="connsiteX3" fmla="*/ 2154041 w 2401636"/>
                  <a:gd name="connsiteY3" fmla="*/ 1578594 h 2383571"/>
                  <a:gd name="connsiteX4" fmla="*/ 2165981 w 2401636"/>
                  <a:gd name="connsiteY4" fmla="*/ 1621951 h 2383571"/>
                  <a:gd name="connsiteX5" fmla="*/ 2360303 w 2401636"/>
                  <a:gd name="connsiteY5" fmla="*/ 1744186 h 2383571"/>
                  <a:gd name="connsiteX6" fmla="*/ 2392840 w 2401636"/>
                  <a:gd name="connsiteY6" fmla="*/ 1800901 h 2383571"/>
                  <a:gd name="connsiteX7" fmla="*/ 2327916 w 2401636"/>
                  <a:gd name="connsiteY7" fmla="*/ 1938956 h 2383571"/>
                  <a:gd name="connsiteX8" fmla="*/ 2272918 w 2401636"/>
                  <a:gd name="connsiteY8" fmla="*/ 2007536 h 2383571"/>
                  <a:gd name="connsiteX9" fmla="*/ 1764202 w 2401636"/>
                  <a:gd name="connsiteY9" fmla="*/ 2383495 h 2383571"/>
                  <a:gd name="connsiteX10" fmla="*/ 1396676 w 2401636"/>
                  <a:gd name="connsiteY10" fmla="*/ 2181038 h 2383571"/>
                  <a:gd name="connsiteX11" fmla="*/ 1356752 w 2401636"/>
                  <a:gd name="connsiteY11" fmla="*/ 2188724 h 2383571"/>
                  <a:gd name="connsiteX12" fmla="*/ 1224368 w 2401636"/>
                  <a:gd name="connsiteY12" fmla="*/ 2349839 h 2383571"/>
                  <a:gd name="connsiteX13" fmla="*/ 1186011 w 2401636"/>
                  <a:gd name="connsiteY13" fmla="*/ 2350660 h 2383571"/>
                  <a:gd name="connsiteX14" fmla="*/ 13136 w 2401636"/>
                  <a:gd name="connsiteY14" fmla="*/ 1122041 h 2383571"/>
                  <a:gd name="connsiteX15" fmla="*/ 14778 w 2401636"/>
                  <a:gd name="connsiteY15" fmla="*/ 1075997 h 2383571"/>
                  <a:gd name="connsiteX16" fmla="*/ 1098551 w 2401636"/>
                  <a:gd name="connsiteY16" fmla="*/ 15806 h 2383571"/>
                  <a:gd name="connsiteX17" fmla="*/ 1149892 w 2401636"/>
                  <a:gd name="connsiteY17" fmla="*/ 17746 h 2383571"/>
                  <a:gd name="connsiteX18" fmla="*/ 2293589 w 2401636"/>
                  <a:gd name="connsiteY18" fmla="*/ 1165174 h 23835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401636" h="2383571">
                    <a:moveTo>
                      <a:pt x="2293589" y="1165174"/>
                    </a:moveTo>
                    <a:cubicBezTo>
                      <a:pt x="2295679" y="1166367"/>
                      <a:pt x="2298067" y="1167338"/>
                      <a:pt x="2299857" y="1168905"/>
                    </a:cubicBezTo>
                    <a:cubicBezTo>
                      <a:pt x="2342468" y="1208157"/>
                      <a:pt x="2342543" y="1208157"/>
                      <a:pt x="2316872" y="1258827"/>
                    </a:cubicBezTo>
                    <a:cubicBezTo>
                      <a:pt x="2262844" y="1365540"/>
                      <a:pt x="2209338" y="1472478"/>
                      <a:pt x="2154041" y="1578594"/>
                    </a:cubicBezTo>
                    <a:cubicBezTo>
                      <a:pt x="2142997" y="1599787"/>
                      <a:pt x="2145459" y="1609563"/>
                      <a:pt x="2165981" y="1621951"/>
                    </a:cubicBezTo>
                    <a:cubicBezTo>
                      <a:pt x="2231501" y="1661427"/>
                      <a:pt x="2295679" y="1703217"/>
                      <a:pt x="2360303" y="1744186"/>
                    </a:cubicBezTo>
                    <a:cubicBezTo>
                      <a:pt x="2402765" y="1752022"/>
                      <a:pt x="2410376" y="1764484"/>
                      <a:pt x="2392840" y="1800901"/>
                    </a:cubicBezTo>
                    <a:cubicBezTo>
                      <a:pt x="2370751" y="1846720"/>
                      <a:pt x="2347095" y="1891793"/>
                      <a:pt x="2327916" y="1938956"/>
                    </a:cubicBezTo>
                    <a:cubicBezTo>
                      <a:pt x="2316424" y="1967313"/>
                      <a:pt x="2297171" y="1988656"/>
                      <a:pt x="2272918" y="2007536"/>
                    </a:cubicBezTo>
                    <a:cubicBezTo>
                      <a:pt x="2120982" y="2125368"/>
                      <a:pt x="1787634" y="2388719"/>
                      <a:pt x="1764202" y="2383495"/>
                    </a:cubicBezTo>
                    <a:cubicBezTo>
                      <a:pt x="1641594" y="2316109"/>
                      <a:pt x="1518836" y="2249096"/>
                      <a:pt x="1396676" y="2181038"/>
                    </a:cubicBezTo>
                    <a:cubicBezTo>
                      <a:pt x="1379139" y="2171263"/>
                      <a:pt x="1369363" y="2173053"/>
                      <a:pt x="1356752" y="2188724"/>
                    </a:cubicBezTo>
                    <a:cubicBezTo>
                      <a:pt x="1313246" y="2242902"/>
                      <a:pt x="1266978" y="2294990"/>
                      <a:pt x="1224368" y="2349839"/>
                    </a:cubicBezTo>
                    <a:cubicBezTo>
                      <a:pt x="1208697" y="2369988"/>
                      <a:pt x="1201309" y="2367152"/>
                      <a:pt x="1186011" y="2350660"/>
                    </a:cubicBezTo>
                    <a:cubicBezTo>
                      <a:pt x="1119222" y="2278796"/>
                      <a:pt x="78060" y="1187039"/>
                      <a:pt x="13136" y="1122041"/>
                    </a:cubicBezTo>
                    <a:cubicBezTo>
                      <a:pt x="-5968" y="1102937"/>
                      <a:pt x="-3207" y="1093534"/>
                      <a:pt x="14778" y="1075997"/>
                    </a:cubicBezTo>
                    <a:cubicBezTo>
                      <a:pt x="337604" y="761380"/>
                      <a:pt x="1061836" y="56103"/>
                      <a:pt x="1098551" y="15806"/>
                    </a:cubicBezTo>
                    <a:cubicBezTo>
                      <a:pt x="1119744" y="-7403"/>
                      <a:pt x="1132729" y="-3597"/>
                      <a:pt x="1149892" y="17746"/>
                    </a:cubicBezTo>
                    <a:cubicBezTo>
                      <a:pt x="1158176" y="28119"/>
                      <a:pt x="2286649" y="1160099"/>
                      <a:pt x="2293589" y="1165174"/>
                    </a:cubicBezTo>
                    <a:close/>
                  </a:path>
                </a:pathLst>
              </a:custGeom>
              <a:solidFill>
                <a:srgbClr val="A03A3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Graphic 2">
                <a:extLst>
                  <a:ext uri="{FF2B5EF4-FFF2-40B4-BE49-F238E27FC236}">
                    <a16:creationId xmlns:a16="http://schemas.microsoft.com/office/drawing/2014/main" id="{48A359DA-37E2-4994-BD33-6890CC612E4B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83734"/>
              </a:xfrm>
              <a:custGeom>
                <a:avLst/>
                <a:gdLst>
                  <a:gd name="connsiteX0" fmla="*/ 57798 w 1899432"/>
                  <a:gd name="connsiteY0" fmla="*/ 1077210 h 2283734"/>
                  <a:gd name="connsiteX1" fmla="*/ 519500 w 1899432"/>
                  <a:gd name="connsiteY1" fmla="*/ 726773 h 2283734"/>
                  <a:gd name="connsiteX2" fmla="*/ 673451 w 1899432"/>
                  <a:gd name="connsiteY2" fmla="*/ 501929 h 2283734"/>
                  <a:gd name="connsiteX3" fmla="*/ 653974 w 1899432"/>
                  <a:gd name="connsiteY3" fmla="*/ 437752 h 2283734"/>
                  <a:gd name="connsiteX4" fmla="*/ 838222 w 1899432"/>
                  <a:gd name="connsiteY4" fmla="*/ 88733 h 2283734"/>
                  <a:gd name="connsiteX5" fmla="*/ 1062021 w 1899432"/>
                  <a:gd name="connsiteY5" fmla="*/ 14033 h 2283734"/>
                  <a:gd name="connsiteX6" fmla="*/ 1125527 w 1899432"/>
                  <a:gd name="connsiteY6" fmla="*/ 271563 h 2283734"/>
                  <a:gd name="connsiteX7" fmla="*/ 1278507 w 1899432"/>
                  <a:gd name="connsiteY7" fmla="*/ 170820 h 2283734"/>
                  <a:gd name="connsiteX8" fmla="*/ 1465068 w 1899432"/>
                  <a:gd name="connsiteY8" fmla="*/ 305144 h 2283734"/>
                  <a:gd name="connsiteX9" fmla="*/ 1384623 w 1899432"/>
                  <a:gd name="connsiteY9" fmla="*/ 524466 h 2283734"/>
                  <a:gd name="connsiteX10" fmla="*/ 1636705 w 1899432"/>
                  <a:gd name="connsiteY10" fmla="*/ 450662 h 2283734"/>
                  <a:gd name="connsiteX11" fmla="*/ 1618870 w 1899432"/>
                  <a:gd name="connsiteY11" fmla="*/ 733116 h 2283734"/>
                  <a:gd name="connsiteX12" fmla="*/ 1849385 w 1899432"/>
                  <a:gd name="connsiteY12" fmla="*/ 704386 h 2283734"/>
                  <a:gd name="connsiteX13" fmla="*/ 1890429 w 1899432"/>
                  <a:gd name="connsiteY13" fmla="*/ 1077210 h 2283734"/>
                  <a:gd name="connsiteX14" fmla="*/ 1852743 w 1899432"/>
                  <a:gd name="connsiteY14" fmla="*/ 2277174 h 2283734"/>
                  <a:gd name="connsiteX15" fmla="*/ 833222 w 1899432"/>
                  <a:gd name="connsiteY15" fmla="*/ 2253667 h 2283734"/>
                  <a:gd name="connsiteX16" fmla="*/ 308611 w 1899432"/>
                  <a:gd name="connsiteY16" fmla="*/ 1805397 h 2283734"/>
                  <a:gd name="connsiteX17" fmla="*/ 55410 w 1899432"/>
                  <a:gd name="connsiteY17" fmla="*/ 1472049 h 2283734"/>
                  <a:gd name="connsiteX18" fmla="*/ 57798 w 1899432"/>
                  <a:gd name="connsiteY18" fmla="*/ 1077210 h 22837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83734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835953" y="2291726"/>
                      <a:pt x="843297" y="2281278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Graphic 2">
                <a:extLst>
                  <a:ext uri="{FF2B5EF4-FFF2-40B4-BE49-F238E27FC236}">
                    <a16:creationId xmlns:a16="http://schemas.microsoft.com/office/drawing/2014/main" id="{15A0506D-52E2-440A-BCE6-9AA767ED0304}"/>
                  </a:ext>
                </a:extLst>
              </p:cNvPr>
              <p:cNvSpPr/>
              <p:nvPr/>
            </p:nvSpPr>
            <p:spPr>
              <a:xfrm>
                <a:off x="5946683" y="-44"/>
                <a:ext cx="2827725" cy="2949686"/>
              </a:xfrm>
              <a:custGeom>
                <a:avLst/>
                <a:gdLst>
                  <a:gd name="connsiteX0" fmla="*/ 8648 w 2827725"/>
                  <a:gd name="connsiteY0" fmla="*/ 355780 h 2949686"/>
                  <a:gd name="connsiteX1" fmla="*/ 8648 w 2827725"/>
                  <a:gd name="connsiteY1" fmla="*/ 325930 h 2949686"/>
                  <a:gd name="connsiteX2" fmla="*/ 324236 w 2827725"/>
                  <a:gd name="connsiteY2" fmla="*/ 9298 h 2949686"/>
                  <a:gd name="connsiteX3" fmla="*/ 361473 w 2827725"/>
                  <a:gd name="connsiteY3" fmla="*/ 17059 h 2949686"/>
                  <a:gd name="connsiteX4" fmla="*/ 2811548 w 2827725"/>
                  <a:gd name="connsiteY4" fmla="*/ 2555564 h 2949686"/>
                  <a:gd name="connsiteX5" fmla="*/ 2811996 w 2827725"/>
                  <a:gd name="connsiteY5" fmla="*/ 2609741 h 2949686"/>
                  <a:gd name="connsiteX6" fmla="*/ 2507677 w 2827725"/>
                  <a:gd name="connsiteY6" fmla="*/ 2932045 h 2949686"/>
                  <a:gd name="connsiteX7" fmla="*/ 2458126 w 2827725"/>
                  <a:gd name="connsiteY7" fmla="*/ 2933164 h 2949686"/>
                  <a:gd name="connsiteX8" fmla="*/ 8648 w 2827725"/>
                  <a:gd name="connsiteY8" fmla="*/ 355780 h 29496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827725" h="2949686">
                    <a:moveTo>
                      <a:pt x="8648" y="355780"/>
                    </a:moveTo>
                    <a:cubicBezTo>
                      <a:pt x="-2620" y="344586"/>
                      <a:pt x="-3142" y="337646"/>
                      <a:pt x="8648" y="325930"/>
                    </a:cubicBezTo>
                    <a:cubicBezTo>
                      <a:pt x="114317" y="220858"/>
                      <a:pt x="219836" y="115563"/>
                      <a:pt x="324236" y="9298"/>
                    </a:cubicBezTo>
                    <a:cubicBezTo>
                      <a:pt x="344086" y="-10926"/>
                      <a:pt x="351324" y="6611"/>
                      <a:pt x="361473" y="17059"/>
                    </a:cubicBezTo>
                    <a:cubicBezTo>
                      <a:pt x="603033" y="267200"/>
                      <a:pt x="2235745" y="1960134"/>
                      <a:pt x="2811548" y="2555564"/>
                    </a:cubicBezTo>
                    <a:cubicBezTo>
                      <a:pt x="2832741" y="2577429"/>
                      <a:pt x="2833338" y="2587727"/>
                      <a:pt x="2811996" y="2609741"/>
                    </a:cubicBezTo>
                    <a:cubicBezTo>
                      <a:pt x="2709237" y="2715932"/>
                      <a:pt x="2608196" y="2823764"/>
                      <a:pt x="2507677" y="2932045"/>
                    </a:cubicBezTo>
                    <a:cubicBezTo>
                      <a:pt x="2489244" y="2951895"/>
                      <a:pt x="2477603" y="2958536"/>
                      <a:pt x="2458126" y="2933164"/>
                    </a:cubicBezTo>
                    <a:cubicBezTo>
                      <a:pt x="2440141" y="2909881"/>
                      <a:pt x="27901" y="374958"/>
                      <a:pt x="8648" y="355780"/>
                    </a:cubicBezTo>
                    <a:close/>
                  </a:path>
                </a:pathLst>
              </a:custGeom>
              <a:solidFill>
                <a:srgbClr val="B65241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Graphic 2">
                <a:extLst>
                  <a:ext uri="{FF2B5EF4-FFF2-40B4-BE49-F238E27FC236}">
                    <a16:creationId xmlns:a16="http://schemas.microsoft.com/office/drawing/2014/main" id="{13564109-01F6-4001-B65F-D5291351926F}"/>
                  </a:ext>
                </a:extLst>
              </p:cNvPr>
              <p:cNvSpPr/>
              <p:nvPr/>
            </p:nvSpPr>
            <p:spPr>
              <a:xfrm>
                <a:off x="3420669" y="4207782"/>
                <a:ext cx="1129780" cy="1150175"/>
              </a:xfrm>
              <a:custGeom>
                <a:avLst/>
                <a:gdLst>
                  <a:gd name="connsiteX0" fmla="*/ 350625 w 1129780"/>
                  <a:gd name="connsiteY0" fmla="*/ 0 h 1150175"/>
                  <a:gd name="connsiteX1" fmla="*/ 1129780 w 1129780"/>
                  <a:gd name="connsiteY1" fmla="*/ 816617 h 1150175"/>
                  <a:gd name="connsiteX2" fmla="*/ 585096 w 1129780"/>
                  <a:gd name="connsiteY2" fmla="*/ 1140936 h 1150175"/>
                  <a:gd name="connsiteX3" fmla="*/ 533828 w 1129780"/>
                  <a:gd name="connsiteY3" fmla="*/ 1134443 h 1150175"/>
                  <a:gd name="connsiteX4" fmla="*/ 11531 w 1129780"/>
                  <a:gd name="connsiteY4" fmla="*/ 568789 h 1150175"/>
                  <a:gd name="connsiteX5" fmla="*/ 8546 w 1129780"/>
                  <a:gd name="connsiteY5" fmla="*/ 525656 h 1150175"/>
                  <a:gd name="connsiteX6" fmla="*/ 350625 w 1129780"/>
                  <a:gd name="connsiteY6" fmla="*/ 0 h 1150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29780" h="1150175">
                    <a:moveTo>
                      <a:pt x="350625" y="0"/>
                    </a:moveTo>
                    <a:cubicBezTo>
                      <a:pt x="608752" y="276186"/>
                      <a:pt x="911578" y="585430"/>
                      <a:pt x="1129780" y="816617"/>
                    </a:cubicBezTo>
                    <a:cubicBezTo>
                      <a:pt x="948144" y="924599"/>
                      <a:pt x="766284" y="1032133"/>
                      <a:pt x="585096" y="1140936"/>
                    </a:cubicBezTo>
                    <a:cubicBezTo>
                      <a:pt x="563678" y="1153771"/>
                      <a:pt x="552261" y="1154667"/>
                      <a:pt x="533828" y="1134443"/>
                    </a:cubicBezTo>
                    <a:cubicBezTo>
                      <a:pt x="360699" y="944971"/>
                      <a:pt x="186376" y="756619"/>
                      <a:pt x="11531" y="568789"/>
                    </a:cubicBezTo>
                    <a:cubicBezTo>
                      <a:pt x="-3618" y="552595"/>
                      <a:pt x="-3021" y="543267"/>
                      <a:pt x="8546" y="525656"/>
                    </a:cubicBezTo>
                    <a:cubicBezTo>
                      <a:pt x="123244" y="350885"/>
                      <a:pt x="236748" y="175368"/>
                      <a:pt x="350625" y="0"/>
                    </a:cubicBezTo>
                    <a:close/>
                  </a:path>
                </a:pathLst>
              </a:custGeom>
              <a:solidFill>
                <a:srgbClr val="243B46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Graphic 2">
                <a:extLst>
                  <a:ext uri="{FF2B5EF4-FFF2-40B4-BE49-F238E27FC236}">
                    <a16:creationId xmlns:a16="http://schemas.microsoft.com/office/drawing/2014/main" id="{04B014BC-BEB8-460E-94FE-19479FF06DE0}"/>
                  </a:ext>
                </a:extLst>
              </p:cNvPr>
              <p:cNvSpPr/>
              <p:nvPr/>
            </p:nvSpPr>
            <p:spPr>
              <a:xfrm>
                <a:off x="5979297" y="6447490"/>
                <a:ext cx="1304169" cy="408695"/>
              </a:xfrm>
              <a:custGeom>
                <a:avLst/>
                <a:gdLst>
                  <a:gd name="connsiteX0" fmla="*/ 127150 w 1304169"/>
                  <a:gd name="connsiteY0" fmla="*/ 0 h 408695"/>
                  <a:gd name="connsiteX1" fmla="*/ 1146671 w 1304169"/>
                  <a:gd name="connsiteY1" fmla="*/ 23507 h 408695"/>
                  <a:gd name="connsiteX2" fmla="*/ 1302039 w 1304169"/>
                  <a:gd name="connsiteY2" fmla="*/ 218501 h 408695"/>
                  <a:gd name="connsiteX3" fmla="*/ 1304129 w 1304169"/>
                  <a:gd name="connsiteY3" fmla="*/ 385809 h 408695"/>
                  <a:gd name="connsiteX4" fmla="*/ 1267936 w 1304169"/>
                  <a:gd name="connsiteY4" fmla="*/ 407674 h 408695"/>
                  <a:gd name="connsiteX5" fmla="*/ 66554 w 1304169"/>
                  <a:gd name="connsiteY5" fmla="*/ 403122 h 408695"/>
                  <a:gd name="connsiteX6" fmla="*/ 26108 w 1304169"/>
                  <a:gd name="connsiteY6" fmla="*/ 370362 h 408695"/>
                  <a:gd name="connsiteX7" fmla="*/ 139 w 1304169"/>
                  <a:gd name="connsiteY7" fmla="*/ 134399 h 408695"/>
                  <a:gd name="connsiteX8" fmla="*/ 127150 w 1304169"/>
                  <a:gd name="connsiteY8" fmla="*/ 0 h 4086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04169" h="408695">
                    <a:moveTo>
                      <a:pt x="127150" y="0"/>
                    </a:moveTo>
                    <a:cubicBezTo>
                      <a:pt x="140209" y="11044"/>
                      <a:pt x="821158" y="15895"/>
                      <a:pt x="1146671" y="23507"/>
                    </a:cubicBezTo>
                    <a:cubicBezTo>
                      <a:pt x="1270174" y="51416"/>
                      <a:pt x="1295547" y="127981"/>
                      <a:pt x="1302039" y="218501"/>
                    </a:cubicBezTo>
                    <a:cubicBezTo>
                      <a:pt x="1305994" y="274022"/>
                      <a:pt x="1303009" y="330064"/>
                      <a:pt x="1304129" y="385809"/>
                    </a:cubicBezTo>
                    <a:cubicBezTo>
                      <a:pt x="1304726" y="415734"/>
                      <a:pt x="1283383" y="407749"/>
                      <a:pt x="1267936" y="407674"/>
                    </a:cubicBezTo>
                    <a:cubicBezTo>
                      <a:pt x="1059658" y="406629"/>
                      <a:pt x="258713" y="402301"/>
                      <a:pt x="66554" y="403122"/>
                    </a:cubicBezTo>
                    <a:cubicBezTo>
                      <a:pt x="40436" y="403272"/>
                      <a:pt x="30511" y="396481"/>
                      <a:pt x="26108" y="370362"/>
                    </a:cubicBezTo>
                    <a:cubicBezTo>
                      <a:pt x="12974" y="292155"/>
                      <a:pt x="-1578" y="214396"/>
                      <a:pt x="139" y="134399"/>
                    </a:cubicBezTo>
                    <a:cubicBezTo>
                      <a:pt x="2303" y="36492"/>
                      <a:pt x="31182" y="5074"/>
                      <a:pt x="127150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Graphic 2">
                <a:extLst>
                  <a:ext uri="{FF2B5EF4-FFF2-40B4-BE49-F238E27FC236}">
                    <a16:creationId xmlns:a16="http://schemas.microsoft.com/office/drawing/2014/main" id="{E82D0B54-D762-44F8-A14B-501A7741CA5C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80489"/>
              </a:xfrm>
              <a:custGeom>
                <a:avLst/>
                <a:gdLst>
                  <a:gd name="connsiteX0" fmla="*/ 57798 w 1899432"/>
                  <a:gd name="connsiteY0" fmla="*/ 1077210 h 2280489"/>
                  <a:gd name="connsiteX1" fmla="*/ 519500 w 1899432"/>
                  <a:gd name="connsiteY1" fmla="*/ 726773 h 2280489"/>
                  <a:gd name="connsiteX2" fmla="*/ 673451 w 1899432"/>
                  <a:gd name="connsiteY2" fmla="*/ 501929 h 2280489"/>
                  <a:gd name="connsiteX3" fmla="*/ 653974 w 1899432"/>
                  <a:gd name="connsiteY3" fmla="*/ 437752 h 2280489"/>
                  <a:gd name="connsiteX4" fmla="*/ 838222 w 1899432"/>
                  <a:gd name="connsiteY4" fmla="*/ 88733 h 2280489"/>
                  <a:gd name="connsiteX5" fmla="*/ 1062021 w 1899432"/>
                  <a:gd name="connsiteY5" fmla="*/ 14033 h 2280489"/>
                  <a:gd name="connsiteX6" fmla="*/ 1125527 w 1899432"/>
                  <a:gd name="connsiteY6" fmla="*/ 271563 h 2280489"/>
                  <a:gd name="connsiteX7" fmla="*/ 1278507 w 1899432"/>
                  <a:gd name="connsiteY7" fmla="*/ 170820 h 2280489"/>
                  <a:gd name="connsiteX8" fmla="*/ 1465068 w 1899432"/>
                  <a:gd name="connsiteY8" fmla="*/ 305144 h 2280489"/>
                  <a:gd name="connsiteX9" fmla="*/ 1384623 w 1899432"/>
                  <a:gd name="connsiteY9" fmla="*/ 524466 h 2280489"/>
                  <a:gd name="connsiteX10" fmla="*/ 1636705 w 1899432"/>
                  <a:gd name="connsiteY10" fmla="*/ 450662 h 2280489"/>
                  <a:gd name="connsiteX11" fmla="*/ 1618870 w 1899432"/>
                  <a:gd name="connsiteY11" fmla="*/ 733116 h 2280489"/>
                  <a:gd name="connsiteX12" fmla="*/ 1849385 w 1899432"/>
                  <a:gd name="connsiteY12" fmla="*/ 704386 h 2280489"/>
                  <a:gd name="connsiteX13" fmla="*/ 1890429 w 1899432"/>
                  <a:gd name="connsiteY13" fmla="*/ 1077210 h 2280489"/>
                  <a:gd name="connsiteX14" fmla="*/ 1852743 w 1899432"/>
                  <a:gd name="connsiteY14" fmla="*/ 2277174 h 2280489"/>
                  <a:gd name="connsiteX15" fmla="*/ 833222 w 1899432"/>
                  <a:gd name="connsiteY15" fmla="*/ 2253667 h 2280489"/>
                  <a:gd name="connsiteX16" fmla="*/ 308611 w 1899432"/>
                  <a:gd name="connsiteY16" fmla="*/ 1805397 h 2280489"/>
                  <a:gd name="connsiteX17" fmla="*/ 55410 w 1899432"/>
                  <a:gd name="connsiteY17" fmla="*/ 1472049 h 2280489"/>
                  <a:gd name="connsiteX18" fmla="*/ 57798 w 1899432"/>
                  <a:gd name="connsiteY18" fmla="*/ 1077210 h 2280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80489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835953" y="2291726"/>
                      <a:pt x="983740" y="2253667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Graphic 2">
                <a:extLst>
                  <a:ext uri="{FF2B5EF4-FFF2-40B4-BE49-F238E27FC236}">
                    <a16:creationId xmlns:a16="http://schemas.microsoft.com/office/drawing/2014/main" id="{A1786550-CE52-429F-AB83-F3D1B5A05EB5}"/>
                  </a:ext>
                </a:extLst>
              </p:cNvPr>
              <p:cNvSpPr/>
              <p:nvPr/>
            </p:nvSpPr>
            <p:spPr>
              <a:xfrm>
                <a:off x="5273299" y="4193748"/>
                <a:ext cx="1899432" cy="2277173"/>
              </a:xfrm>
              <a:custGeom>
                <a:avLst/>
                <a:gdLst>
                  <a:gd name="connsiteX0" fmla="*/ 57798 w 1899432"/>
                  <a:gd name="connsiteY0" fmla="*/ 1077210 h 2277173"/>
                  <a:gd name="connsiteX1" fmla="*/ 519500 w 1899432"/>
                  <a:gd name="connsiteY1" fmla="*/ 726773 h 2277173"/>
                  <a:gd name="connsiteX2" fmla="*/ 673451 w 1899432"/>
                  <a:gd name="connsiteY2" fmla="*/ 501929 h 2277173"/>
                  <a:gd name="connsiteX3" fmla="*/ 653974 w 1899432"/>
                  <a:gd name="connsiteY3" fmla="*/ 437752 h 2277173"/>
                  <a:gd name="connsiteX4" fmla="*/ 838222 w 1899432"/>
                  <a:gd name="connsiteY4" fmla="*/ 88733 h 2277173"/>
                  <a:gd name="connsiteX5" fmla="*/ 1062021 w 1899432"/>
                  <a:gd name="connsiteY5" fmla="*/ 14033 h 2277173"/>
                  <a:gd name="connsiteX6" fmla="*/ 1125527 w 1899432"/>
                  <a:gd name="connsiteY6" fmla="*/ 271563 h 2277173"/>
                  <a:gd name="connsiteX7" fmla="*/ 1278507 w 1899432"/>
                  <a:gd name="connsiteY7" fmla="*/ 170820 h 2277173"/>
                  <a:gd name="connsiteX8" fmla="*/ 1465068 w 1899432"/>
                  <a:gd name="connsiteY8" fmla="*/ 305144 h 2277173"/>
                  <a:gd name="connsiteX9" fmla="*/ 1384623 w 1899432"/>
                  <a:gd name="connsiteY9" fmla="*/ 524466 h 2277173"/>
                  <a:gd name="connsiteX10" fmla="*/ 1636705 w 1899432"/>
                  <a:gd name="connsiteY10" fmla="*/ 450662 h 2277173"/>
                  <a:gd name="connsiteX11" fmla="*/ 1618870 w 1899432"/>
                  <a:gd name="connsiteY11" fmla="*/ 733116 h 2277173"/>
                  <a:gd name="connsiteX12" fmla="*/ 1849385 w 1899432"/>
                  <a:gd name="connsiteY12" fmla="*/ 704386 h 2277173"/>
                  <a:gd name="connsiteX13" fmla="*/ 1890429 w 1899432"/>
                  <a:gd name="connsiteY13" fmla="*/ 1077210 h 2277173"/>
                  <a:gd name="connsiteX14" fmla="*/ 1852743 w 1899432"/>
                  <a:gd name="connsiteY14" fmla="*/ 2277174 h 2277173"/>
                  <a:gd name="connsiteX15" fmla="*/ 833222 w 1899432"/>
                  <a:gd name="connsiteY15" fmla="*/ 2253667 h 2277173"/>
                  <a:gd name="connsiteX16" fmla="*/ 308611 w 1899432"/>
                  <a:gd name="connsiteY16" fmla="*/ 1805397 h 2277173"/>
                  <a:gd name="connsiteX17" fmla="*/ 55410 w 1899432"/>
                  <a:gd name="connsiteY17" fmla="*/ 1472049 h 2277173"/>
                  <a:gd name="connsiteX18" fmla="*/ 57798 w 1899432"/>
                  <a:gd name="connsiteY18" fmla="*/ 1077210 h 2277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99432" h="2277173">
                    <a:moveTo>
                      <a:pt x="57798" y="1077210"/>
                    </a:moveTo>
                    <a:cubicBezTo>
                      <a:pt x="164362" y="996466"/>
                      <a:pt x="470472" y="760279"/>
                      <a:pt x="519500" y="726773"/>
                    </a:cubicBezTo>
                    <a:cubicBezTo>
                      <a:pt x="599349" y="682073"/>
                      <a:pt x="651586" y="577598"/>
                      <a:pt x="673451" y="501929"/>
                    </a:cubicBezTo>
                    <a:cubicBezTo>
                      <a:pt x="693973" y="469990"/>
                      <a:pt x="685839" y="451483"/>
                      <a:pt x="653974" y="437752"/>
                    </a:cubicBezTo>
                    <a:cubicBezTo>
                      <a:pt x="678749" y="374097"/>
                      <a:pt x="767329" y="211938"/>
                      <a:pt x="838222" y="88733"/>
                    </a:cubicBezTo>
                    <a:cubicBezTo>
                      <a:pt x="894638" y="153"/>
                      <a:pt x="965905" y="-16413"/>
                      <a:pt x="1062021" y="14033"/>
                    </a:cubicBezTo>
                    <a:cubicBezTo>
                      <a:pt x="1152466" y="56346"/>
                      <a:pt x="1166122" y="149850"/>
                      <a:pt x="1125527" y="271563"/>
                    </a:cubicBezTo>
                    <a:cubicBezTo>
                      <a:pt x="1203435" y="213206"/>
                      <a:pt x="1244180" y="176491"/>
                      <a:pt x="1278507" y="170820"/>
                    </a:cubicBezTo>
                    <a:cubicBezTo>
                      <a:pt x="1371788" y="140970"/>
                      <a:pt x="1460890" y="218356"/>
                      <a:pt x="1465068" y="305144"/>
                    </a:cubicBezTo>
                    <a:cubicBezTo>
                      <a:pt x="1467904" y="364844"/>
                      <a:pt x="1386489" y="497675"/>
                      <a:pt x="1384623" y="524466"/>
                    </a:cubicBezTo>
                    <a:cubicBezTo>
                      <a:pt x="1418652" y="487900"/>
                      <a:pt x="1590587" y="418723"/>
                      <a:pt x="1636705" y="450662"/>
                    </a:cubicBezTo>
                    <a:cubicBezTo>
                      <a:pt x="1799387" y="554689"/>
                      <a:pt x="1621034" y="686401"/>
                      <a:pt x="1618870" y="733116"/>
                    </a:cubicBezTo>
                    <a:cubicBezTo>
                      <a:pt x="1690957" y="709385"/>
                      <a:pt x="1789685" y="640955"/>
                      <a:pt x="1849385" y="704386"/>
                    </a:cubicBezTo>
                    <a:cubicBezTo>
                      <a:pt x="1935203" y="801398"/>
                      <a:pt x="1882966" y="898410"/>
                      <a:pt x="1890429" y="1077210"/>
                    </a:cubicBezTo>
                    <a:cubicBezTo>
                      <a:pt x="1909085" y="1249145"/>
                      <a:pt x="1858415" y="2158222"/>
                      <a:pt x="1852743" y="2277174"/>
                    </a:cubicBezTo>
                    <a:cubicBezTo>
                      <a:pt x="1595662" y="2267771"/>
                      <a:pt x="983740" y="2253667"/>
                      <a:pt x="833222" y="2253667"/>
                    </a:cubicBezTo>
                    <a:cubicBezTo>
                      <a:pt x="646362" y="2118298"/>
                      <a:pt x="468606" y="1971959"/>
                      <a:pt x="308611" y="1805397"/>
                    </a:cubicBezTo>
                    <a:cubicBezTo>
                      <a:pt x="211525" y="1704355"/>
                      <a:pt x="121677" y="1597120"/>
                      <a:pt x="55410" y="1472049"/>
                    </a:cubicBezTo>
                    <a:cubicBezTo>
                      <a:pt x="-14812" y="1339590"/>
                      <a:pt x="-22871" y="1208326"/>
                      <a:pt x="57798" y="1077210"/>
                    </a:cubicBezTo>
                    <a:close/>
                  </a:path>
                </a:pathLst>
              </a:custGeom>
              <a:solidFill>
                <a:srgbClr val="DEBD90"/>
              </a:solidFill>
              <a:ln w="745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22" name="직사각형 121">
              <a:extLst>
                <a:ext uri="{FF2B5EF4-FFF2-40B4-BE49-F238E27FC236}">
                  <a16:creationId xmlns:a16="http://schemas.microsoft.com/office/drawing/2014/main" id="{7BFF8350-2F49-47E5-B900-E853C90E1845}"/>
                </a:ext>
              </a:extLst>
            </p:cNvPr>
            <p:cNvSpPr/>
            <p:nvPr/>
          </p:nvSpPr>
          <p:spPr>
            <a:xfrm>
              <a:off x="2684557" y="5595644"/>
              <a:ext cx="615896" cy="407287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1" name="그룹 130">
            <a:extLst>
              <a:ext uri="{FF2B5EF4-FFF2-40B4-BE49-F238E27FC236}">
                <a16:creationId xmlns:a16="http://schemas.microsoft.com/office/drawing/2014/main" id="{A6ACF0BF-0B21-4D08-95E8-997FBFB09DE8}"/>
              </a:ext>
            </a:extLst>
          </p:cNvPr>
          <p:cNvGrpSpPr/>
          <p:nvPr/>
        </p:nvGrpSpPr>
        <p:grpSpPr>
          <a:xfrm>
            <a:off x="8746626" y="2643728"/>
            <a:ext cx="355773" cy="357548"/>
            <a:chOff x="2202168" y="1271803"/>
            <a:chExt cx="355773" cy="357548"/>
          </a:xfrm>
        </p:grpSpPr>
        <p:sp>
          <p:nvSpPr>
            <p:cNvPr id="132" name="Graphic 2">
              <a:extLst>
                <a:ext uri="{FF2B5EF4-FFF2-40B4-BE49-F238E27FC236}">
                  <a16:creationId xmlns:a16="http://schemas.microsoft.com/office/drawing/2014/main" id="{9858768E-374A-4634-95A1-F1E3BD04A7C9}"/>
                </a:ext>
              </a:extLst>
            </p:cNvPr>
            <p:cNvSpPr/>
            <p:nvPr/>
          </p:nvSpPr>
          <p:spPr>
            <a:xfrm>
              <a:off x="2202168" y="1271803"/>
              <a:ext cx="355773" cy="357548"/>
            </a:xfrm>
            <a:custGeom>
              <a:avLst/>
              <a:gdLst>
                <a:gd name="connsiteX0" fmla="*/ 709068 w 709361"/>
                <a:gd name="connsiteY0" fmla="*/ 362042 h 712901"/>
                <a:gd name="connsiteX1" fmla="*/ 347735 w 709361"/>
                <a:gd name="connsiteY1" fmla="*/ 712738 h 712901"/>
                <a:gd name="connsiteX2" fmla="*/ 12 w 709361"/>
                <a:gd name="connsiteY2" fmla="*/ 353784 h 712901"/>
                <a:gd name="connsiteX3" fmla="*/ 365442 w 709361"/>
                <a:gd name="connsiteY3" fmla="*/ 114 h 712901"/>
                <a:gd name="connsiteX4" fmla="*/ 709068 w 709361"/>
                <a:gd name="connsiteY4" fmla="*/ 362042 h 7129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09361" h="712901">
                  <a:moveTo>
                    <a:pt x="709068" y="362042"/>
                  </a:moveTo>
                  <a:cubicBezTo>
                    <a:pt x="716798" y="554436"/>
                    <a:pt x="540658" y="718817"/>
                    <a:pt x="347735" y="712738"/>
                  </a:cubicBezTo>
                  <a:cubicBezTo>
                    <a:pt x="155605" y="706726"/>
                    <a:pt x="-1574" y="551859"/>
                    <a:pt x="12" y="353784"/>
                  </a:cubicBezTo>
                  <a:cubicBezTo>
                    <a:pt x="1597" y="156566"/>
                    <a:pt x="162411" y="-4907"/>
                    <a:pt x="365442" y="114"/>
                  </a:cubicBezTo>
                  <a:cubicBezTo>
                    <a:pt x="547198" y="4673"/>
                    <a:pt x="717393" y="155179"/>
                    <a:pt x="709068" y="362042"/>
                  </a:cubicBezTo>
                  <a:close/>
                </a:path>
              </a:pathLst>
            </a:custGeom>
            <a:solidFill>
              <a:schemeClr val="accent4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94">
              <a:extLst>
                <a:ext uri="{FF2B5EF4-FFF2-40B4-BE49-F238E27FC236}">
                  <a16:creationId xmlns:a16="http://schemas.microsoft.com/office/drawing/2014/main" id="{43407F90-F787-435A-BE85-A16DCD241251}"/>
                </a:ext>
              </a:extLst>
            </p:cNvPr>
            <p:cNvSpPr/>
            <p:nvPr/>
          </p:nvSpPr>
          <p:spPr>
            <a:xfrm>
              <a:off x="2271219" y="1356436"/>
              <a:ext cx="208846" cy="179413"/>
            </a:xfrm>
            <a:custGeom>
              <a:avLst/>
              <a:gdLst>
                <a:gd name="connsiteX0" fmla="*/ 22816 w 416409"/>
                <a:gd name="connsiteY0" fmla="*/ 127062 h 357724"/>
                <a:gd name="connsiteX1" fmla="*/ 81021 w 416409"/>
                <a:gd name="connsiteY1" fmla="*/ 127062 h 357724"/>
                <a:gd name="connsiteX2" fmla="*/ 103837 w 416409"/>
                <a:gd name="connsiteY2" fmla="*/ 149878 h 357724"/>
                <a:gd name="connsiteX3" fmla="*/ 103837 w 416409"/>
                <a:gd name="connsiteY3" fmla="*/ 334908 h 357724"/>
                <a:gd name="connsiteX4" fmla="*/ 81021 w 416409"/>
                <a:gd name="connsiteY4" fmla="*/ 357724 h 357724"/>
                <a:gd name="connsiteX5" fmla="*/ 22816 w 416409"/>
                <a:gd name="connsiteY5" fmla="*/ 357724 h 357724"/>
                <a:gd name="connsiteX6" fmla="*/ 0 w 416409"/>
                <a:gd name="connsiteY6" fmla="*/ 334908 h 357724"/>
                <a:gd name="connsiteX7" fmla="*/ 0 w 416409"/>
                <a:gd name="connsiteY7" fmla="*/ 149878 h 357724"/>
                <a:gd name="connsiteX8" fmla="*/ 22816 w 416409"/>
                <a:gd name="connsiteY8" fmla="*/ 127062 h 357724"/>
                <a:gd name="connsiteX9" fmla="*/ 179102 w 416409"/>
                <a:gd name="connsiteY9" fmla="*/ 54000 h 357724"/>
                <a:gd name="connsiteX10" fmla="*/ 237307 w 416409"/>
                <a:gd name="connsiteY10" fmla="*/ 54000 h 357724"/>
                <a:gd name="connsiteX11" fmla="*/ 260123 w 416409"/>
                <a:gd name="connsiteY11" fmla="*/ 76816 h 357724"/>
                <a:gd name="connsiteX12" fmla="*/ 260123 w 416409"/>
                <a:gd name="connsiteY12" fmla="*/ 334908 h 357724"/>
                <a:gd name="connsiteX13" fmla="*/ 237307 w 416409"/>
                <a:gd name="connsiteY13" fmla="*/ 357724 h 357724"/>
                <a:gd name="connsiteX14" fmla="*/ 179102 w 416409"/>
                <a:gd name="connsiteY14" fmla="*/ 357724 h 357724"/>
                <a:gd name="connsiteX15" fmla="*/ 156286 w 416409"/>
                <a:gd name="connsiteY15" fmla="*/ 334908 h 357724"/>
                <a:gd name="connsiteX16" fmla="*/ 156286 w 416409"/>
                <a:gd name="connsiteY16" fmla="*/ 76816 h 357724"/>
                <a:gd name="connsiteX17" fmla="*/ 179102 w 416409"/>
                <a:gd name="connsiteY17" fmla="*/ 54000 h 357724"/>
                <a:gd name="connsiteX18" fmla="*/ 335388 w 416409"/>
                <a:gd name="connsiteY18" fmla="*/ 0 h 357724"/>
                <a:gd name="connsiteX19" fmla="*/ 393593 w 416409"/>
                <a:gd name="connsiteY19" fmla="*/ 0 h 357724"/>
                <a:gd name="connsiteX20" fmla="*/ 416409 w 416409"/>
                <a:gd name="connsiteY20" fmla="*/ 22816 h 357724"/>
                <a:gd name="connsiteX21" fmla="*/ 416409 w 416409"/>
                <a:gd name="connsiteY21" fmla="*/ 334908 h 357724"/>
                <a:gd name="connsiteX22" fmla="*/ 393593 w 416409"/>
                <a:gd name="connsiteY22" fmla="*/ 357724 h 357724"/>
                <a:gd name="connsiteX23" fmla="*/ 335388 w 416409"/>
                <a:gd name="connsiteY23" fmla="*/ 357724 h 357724"/>
                <a:gd name="connsiteX24" fmla="*/ 312572 w 416409"/>
                <a:gd name="connsiteY24" fmla="*/ 334908 h 357724"/>
                <a:gd name="connsiteX25" fmla="*/ 312572 w 416409"/>
                <a:gd name="connsiteY25" fmla="*/ 22816 h 357724"/>
                <a:gd name="connsiteX26" fmla="*/ 335388 w 416409"/>
                <a:gd name="connsiteY26" fmla="*/ 0 h 357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16409" h="357724">
                  <a:moveTo>
                    <a:pt x="22816" y="127062"/>
                  </a:moveTo>
                  <a:lnTo>
                    <a:pt x="81021" y="127062"/>
                  </a:lnTo>
                  <a:cubicBezTo>
                    <a:pt x="93622" y="127062"/>
                    <a:pt x="103837" y="137277"/>
                    <a:pt x="103837" y="149878"/>
                  </a:cubicBezTo>
                  <a:lnTo>
                    <a:pt x="103837" y="334908"/>
                  </a:lnTo>
                  <a:cubicBezTo>
                    <a:pt x="103837" y="347509"/>
                    <a:pt x="93622" y="357724"/>
                    <a:pt x="81021" y="357724"/>
                  </a:cubicBezTo>
                  <a:lnTo>
                    <a:pt x="22816" y="357724"/>
                  </a:lnTo>
                  <a:cubicBezTo>
                    <a:pt x="10215" y="357724"/>
                    <a:pt x="0" y="347509"/>
                    <a:pt x="0" y="334908"/>
                  </a:cubicBezTo>
                  <a:lnTo>
                    <a:pt x="0" y="149878"/>
                  </a:lnTo>
                  <a:cubicBezTo>
                    <a:pt x="0" y="137277"/>
                    <a:pt x="10215" y="127062"/>
                    <a:pt x="22816" y="127062"/>
                  </a:cubicBezTo>
                  <a:close/>
                  <a:moveTo>
                    <a:pt x="179102" y="54000"/>
                  </a:moveTo>
                  <a:lnTo>
                    <a:pt x="237307" y="54000"/>
                  </a:lnTo>
                  <a:cubicBezTo>
                    <a:pt x="249908" y="54000"/>
                    <a:pt x="260123" y="64215"/>
                    <a:pt x="260123" y="76816"/>
                  </a:cubicBezTo>
                  <a:lnTo>
                    <a:pt x="260123" y="334908"/>
                  </a:lnTo>
                  <a:cubicBezTo>
                    <a:pt x="260123" y="347509"/>
                    <a:pt x="249908" y="357724"/>
                    <a:pt x="237307" y="357724"/>
                  </a:cubicBezTo>
                  <a:lnTo>
                    <a:pt x="179102" y="357724"/>
                  </a:lnTo>
                  <a:cubicBezTo>
                    <a:pt x="166501" y="357724"/>
                    <a:pt x="156286" y="347509"/>
                    <a:pt x="156286" y="334908"/>
                  </a:cubicBezTo>
                  <a:lnTo>
                    <a:pt x="156286" y="76816"/>
                  </a:lnTo>
                  <a:cubicBezTo>
                    <a:pt x="156286" y="64215"/>
                    <a:pt x="166501" y="54000"/>
                    <a:pt x="179102" y="54000"/>
                  </a:cubicBezTo>
                  <a:close/>
                  <a:moveTo>
                    <a:pt x="335388" y="0"/>
                  </a:moveTo>
                  <a:lnTo>
                    <a:pt x="393593" y="0"/>
                  </a:lnTo>
                  <a:cubicBezTo>
                    <a:pt x="406194" y="0"/>
                    <a:pt x="416409" y="10215"/>
                    <a:pt x="416409" y="22816"/>
                  </a:cubicBezTo>
                  <a:lnTo>
                    <a:pt x="416409" y="334908"/>
                  </a:lnTo>
                  <a:cubicBezTo>
                    <a:pt x="416409" y="347509"/>
                    <a:pt x="406194" y="357724"/>
                    <a:pt x="393593" y="357724"/>
                  </a:cubicBezTo>
                  <a:lnTo>
                    <a:pt x="335388" y="357724"/>
                  </a:lnTo>
                  <a:cubicBezTo>
                    <a:pt x="322787" y="357724"/>
                    <a:pt x="312572" y="347509"/>
                    <a:pt x="312572" y="334908"/>
                  </a:cubicBezTo>
                  <a:lnTo>
                    <a:pt x="312572" y="22816"/>
                  </a:lnTo>
                  <a:cubicBezTo>
                    <a:pt x="312572" y="10215"/>
                    <a:pt x="322787" y="0"/>
                    <a:pt x="3353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34" name="Plus Sign 157">
            <a:extLst>
              <a:ext uri="{FF2B5EF4-FFF2-40B4-BE49-F238E27FC236}">
                <a16:creationId xmlns:a16="http://schemas.microsoft.com/office/drawing/2014/main" id="{D1811381-697B-4BAF-8DB8-16112C7011BC}"/>
              </a:ext>
            </a:extLst>
          </p:cNvPr>
          <p:cNvSpPr/>
          <p:nvPr/>
        </p:nvSpPr>
        <p:spPr>
          <a:xfrm>
            <a:off x="10837554" y="3501416"/>
            <a:ext cx="217270" cy="217271"/>
          </a:xfrm>
          <a:prstGeom prst="mathPlus">
            <a:avLst>
              <a:gd name="adj1" fmla="val 18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Freeform: Shape 154">
            <a:extLst>
              <a:ext uri="{FF2B5EF4-FFF2-40B4-BE49-F238E27FC236}">
                <a16:creationId xmlns:a16="http://schemas.microsoft.com/office/drawing/2014/main" id="{2DCCD8A4-1B5A-4192-BE35-D7B2ECB13768}"/>
              </a:ext>
            </a:extLst>
          </p:cNvPr>
          <p:cNvSpPr/>
          <p:nvPr/>
        </p:nvSpPr>
        <p:spPr>
          <a:xfrm>
            <a:off x="9990272" y="3181657"/>
            <a:ext cx="270571" cy="269276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6" name="Graphic 2">
            <a:extLst>
              <a:ext uri="{FF2B5EF4-FFF2-40B4-BE49-F238E27FC236}">
                <a16:creationId xmlns:a16="http://schemas.microsoft.com/office/drawing/2014/main" id="{28C7178C-EEFA-493C-B6CF-517E5E7E1586}"/>
              </a:ext>
            </a:extLst>
          </p:cNvPr>
          <p:cNvSpPr/>
          <p:nvPr/>
        </p:nvSpPr>
        <p:spPr>
          <a:xfrm>
            <a:off x="9797887" y="2804120"/>
            <a:ext cx="154123" cy="148250"/>
          </a:xfrm>
          <a:custGeom>
            <a:avLst/>
            <a:gdLst>
              <a:gd name="connsiteX0" fmla="*/ 286008 w 307299"/>
              <a:gd name="connsiteY0" fmla="*/ 0 h 295590"/>
              <a:gd name="connsiteX1" fmla="*/ 304838 w 307299"/>
              <a:gd name="connsiteY1" fmla="*/ 24247 h 295590"/>
              <a:gd name="connsiteX2" fmla="*/ 243922 w 307299"/>
              <a:gd name="connsiteY2" fmla="*/ 199596 h 295590"/>
              <a:gd name="connsiteX3" fmla="*/ 216371 w 307299"/>
              <a:gd name="connsiteY3" fmla="*/ 278879 h 295590"/>
              <a:gd name="connsiteX4" fmla="*/ 189481 w 307299"/>
              <a:gd name="connsiteY4" fmla="*/ 285155 h 295590"/>
              <a:gd name="connsiteX5" fmla="*/ 9574 w 307299"/>
              <a:gd name="connsiteY5" fmla="*/ 76178 h 295590"/>
              <a:gd name="connsiteX6" fmla="*/ 589 w 307299"/>
              <a:gd name="connsiteY6" fmla="*/ 56621 h 295590"/>
              <a:gd name="connsiteX7" fmla="*/ 20145 w 307299"/>
              <a:gd name="connsiteY7" fmla="*/ 49023 h 295590"/>
              <a:gd name="connsiteX8" fmla="*/ 225753 w 307299"/>
              <a:gd name="connsiteY8" fmla="*/ 10109 h 295590"/>
              <a:gd name="connsiteX9" fmla="*/ 286008 w 307299"/>
              <a:gd name="connsiteY9" fmla="*/ 0 h 295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07299" h="295590">
                <a:moveTo>
                  <a:pt x="286008" y="0"/>
                </a:moveTo>
                <a:cubicBezTo>
                  <a:pt x="302526" y="1255"/>
                  <a:pt x="312105" y="4295"/>
                  <a:pt x="304838" y="24247"/>
                </a:cubicBezTo>
                <a:cubicBezTo>
                  <a:pt x="283630" y="82389"/>
                  <a:pt x="264073" y="141058"/>
                  <a:pt x="243922" y="199596"/>
                </a:cubicBezTo>
                <a:cubicBezTo>
                  <a:pt x="234804" y="226023"/>
                  <a:pt x="226149" y="252649"/>
                  <a:pt x="216371" y="278879"/>
                </a:cubicBezTo>
                <a:cubicBezTo>
                  <a:pt x="211152" y="292952"/>
                  <a:pt x="206064" y="304976"/>
                  <a:pt x="189481" y="285155"/>
                </a:cubicBezTo>
                <a:cubicBezTo>
                  <a:pt x="130415" y="214792"/>
                  <a:pt x="69829" y="145617"/>
                  <a:pt x="9574" y="76178"/>
                </a:cubicBezTo>
                <a:cubicBezTo>
                  <a:pt x="4421" y="70232"/>
                  <a:pt x="-1988" y="65211"/>
                  <a:pt x="589" y="56621"/>
                </a:cubicBezTo>
                <a:cubicBezTo>
                  <a:pt x="3628" y="46513"/>
                  <a:pt x="13075" y="49948"/>
                  <a:pt x="20145" y="49023"/>
                </a:cubicBezTo>
                <a:cubicBezTo>
                  <a:pt x="89386" y="39840"/>
                  <a:pt x="157833" y="26296"/>
                  <a:pt x="225753" y="10109"/>
                </a:cubicBezTo>
                <a:cubicBezTo>
                  <a:pt x="245970" y="5286"/>
                  <a:pt x="267707" y="10307"/>
                  <a:pt x="286008" y="0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7" name="Graphic 2">
            <a:extLst>
              <a:ext uri="{FF2B5EF4-FFF2-40B4-BE49-F238E27FC236}">
                <a16:creationId xmlns:a16="http://schemas.microsoft.com/office/drawing/2014/main" id="{BA12BC6E-AC51-47BD-886F-DB18B57A15DC}"/>
              </a:ext>
            </a:extLst>
          </p:cNvPr>
          <p:cNvSpPr/>
          <p:nvPr/>
        </p:nvSpPr>
        <p:spPr>
          <a:xfrm>
            <a:off x="9938185" y="1866619"/>
            <a:ext cx="155830" cy="141926"/>
          </a:xfrm>
          <a:custGeom>
            <a:avLst/>
            <a:gdLst>
              <a:gd name="connsiteX0" fmla="*/ 19838 w 310704"/>
              <a:gd name="connsiteY0" fmla="*/ 282265 h 282981"/>
              <a:gd name="connsiteX1" fmla="*/ 3585 w 310704"/>
              <a:gd name="connsiteY1" fmla="*/ 260991 h 282981"/>
              <a:gd name="connsiteX2" fmla="*/ 122048 w 310704"/>
              <a:gd name="connsiteY2" fmla="*/ 12041 h 282981"/>
              <a:gd name="connsiteX3" fmla="*/ 147881 w 310704"/>
              <a:gd name="connsiteY3" fmla="*/ 10456 h 282981"/>
              <a:gd name="connsiteX4" fmla="*/ 303276 w 310704"/>
              <a:gd name="connsiteY4" fmla="*/ 237272 h 282981"/>
              <a:gd name="connsiteX5" fmla="*/ 291978 w 310704"/>
              <a:gd name="connsiteY5" fmla="*/ 264492 h 282981"/>
              <a:gd name="connsiteX6" fmla="*/ 19838 w 310704"/>
              <a:gd name="connsiteY6" fmla="*/ 282265 h 282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10704" h="282981">
                <a:moveTo>
                  <a:pt x="19838" y="282265"/>
                </a:moveTo>
                <a:cubicBezTo>
                  <a:pt x="2066" y="285304"/>
                  <a:pt x="-4872" y="278763"/>
                  <a:pt x="3585" y="260991"/>
                </a:cubicBezTo>
                <a:cubicBezTo>
                  <a:pt x="43161" y="178008"/>
                  <a:pt x="82670" y="95091"/>
                  <a:pt x="122048" y="12041"/>
                </a:cubicBezTo>
                <a:cubicBezTo>
                  <a:pt x="129976" y="-4674"/>
                  <a:pt x="138829" y="-2824"/>
                  <a:pt x="147881" y="10456"/>
                </a:cubicBezTo>
                <a:cubicBezTo>
                  <a:pt x="199745" y="86039"/>
                  <a:pt x="251279" y="161755"/>
                  <a:pt x="303276" y="237272"/>
                </a:cubicBezTo>
                <a:cubicBezTo>
                  <a:pt x="314309" y="253327"/>
                  <a:pt x="314970" y="264162"/>
                  <a:pt x="291978" y="264492"/>
                </a:cubicBezTo>
                <a:cubicBezTo>
                  <a:pt x="200868" y="265814"/>
                  <a:pt x="111080" y="283719"/>
                  <a:pt x="19838" y="282265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8" name="Freeform: Shape 160">
            <a:extLst>
              <a:ext uri="{FF2B5EF4-FFF2-40B4-BE49-F238E27FC236}">
                <a16:creationId xmlns:a16="http://schemas.microsoft.com/office/drawing/2014/main" id="{8DDF3627-876B-4F7E-B330-86D54CE5430E}"/>
              </a:ext>
            </a:extLst>
          </p:cNvPr>
          <p:cNvSpPr/>
          <p:nvPr/>
        </p:nvSpPr>
        <p:spPr>
          <a:xfrm>
            <a:off x="7034688" y="4158976"/>
            <a:ext cx="183258" cy="179818"/>
          </a:xfrm>
          <a:custGeom>
            <a:avLst/>
            <a:gdLst>
              <a:gd name="connsiteX0" fmla="*/ 306787 w 365391"/>
              <a:gd name="connsiteY0" fmla="*/ 55338 h 358532"/>
              <a:gd name="connsiteX1" fmla="*/ 221426 w 365391"/>
              <a:gd name="connsiteY1" fmla="*/ 74432 h 358532"/>
              <a:gd name="connsiteX2" fmla="*/ 96554 w 365391"/>
              <a:gd name="connsiteY2" fmla="*/ 103436 h 358532"/>
              <a:gd name="connsiteX3" fmla="*/ 80631 w 365391"/>
              <a:gd name="connsiteY3" fmla="*/ 120945 h 358532"/>
              <a:gd name="connsiteX4" fmla="*/ 234705 w 365391"/>
              <a:gd name="connsiteY4" fmla="*/ 288166 h 358532"/>
              <a:gd name="connsiteX5" fmla="*/ 241444 w 365391"/>
              <a:gd name="connsiteY5" fmla="*/ 268544 h 358532"/>
              <a:gd name="connsiteX6" fmla="*/ 306787 w 365391"/>
              <a:gd name="connsiteY6" fmla="*/ 55338 h 358532"/>
              <a:gd name="connsiteX7" fmla="*/ 328854 w 365391"/>
              <a:gd name="connsiteY7" fmla="*/ 1227 h 358532"/>
              <a:gd name="connsiteX8" fmla="*/ 365391 w 365391"/>
              <a:gd name="connsiteY8" fmla="*/ 23360 h 358532"/>
              <a:gd name="connsiteX9" fmla="*/ 349600 w 365391"/>
              <a:gd name="connsiteY9" fmla="*/ 77933 h 358532"/>
              <a:gd name="connsiteX10" fmla="*/ 272564 w 365391"/>
              <a:gd name="connsiteY10" fmla="*/ 329657 h 358532"/>
              <a:gd name="connsiteX11" fmla="*/ 221029 w 365391"/>
              <a:gd name="connsiteY11" fmla="*/ 342541 h 358532"/>
              <a:gd name="connsiteX12" fmla="*/ 11590 w 365391"/>
              <a:gd name="connsiteY12" fmla="*/ 118500 h 358532"/>
              <a:gd name="connsiteX13" fmla="*/ 24671 w 365391"/>
              <a:gd name="connsiteY13" fmla="*/ 72780 h 358532"/>
              <a:gd name="connsiteX14" fmla="*/ 328854 w 365391"/>
              <a:gd name="connsiteY14" fmla="*/ 1227 h 358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65391" h="358532">
                <a:moveTo>
                  <a:pt x="306787" y="55338"/>
                </a:moveTo>
                <a:cubicBezTo>
                  <a:pt x="274479" y="62605"/>
                  <a:pt x="247985" y="68486"/>
                  <a:pt x="221426" y="74432"/>
                </a:cubicBezTo>
                <a:cubicBezTo>
                  <a:pt x="179735" y="83814"/>
                  <a:pt x="137848" y="92535"/>
                  <a:pt x="96554" y="103436"/>
                </a:cubicBezTo>
                <a:cubicBezTo>
                  <a:pt x="90740" y="104956"/>
                  <a:pt x="65633" y="103767"/>
                  <a:pt x="80631" y="120945"/>
                </a:cubicBezTo>
                <a:cubicBezTo>
                  <a:pt x="129523" y="176839"/>
                  <a:pt x="181056" y="230356"/>
                  <a:pt x="234705" y="288166"/>
                </a:cubicBezTo>
                <a:cubicBezTo>
                  <a:pt x="238140" y="278322"/>
                  <a:pt x="239924" y="273499"/>
                  <a:pt x="241444" y="268544"/>
                </a:cubicBezTo>
                <a:cubicBezTo>
                  <a:pt x="262653" y="199369"/>
                  <a:pt x="283861" y="130260"/>
                  <a:pt x="306787" y="55338"/>
                </a:cubicBezTo>
                <a:close/>
                <a:moveTo>
                  <a:pt x="328854" y="1227"/>
                </a:moveTo>
                <a:cubicBezTo>
                  <a:pt x="347288" y="-3002"/>
                  <a:pt x="361361" y="3539"/>
                  <a:pt x="365391" y="23360"/>
                </a:cubicBezTo>
                <a:cubicBezTo>
                  <a:pt x="359973" y="42190"/>
                  <a:pt x="355018" y="60161"/>
                  <a:pt x="349600" y="77933"/>
                </a:cubicBezTo>
                <a:cubicBezTo>
                  <a:pt x="324031" y="161841"/>
                  <a:pt x="298462" y="245815"/>
                  <a:pt x="272564" y="329657"/>
                </a:cubicBezTo>
                <a:cubicBezTo>
                  <a:pt x="262257" y="362891"/>
                  <a:pt x="244946" y="367780"/>
                  <a:pt x="221029" y="342541"/>
                </a:cubicBezTo>
                <a:cubicBezTo>
                  <a:pt x="150665" y="268345"/>
                  <a:pt x="80896" y="193621"/>
                  <a:pt x="11590" y="118500"/>
                </a:cubicBezTo>
                <a:cubicBezTo>
                  <a:pt x="-7571" y="97754"/>
                  <a:pt x="-2814" y="79519"/>
                  <a:pt x="24671" y="72780"/>
                </a:cubicBezTo>
                <a:cubicBezTo>
                  <a:pt x="125823" y="47938"/>
                  <a:pt x="227306" y="24549"/>
                  <a:pt x="328854" y="1227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39" name="Freeform: Shape 159">
            <a:extLst>
              <a:ext uri="{FF2B5EF4-FFF2-40B4-BE49-F238E27FC236}">
                <a16:creationId xmlns:a16="http://schemas.microsoft.com/office/drawing/2014/main" id="{83D2F777-4759-4A3C-BEBB-02A1A67A8A4E}"/>
              </a:ext>
            </a:extLst>
          </p:cNvPr>
          <p:cNvSpPr/>
          <p:nvPr/>
        </p:nvSpPr>
        <p:spPr>
          <a:xfrm>
            <a:off x="7518113" y="3376114"/>
            <a:ext cx="181591" cy="181889"/>
          </a:xfrm>
          <a:custGeom>
            <a:avLst/>
            <a:gdLst>
              <a:gd name="connsiteX0" fmla="*/ 305309 w 362067"/>
              <a:gd name="connsiteY0" fmla="*/ 57282 h 362661"/>
              <a:gd name="connsiteX1" fmla="*/ 86289 w 362067"/>
              <a:gd name="connsiteY1" fmla="*/ 119651 h 362661"/>
              <a:gd name="connsiteX2" fmla="*/ 245979 w 362067"/>
              <a:gd name="connsiteY2" fmla="*/ 296387 h 362661"/>
              <a:gd name="connsiteX3" fmla="*/ 305309 w 362067"/>
              <a:gd name="connsiteY3" fmla="*/ 57282 h 362661"/>
              <a:gd name="connsiteX4" fmla="*/ 334446 w 362067"/>
              <a:gd name="connsiteY4" fmla="*/ 0 h 362661"/>
              <a:gd name="connsiteX5" fmla="*/ 360874 w 362067"/>
              <a:gd name="connsiteY5" fmla="*/ 31713 h 362661"/>
              <a:gd name="connsiteX6" fmla="*/ 282515 w 362067"/>
              <a:gd name="connsiteY6" fmla="*/ 340918 h 362661"/>
              <a:gd name="connsiteX7" fmla="*/ 232435 w 362067"/>
              <a:gd name="connsiteY7" fmla="*/ 346996 h 362661"/>
              <a:gd name="connsiteX8" fmla="*/ 42948 w 362067"/>
              <a:gd name="connsiteY8" fmla="*/ 163323 h 362661"/>
              <a:gd name="connsiteX9" fmla="*/ 67856 w 362067"/>
              <a:gd name="connsiteY9" fmla="*/ 75980 h 362661"/>
              <a:gd name="connsiteX10" fmla="*/ 311454 w 362067"/>
              <a:gd name="connsiteY10" fmla="*/ 6475 h 362661"/>
              <a:gd name="connsiteX11" fmla="*/ 334446 w 362067"/>
              <a:gd name="connsiteY11" fmla="*/ 0 h 3626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62067" h="362661">
                <a:moveTo>
                  <a:pt x="305309" y="57282"/>
                </a:moveTo>
                <a:cubicBezTo>
                  <a:pt x="224176" y="80406"/>
                  <a:pt x="149782" y="101549"/>
                  <a:pt x="86289" y="119651"/>
                </a:cubicBezTo>
                <a:cubicBezTo>
                  <a:pt x="137030" y="175744"/>
                  <a:pt x="189687" y="234084"/>
                  <a:pt x="245979" y="296387"/>
                </a:cubicBezTo>
                <a:cubicBezTo>
                  <a:pt x="266460" y="213734"/>
                  <a:pt x="285224" y="138085"/>
                  <a:pt x="305309" y="57282"/>
                </a:cubicBezTo>
                <a:close/>
                <a:moveTo>
                  <a:pt x="334446" y="0"/>
                </a:moveTo>
                <a:cubicBezTo>
                  <a:pt x="353276" y="1718"/>
                  <a:pt x="366159" y="10307"/>
                  <a:pt x="360874" y="31713"/>
                </a:cubicBezTo>
                <a:cubicBezTo>
                  <a:pt x="335305" y="134914"/>
                  <a:pt x="309538" y="238048"/>
                  <a:pt x="282515" y="340918"/>
                </a:cubicBezTo>
                <a:cubicBezTo>
                  <a:pt x="275446" y="367742"/>
                  <a:pt x="256153" y="369724"/>
                  <a:pt x="232435" y="346996"/>
                </a:cubicBezTo>
                <a:cubicBezTo>
                  <a:pt x="169008" y="286080"/>
                  <a:pt x="105582" y="225098"/>
                  <a:pt x="42948" y="163323"/>
                </a:cubicBezTo>
                <a:cubicBezTo>
                  <a:pt x="-18629" y="102606"/>
                  <a:pt x="-17109" y="99434"/>
                  <a:pt x="67856" y="75980"/>
                </a:cubicBezTo>
                <a:cubicBezTo>
                  <a:pt x="149253" y="53516"/>
                  <a:pt x="230254" y="29665"/>
                  <a:pt x="311454" y="6475"/>
                </a:cubicBezTo>
                <a:cubicBezTo>
                  <a:pt x="318919" y="4360"/>
                  <a:pt x="326319" y="2312"/>
                  <a:pt x="334446" y="0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0" name="Graphic 2">
            <a:extLst>
              <a:ext uri="{FF2B5EF4-FFF2-40B4-BE49-F238E27FC236}">
                <a16:creationId xmlns:a16="http://schemas.microsoft.com/office/drawing/2014/main" id="{8EAF4095-524B-4A91-85EE-E4609074F5FC}"/>
              </a:ext>
            </a:extLst>
          </p:cNvPr>
          <p:cNvSpPr/>
          <p:nvPr/>
        </p:nvSpPr>
        <p:spPr>
          <a:xfrm>
            <a:off x="8492528" y="2888810"/>
            <a:ext cx="98975" cy="100336"/>
          </a:xfrm>
          <a:custGeom>
            <a:avLst/>
            <a:gdLst>
              <a:gd name="connsiteX0" fmla="*/ 3559 w 197343"/>
              <a:gd name="connsiteY0" fmla="*/ 93908 h 200055"/>
              <a:gd name="connsiteX1" fmla="*/ 9373 w 197343"/>
              <a:gd name="connsiteY1" fmla="*/ 10330 h 200055"/>
              <a:gd name="connsiteX2" fmla="*/ 97773 w 197343"/>
              <a:gd name="connsiteY2" fmla="*/ 4120 h 200055"/>
              <a:gd name="connsiteX3" fmla="*/ 153669 w 197343"/>
              <a:gd name="connsiteY3" fmla="*/ 3525 h 200055"/>
              <a:gd name="connsiteX4" fmla="*/ 197142 w 197343"/>
              <a:gd name="connsiteY4" fmla="*/ 45479 h 200055"/>
              <a:gd name="connsiteX5" fmla="*/ 196680 w 197343"/>
              <a:gd name="connsiteY5" fmla="*/ 167113 h 200055"/>
              <a:gd name="connsiteX6" fmla="*/ 163248 w 197343"/>
              <a:gd name="connsiteY6" fmla="*/ 200015 h 200055"/>
              <a:gd name="connsiteX7" fmla="*/ 28401 w 197343"/>
              <a:gd name="connsiteY7" fmla="*/ 199619 h 200055"/>
              <a:gd name="connsiteX8" fmla="*/ 3295 w 197343"/>
              <a:gd name="connsiteY8" fmla="*/ 174909 h 200055"/>
              <a:gd name="connsiteX9" fmla="*/ 3559 w 197343"/>
              <a:gd name="connsiteY9" fmla="*/ 93908 h 2000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7343" h="200055">
                <a:moveTo>
                  <a:pt x="3559" y="93908"/>
                </a:moveTo>
                <a:cubicBezTo>
                  <a:pt x="5276" y="68934"/>
                  <a:pt x="-8730" y="29821"/>
                  <a:pt x="9373" y="10330"/>
                </a:cubicBezTo>
                <a:cubicBezTo>
                  <a:pt x="27938" y="-9623"/>
                  <a:pt x="67514" y="5771"/>
                  <a:pt x="97773" y="4120"/>
                </a:cubicBezTo>
                <a:cubicBezTo>
                  <a:pt x="116339" y="3063"/>
                  <a:pt x="135235" y="5705"/>
                  <a:pt x="153669" y="3525"/>
                </a:cubicBezTo>
                <a:cubicBezTo>
                  <a:pt x="186637" y="-373"/>
                  <a:pt x="199124" y="11850"/>
                  <a:pt x="197142" y="45479"/>
                </a:cubicBezTo>
                <a:cubicBezTo>
                  <a:pt x="194764" y="85914"/>
                  <a:pt x="196548" y="126546"/>
                  <a:pt x="196680" y="167113"/>
                </a:cubicBezTo>
                <a:cubicBezTo>
                  <a:pt x="196812" y="189709"/>
                  <a:pt x="187958" y="200808"/>
                  <a:pt x="163248" y="200015"/>
                </a:cubicBezTo>
                <a:cubicBezTo>
                  <a:pt x="118322" y="198496"/>
                  <a:pt x="73328" y="199090"/>
                  <a:pt x="28401" y="199619"/>
                </a:cubicBezTo>
                <a:cubicBezTo>
                  <a:pt x="10562" y="199817"/>
                  <a:pt x="2370" y="193871"/>
                  <a:pt x="3295" y="174909"/>
                </a:cubicBezTo>
                <a:cubicBezTo>
                  <a:pt x="4417" y="149869"/>
                  <a:pt x="3559" y="124564"/>
                  <a:pt x="3559" y="93908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1" name="Graphic 2">
            <a:extLst>
              <a:ext uri="{FF2B5EF4-FFF2-40B4-BE49-F238E27FC236}">
                <a16:creationId xmlns:a16="http://schemas.microsoft.com/office/drawing/2014/main" id="{2AA70B50-04C9-4AD2-81F0-C4F82400BAD6}"/>
              </a:ext>
            </a:extLst>
          </p:cNvPr>
          <p:cNvSpPr/>
          <p:nvPr/>
        </p:nvSpPr>
        <p:spPr>
          <a:xfrm>
            <a:off x="8467094" y="2512996"/>
            <a:ext cx="134136" cy="131618"/>
          </a:xfrm>
          <a:custGeom>
            <a:avLst/>
            <a:gdLst>
              <a:gd name="connsiteX0" fmla="*/ 267449 w 267449"/>
              <a:gd name="connsiteY0" fmla="*/ 262427 h 262427"/>
              <a:gd name="connsiteX1" fmla="*/ 0 w 267449"/>
              <a:gd name="connsiteY1" fmla="*/ 201049 h 262427"/>
              <a:gd name="connsiteX2" fmla="*/ 185919 w 267449"/>
              <a:gd name="connsiteY2" fmla="*/ 0 h 262427"/>
              <a:gd name="connsiteX3" fmla="*/ 267449 w 267449"/>
              <a:gd name="connsiteY3" fmla="*/ 262427 h 2624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7449" h="262427">
                <a:moveTo>
                  <a:pt x="267449" y="262427"/>
                </a:moveTo>
                <a:cubicBezTo>
                  <a:pt x="175745" y="241351"/>
                  <a:pt x="90581" y="221861"/>
                  <a:pt x="0" y="201049"/>
                </a:cubicBezTo>
                <a:cubicBezTo>
                  <a:pt x="62105" y="133856"/>
                  <a:pt x="121436" y="69703"/>
                  <a:pt x="185919" y="0"/>
                </a:cubicBezTo>
                <a:cubicBezTo>
                  <a:pt x="213602" y="89128"/>
                  <a:pt x="239634" y="172771"/>
                  <a:pt x="267449" y="262427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2" name="Graphic 2">
            <a:extLst>
              <a:ext uri="{FF2B5EF4-FFF2-40B4-BE49-F238E27FC236}">
                <a16:creationId xmlns:a16="http://schemas.microsoft.com/office/drawing/2014/main" id="{8A60268A-2D89-4AA0-A917-102E89B21811}"/>
              </a:ext>
            </a:extLst>
          </p:cNvPr>
          <p:cNvSpPr/>
          <p:nvPr/>
        </p:nvSpPr>
        <p:spPr>
          <a:xfrm>
            <a:off x="10702283" y="2253385"/>
            <a:ext cx="87160" cy="87589"/>
          </a:xfrm>
          <a:custGeom>
            <a:avLst/>
            <a:gdLst>
              <a:gd name="connsiteX0" fmla="*/ 173773 w 173784"/>
              <a:gd name="connsiteY0" fmla="*/ 89863 h 174640"/>
              <a:gd name="connsiteX1" fmla="*/ 88544 w 173784"/>
              <a:gd name="connsiteY1" fmla="*/ 174630 h 174640"/>
              <a:gd name="connsiteX2" fmla="*/ 11 w 173784"/>
              <a:gd name="connsiteY2" fmla="*/ 85634 h 174640"/>
              <a:gd name="connsiteX3" fmla="*/ 89403 w 173784"/>
              <a:gd name="connsiteY3" fmla="*/ 9 h 174640"/>
              <a:gd name="connsiteX4" fmla="*/ 173773 w 173784"/>
              <a:gd name="connsiteY4" fmla="*/ 89863 h 174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784" h="174640">
                <a:moveTo>
                  <a:pt x="173773" y="89863"/>
                </a:moveTo>
                <a:cubicBezTo>
                  <a:pt x="173047" y="139217"/>
                  <a:pt x="136775" y="175357"/>
                  <a:pt x="88544" y="174630"/>
                </a:cubicBezTo>
                <a:cubicBezTo>
                  <a:pt x="35887" y="173837"/>
                  <a:pt x="-716" y="137036"/>
                  <a:pt x="11" y="85634"/>
                </a:cubicBezTo>
                <a:cubicBezTo>
                  <a:pt x="737" y="37206"/>
                  <a:pt x="40313" y="-652"/>
                  <a:pt x="89403" y="9"/>
                </a:cubicBezTo>
                <a:cubicBezTo>
                  <a:pt x="137963" y="669"/>
                  <a:pt x="174500" y="39584"/>
                  <a:pt x="173773" y="89863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3" name="Graphic 2">
            <a:extLst>
              <a:ext uri="{FF2B5EF4-FFF2-40B4-BE49-F238E27FC236}">
                <a16:creationId xmlns:a16="http://schemas.microsoft.com/office/drawing/2014/main" id="{4B921BD5-C211-49DA-A055-D3265ED49850}"/>
              </a:ext>
            </a:extLst>
          </p:cNvPr>
          <p:cNvSpPr/>
          <p:nvPr/>
        </p:nvSpPr>
        <p:spPr>
          <a:xfrm>
            <a:off x="11288771" y="3224387"/>
            <a:ext cx="73516" cy="73508"/>
          </a:xfrm>
          <a:custGeom>
            <a:avLst/>
            <a:gdLst>
              <a:gd name="connsiteX0" fmla="*/ 77024 w 146580"/>
              <a:gd name="connsiteY0" fmla="*/ 19 h 146564"/>
              <a:gd name="connsiteX1" fmla="*/ 146529 w 146580"/>
              <a:gd name="connsiteY1" fmla="*/ 69854 h 146564"/>
              <a:gd name="connsiteX2" fmla="*/ 69690 w 146580"/>
              <a:gd name="connsiteY2" fmla="*/ 146561 h 146564"/>
              <a:gd name="connsiteX3" fmla="*/ 54 w 146580"/>
              <a:gd name="connsiteY3" fmla="*/ 75668 h 146564"/>
              <a:gd name="connsiteX4" fmla="*/ 77024 w 146580"/>
              <a:gd name="connsiteY4" fmla="*/ 19 h 1465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6580" h="146564">
                <a:moveTo>
                  <a:pt x="77024" y="19"/>
                </a:moveTo>
                <a:cubicBezTo>
                  <a:pt x="146133" y="217"/>
                  <a:pt x="146133" y="217"/>
                  <a:pt x="146529" y="69854"/>
                </a:cubicBezTo>
                <a:cubicBezTo>
                  <a:pt x="146926" y="146495"/>
                  <a:pt x="146926" y="146495"/>
                  <a:pt x="69690" y="146561"/>
                </a:cubicBezTo>
                <a:cubicBezTo>
                  <a:pt x="-343" y="146627"/>
                  <a:pt x="-343" y="146627"/>
                  <a:pt x="54" y="75668"/>
                </a:cubicBezTo>
                <a:cubicBezTo>
                  <a:pt x="516" y="-179"/>
                  <a:pt x="516" y="-179"/>
                  <a:pt x="77024" y="19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4" name="Graphic 2">
            <a:extLst>
              <a:ext uri="{FF2B5EF4-FFF2-40B4-BE49-F238E27FC236}">
                <a16:creationId xmlns:a16="http://schemas.microsoft.com/office/drawing/2014/main" id="{FD13EA32-0687-4BE6-B1F4-689B43440EBE}"/>
              </a:ext>
            </a:extLst>
          </p:cNvPr>
          <p:cNvSpPr/>
          <p:nvPr/>
        </p:nvSpPr>
        <p:spPr>
          <a:xfrm>
            <a:off x="7729607" y="3920943"/>
            <a:ext cx="80499" cy="81583"/>
          </a:xfrm>
          <a:custGeom>
            <a:avLst/>
            <a:gdLst>
              <a:gd name="connsiteX0" fmla="*/ 160205 w 160503"/>
              <a:gd name="connsiteY0" fmla="*/ 82653 h 162665"/>
              <a:gd name="connsiteX1" fmla="*/ 79006 w 160503"/>
              <a:gd name="connsiteY1" fmla="*/ 162597 h 162665"/>
              <a:gd name="connsiteX2" fmla="*/ 251 w 160503"/>
              <a:gd name="connsiteY2" fmla="*/ 75782 h 162665"/>
              <a:gd name="connsiteX3" fmla="*/ 78675 w 160503"/>
              <a:gd name="connsiteY3" fmla="*/ 0 h 162665"/>
              <a:gd name="connsiteX4" fmla="*/ 160205 w 160503"/>
              <a:gd name="connsiteY4" fmla="*/ 82653 h 162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503" h="162665">
                <a:moveTo>
                  <a:pt x="160205" y="82653"/>
                </a:moveTo>
                <a:cubicBezTo>
                  <a:pt x="164632" y="128505"/>
                  <a:pt x="118912" y="164447"/>
                  <a:pt x="79006" y="162597"/>
                </a:cubicBezTo>
                <a:cubicBezTo>
                  <a:pt x="40025" y="160813"/>
                  <a:pt x="-3713" y="130091"/>
                  <a:pt x="251" y="75782"/>
                </a:cubicBezTo>
                <a:cubicBezTo>
                  <a:pt x="3356" y="32837"/>
                  <a:pt x="34937" y="0"/>
                  <a:pt x="78675" y="0"/>
                </a:cubicBezTo>
                <a:cubicBezTo>
                  <a:pt x="127567" y="-66"/>
                  <a:pt x="161064" y="33894"/>
                  <a:pt x="160205" y="82653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5" name="Graphic 2">
            <a:extLst>
              <a:ext uri="{FF2B5EF4-FFF2-40B4-BE49-F238E27FC236}">
                <a16:creationId xmlns:a16="http://schemas.microsoft.com/office/drawing/2014/main" id="{13EBAB1F-DB0D-4B25-A23B-9962F6351A85}"/>
              </a:ext>
            </a:extLst>
          </p:cNvPr>
          <p:cNvSpPr/>
          <p:nvPr/>
        </p:nvSpPr>
        <p:spPr>
          <a:xfrm>
            <a:off x="8241515" y="3751809"/>
            <a:ext cx="81577" cy="80773"/>
          </a:xfrm>
          <a:custGeom>
            <a:avLst/>
            <a:gdLst>
              <a:gd name="connsiteX0" fmla="*/ 78016 w 162654"/>
              <a:gd name="connsiteY0" fmla="*/ 161023 h 161050"/>
              <a:gd name="connsiteX1" fmla="*/ 54 w 162654"/>
              <a:gd name="connsiteY1" fmla="*/ 77511 h 161050"/>
              <a:gd name="connsiteX2" fmla="*/ 84029 w 162654"/>
              <a:gd name="connsiteY2" fmla="*/ 12 h 161050"/>
              <a:gd name="connsiteX3" fmla="*/ 162585 w 162654"/>
              <a:gd name="connsiteY3" fmla="*/ 83458 h 161050"/>
              <a:gd name="connsiteX4" fmla="*/ 78016 w 162654"/>
              <a:gd name="connsiteY4" fmla="*/ 161023 h 161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654" h="161050">
                <a:moveTo>
                  <a:pt x="78016" y="161023"/>
                </a:moveTo>
                <a:cubicBezTo>
                  <a:pt x="31834" y="159900"/>
                  <a:pt x="-1531" y="124156"/>
                  <a:pt x="54" y="77511"/>
                </a:cubicBezTo>
                <a:cubicBezTo>
                  <a:pt x="1640" y="31131"/>
                  <a:pt x="36128" y="-715"/>
                  <a:pt x="84029" y="12"/>
                </a:cubicBezTo>
                <a:cubicBezTo>
                  <a:pt x="129286" y="673"/>
                  <a:pt x="164435" y="37936"/>
                  <a:pt x="162585" y="83458"/>
                </a:cubicBezTo>
                <a:cubicBezTo>
                  <a:pt x="160801" y="129112"/>
                  <a:pt x="124727" y="162146"/>
                  <a:pt x="78016" y="161023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6" name="Graphic 2">
            <a:extLst>
              <a:ext uri="{FF2B5EF4-FFF2-40B4-BE49-F238E27FC236}">
                <a16:creationId xmlns:a16="http://schemas.microsoft.com/office/drawing/2014/main" id="{614B5AC8-3B5A-4E05-ADA6-EA481C400E87}"/>
              </a:ext>
            </a:extLst>
          </p:cNvPr>
          <p:cNvSpPr/>
          <p:nvPr/>
        </p:nvSpPr>
        <p:spPr>
          <a:xfrm>
            <a:off x="8874817" y="2231859"/>
            <a:ext cx="80262" cy="81384"/>
          </a:xfrm>
          <a:custGeom>
            <a:avLst/>
            <a:gdLst>
              <a:gd name="connsiteX0" fmla="*/ 160025 w 160032"/>
              <a:gd name="connsiteY0" fmla="*/ 82325 h 162269"/>
              <a:gd name="connsiteX1" fmla="*/ 80808 w 160032"/>
              <a:gd name="connsiteY1" fmla="*/ 162269 h 162269"/>
              <a:gd name="connsiteX2" fmla="*/ 5 w 160032"/>
              <a:gd name="connsiteY2" fmla="*/ 79748 h 162269"/>
              <a:gd name="connsiteX3" fmla="*/ 79751 w 160032"/>
              <a:gd name="connsiteY3" fmla="*/ 2 h 162269"/>
              <a:gd name="connsiteX4" fmla="*/ 160025 w 160032"/>
              <a:gd name="connsiteY4" fmla="*/ 82325 h 1622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0032" h="162269">
                <a:moveTo>
                  <a:pt x="160025" y="82325"/>
                </a:moveTo>
                <a:cubicBezTo>
                  <a:pt x="159431" y="126261"/>
                  <a:pt x="124018" y="162070"/>
                  <a:pt x="80808" y="162269"/>
                </a:cubicBezTo>
                <a:cubicBezTo>
                  <a:pt x="37203" y="162467"/>
                  <a:pt x="-523" y="124015"/>
                  <a:pt x="5" y="79748"/>
                </a:cubicBezTo>
                <a:cubicBezTo>
                  <a:pt x="534" y="36737"/>
                  <a:pt x="36938" y="332"/>
                  <a:pt x="79751" y="2"/>
                </a:cubicBezTo>
                <a:cubicBezTo>
                  <a:pt x="124414" y="-328"/>
                  <a:pt x="160620" y="36869"/>
                  <a:pt x="160025" y="82325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7" name="Graphic 2">
            <a:extLst>
              <a:ext uri="{FF2B5EF4-FFF2-40B4-BE49-F238E27FC236}">
                <a16:creationId xmlns:a16="http://schemas.microsoft.com/office/drawing/2014/main" id="{2B750BA5-E927-4F44-9921-ACE2EE12B675}"/>
              </a:ext>
            </a:extLst>
          </p:cNvPr>
          <p:cNvSpPr/>
          <p:nvPr/>
        </p:nvSpPr>
        <p:spPr>
          <a:xfrm>
            <a:off x="6793652" y="3029209"/>
            <a:ext cx="78737" cy="78236"/>
          </a:xfrm>
          <a:custGeom>
            <a:avLst/>
            <a:gdLst>
              <a:gd name="connsiteX0" fmla="*/ 78629 w 156990"/>
              <a:gd name="connsiteY0" fmla="*/ 155991 h 155991"/>
              <a:gd name="connsiteX1" fmla="*/ 6 w 156990"/>
              <a:gd name="connsiteY1" fmla="*/ 76708 h 155991"/>
              <a:gd name="connsiteX2" fmla="*/ 77770 w 156990"/>
              <a:gd name="connsiteY2" fmla="*/ 2 h 155991"/>
              <a:gd name="connsiteX3" fmla="*/ 156987 w 156990"/>
              <a:gd name="connsiteY3" fmla="*/ 75717 h 155991"/>
              <a:gd name="connsiteX4" fmla="*/ 78629 w 156990"/>
              <a:gd name="connsiteY4" fmla="*/ 155991 h 1559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6990" h="155991">
                <a:moveTo>
                  <a:pt x="78629" y="155991"/>
                </a:moveTo>
                <a:cubicBezTo>
                  <a:pt x="33371" y="155991"/>
                  <a:pt x="-522" y="121767"/>
                  <a:pt x="6" y="76708"/>
                </a:cubicBezTo>
                <a:cubicBezTo>
                  <a:pt x="535" y="33102"/>
                  <a:pt x="33768" y="332"/>
                  <a:pt x="77770" y="2"/>
                </a:cubicBezTo>
                <a:cubicBezTo>
                  <a:pt x="120913" y="-263"/>
                  <a:pt x="156657" y="33895"/>
                  <a:pt x="156987" y="75717"/>
                </a:cubicBezTo>
                <a:cubicBezTo>
                  <a:pt x="157384" y="120512"/>
                  <a:pt x="122697" y="155991"/>
                  <a:pt x="78629" y="155991"/>
                </a:cubicBezTo>
                <a:close/>
              </a:path>
            </a:pathLst>
          </a:custGeom>
          <a:solidFill>
            <a:schemeClr val="accent2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8" name="Graphic 2">
            <a:extLst>
              <a:ext uri="{FF2B5EF4-FFF2-40B4-BE49-F238E27FC236}">
                <a16:creationId xmlns:a16="http://schemas.microsoft.com/office/drawing/2014/main" id="{E7D2D7BF-5C63-45A7-963B-FF1536BA8FC9}"/>
              </a:ext>
            </a:extLst>
          </p:cNvPr>
          <p:cNvSpPr/>
          <p:nvPr/>
        </p:nvSpPr>
        <p:spPr>
          <a:xfrm>
            <a:off x="10998053" y="1931666"/>
            <a:ext cx="56771" cy="57078"/>
          </a:xfrm>
          <a:custGeom>
            <a:avLst/>
            <a:gdLst>
              <a:gd name="connsiteX0" fmla="*/ 43 w 113194"/>
              <a:gd name="connsiteY0" fmla="*/ 56182 h 113805"/>
              <a:gd name="connsiteX1" fmla="*/ 60232 w 113194"/>
              <a:gd name="connsiteY1" fmla="*/ 89 h 113805"/>
              <a:gd name="connsiteX2" fmla="*/ 113154 w 113194"/>
              <a:gd name="connsiteY2" fmla="*/ 59222 h 113805"/>
              <a:gd name="connsiteX3" fmla="*/ 55475 w 113194"/>
              <a:gd name="connsiteY3" fmla="*/ 113795 h 113805"/>
              <a:gd name="connsiteX4" fmla="*/ 43 w 113194"/>
              <a:gd name="connsiteY4" fmla="*/ 56182 h 113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194" h="113805">
                <a:moveTo>
                  <a:pt x="43" y="56182"/>
                </a:moveTo>
                <a:cubicBezTo>
                  <a:pt x="1232" y="19778"/>
                  <a:pt x="24092" y="-1562"/>
                  <a:pt x="60232" y="89"/>
                </a:cubicBezTo>
                <a:cubicBezTo>
                  <a:pt x="89567" y="1411"/>
                  <a:pt x="114343" y="29094"/>
                  <a:pt x="113154" y="59222"/>
                </a:cubicBezTo>
                <a:cubicBezTo>
                  <a:pt x="111899" y="90538"/>
                  <a:pt x="86726" y="114389"/>
                  <a:pt x="55475" y="113795"/>
                </a:cubicBezTo>
                <a:cubicBezTo>
                  <a:pt x="19930" y="113002"/>
                  <a:pt x="-1081" y="91199"/>
                  <a:pt x="43" y="56182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9" name="Graphic 2">
            <a:extLst>
              <a:ext uri="{FF2B5EF4-FFF2-40B4-BE49-F238E27FC236}">
                <a16:creationId xmlns:a16="http://schemas.microsoft.com/office/drawing/2014/main" id="{8473FCDE-C3C1-4E94-833B-5E403FB7DC0E}"/>
              </a:ext>
            </a:extLst>
          </p:cNvPr>
          <p:cNvSpPr/>
          <p:nvPr/>
        </p:nvSpPr>
        <p:spPr>
          <a:xfrm>
            <a:off x="7093769" y="3602435"/>
            <a:ext cx="53550" cy="53880"/>
          </a:xfrm>
          <a:custGeom>
            <a:avLst/>
            <a:gdLst>
              <a:gd name="connsiteX0" fmla="*/ 53583 w 106771"/>
              <a:gd name="connsiteY0" fmla="*/ 1 h 107430"/>
              <a:gd name="connsiteX1" fmla="*/ 106770 w 106771"/>
              <a:gd name="connsiteY1" fmla="*/ 52989 h 107430"/>
              <a:gd name="connsiteX2" fmla="*/ 53320 w 106771"/>
              <a:gd name="connsiteY2" fmla="*/ 107430 h 107430"/>
              <a:gd name="connsiteX3" fmla="*/ 1 w 106771"/>
              <a:gd name="connsiteY3" fmla="*/ 52725 h 107430"/>
              <a:gd name="connsiteX4" fmla="*/ 53583 w 106771"/>
              <a:gd name="connsiteY4" fmla="*/ 1 h 1074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771" h="107430">
                <a:moveTo>
                  <a:pt x="53583" y="1"/>
                </a:moveTo>
                <a:cubicBezTo>
                  <a:pt x="86156" y="265"/>
                  <a:pt x="106968" y="21011"/>
                  <a:pt x="106770" y="52989"/>
                </a:cubicBezTo>
                <a:cubicBezTo>
                  <a:pt x="106571" y="83645"/>
                  <a:pt x="83117" y="107496"/>
                  <a:pt x="53320" y="107430"/>
                </a:cubicBezTo>
                <a:cubicBezTo>
                  <a:pt x="23786" y="107364"/>
                  <a:pt x="134" y="83117"/>
                  <a:pt x="1" y="52725"/>
                </a:cubicBezTo>
                <a:cubicBezTo>
                  <a:pt x="-197" y="21936"/>
                  <a:pt x="22399" y="-197"/>
                  <a:pt x="53583" y="1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50" name="Graphic 2">
            <a:extLst>
              <a:ext uri="{FF2B5EF4-FFF2-40B4-BE49-F238E27FC236}">
                <a16:creationId xmlns:a16="http://schemas.microsoft.com/office/drawing/2014/main" id="{40B7D417-E90B-4C39-929D-830254DCC9F5}"/>
              </a:ext>
            </a:extLst>
          </p:cNvPr>
          <p:cNvSpPr/>
          <p:nvPr/>
        </p:nvSpPr>
        <p:spPr>
          <a:xfrm>
            <a:off x="10401237" y="3765189"/>
            <a:ext cx="53352" cy="54761"/>
          </a:xfrm>
          <a:custGeom>
            <a:avLst/>
            <a:gdLst>
              <a:gd name="connsiteX0" fmla="*/ 56102 w 106376"/>
              <a:gd name="connsiteY0" fmla="*/ 35 h 109186"/>
              <a:gd name="connsiteX1" fmla="*/ 106314 w 106376"/>
              <a:gd name="connsiteY1" fmla="*/ 57713 h 109186"/>
              <a:gd name="connsiteX2" fmla="*/ 49891 w 106376"/>
              <a:gd name="connsiteY2" fmla="*/ 109049 h 109186"/>
              <a:gd name="connsiteX3" fmla="*/ 9 w 106376"/>
              <a:gd name="connsiteY3" fmla="*/ 53287 h 109186"/>
              <a:gd name="connsiteX4" fmla="*/ 56102 w 106376"/>
              <a:gd name="connsiteY4" fmla="*/ 35 h 109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376" h="109186">
                <a:moveTo>
                  <a:pt x="56102" y="35"/>
                </a:moveTo>
                <a:cubicBezTo>
                  <a:pt x="85634" y="1224"/>
                  <a:pt x="107702" y="26595"/>
                  <a:pt x="106314" y="57713"/>
                </a:cubicBezTo>
                <a:cubicBezTo>
                  <a:pt x="104993" y="87246"/>
                  <a:pt x="78631" y="111229"/>
                  <a:pt x="49891" y="109049"/>
                </a:cubicBezTo>
                <a:cubicBezTo>
                  <a:pt x="23133" y="107067"/>
                  <a:pt x="-520" y="80573"/>
                  <a:pt x="9" y="53287"/>
                </a:cubicBezTo>
                <a:cubicBezTo>
                  <a:pt x="603" y="25207"/>
                  <a:pt x="28286" y="-1088"/>
                  <a:pt x="56102" y="35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52" name="그룹 151">
            <a:extLst>
              <a:ext uri="{FF2B5EF4-FFF2-40B4-BE49-F238E27FC236}">
                <a16:creationId xmlns:a16="http://schemas.microsoft.com/office/drawing/2014/main" id="{8514616D-424D-4BF6-8571-402E05370906}"/>
              </a:ext>
            </a:extLst>
          </p:cNvPr>
          <p:cNvGrpSpPr/>
          <p:nvPr/>
        </p:nvGrpSpPr>
        <p:grpSpPr>
          <a:xfrm>
            <a:off x="10342401" y="2999163"/>
            <a:ext cx="560153" cy="561315"/>
            <a:chOff x="3970465" y="2795024"/>
            <a:chExt cx="560153" cy="561315"/>
          </a:xfrm>
        </p:grpSpPr>
        <p:sp>
          <p:nvSpPr>
            <p:cNvPr id="153" name="Graphic 2">
              <a:extLst>
                <a:ext uri="{FF2B5EF4-FFF2-40B4-BE49-F238E27FC236}">
                  <a16:creationId xmlns:a16="http://schemas.microsoft.com/office/drawing/2014/main" id="{B2C07BAC-9FE6-48D9-8CD3-51AB77865D23}"/>
                </a:ext>
              </a:extLst>
            </p:cNvPr>
            <p:cNvSpPr/>
            <p:nvPr/>
          </p:nvSpPr>
          <p:spPr>
            <a:xfrm>
              <a:off x="3970465" y="2795024"/>
              <a:ext cx="560153" cy="561315"/>
            </a:xfrm>
            <a:custGeom>
              <a:avLst/>
              <a:gdLst>
                <a:gd name="connsiteX0" fmla="*/ 1116771 w 1116866"/>
                <a:gd name="connsiteY0" fmla="*/ 560698 h 1119184"/>
                <a:gd name="connsiteX1" fmla="*/ 558551 w 1116866"/>
                <a:gd name="connsiteY1" fmla="*/ 1119183 h 1119184"/>
                <a:gd name="connsiteX2" fmla="*/ 0 w 1116866"/>
                <a:gd name="connsiteY2" fmla="*/ 566446 h 1119184"/>
                <a:gd name="connsiteX3" fmla="*/ 567206 w 1116866"/>
                <a:gd name="connsiteY3" fmla="*/ 34 h 1119184"/>
                <a:gd name="connsiteX4" fmla="*/ 1116771 w 1116866"/>
                <a:gd name="connsiteY4" fmla="*/ 560698 h 11191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6866" h="1119184">
                  <a:moveTo>
                    <a:pt x="1116771" y="560698"/>
                  </a:moveTo>
                  <a:cubicBezTo>
                    <a:pt x="1120604" y="863362"/>
                    <a:pt x="871389" y="1120042"/>
                    <a:pt x="558551" y="1119183"/>
                  </a:cubicBezTo>
                  <a:cubicBezTo>
                    <a:pt x="243598" y="1118324"/>
                    <a:pt x="265" y="865080"/>
                    <a:pt x="0" y="566446"/>
                  </a:cubicBezTo>
                  <a:cubicBezTo>
                    <a:pt x="-330" y="245217"/>
                    <a:pt x="247959" y="-3336"/>
                    <a:pt x="567206" y="34"/>
                  </a:cubicBezTo>
                  <a:cubicBezTo>
                    <a:pt x="873966" y="3205"/>
                    <a:pt x="1122453" y="258959"/>
                    <a:pt x="1116771" y="560698"/>
                  </a:cubicBezTo>
                  <a:close/>
                </a:path>
              </a:pathLst>
            </a:custGeom>
            <a:solidFill>
              <a:srgbClr val="DAAB29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66">
              <a:extLst>
                <a:ext uri="{FF2B5EF4-FFF2-40B4-BE49-F238E27FC236}">
                  <a16:creationId xmlns:a16="http://schemas.microsoft.com/office/drawing/2014/main" id="{D7B77DEB-EE87-4986-B279-259221583D92}"/>
                </a:ext>
              </a:extLst>
            </p:cNvPr>
            <p:cNvSpPr/>
            <p:nvPr/>
          </p:nvSpPr>
          <p:spPr>
            <a:xfrm>
              <a:off x="4033066" y="2950484"/>
              <a:ext cx="434406" cy="251584"/>
            </a:xfrm>
            <a:custGeom>
              <a:avLst/>
              <a:gdLst>
                <a:gd name="connsiteX0" fmla="*/ 201037 w 866145"/>
                <a:gd name="connsiteY0" fmla="*/ 118991 h 501623"/>
                <a:gd name="connsiteX1" fmla="*/ 119639 w 866145"/>
                <a:gd name="connsiteY1" fmla="*/ 199265 h 501623"/>
                <a:gd name="connsiteX2" fmla="*/ 198791 w 866145"/>
                <a:gd name="connsiteY2" fmla="*/ 283636 h 501623"/>
                <a:gd name="connsiteX3" fmla="*/ 283624 w 866145"/>
                <a:gd name="connsiteY3" fmla="*/ 203361 h 501623"/>
                <a:gd name="connsiteX4" fmla="*/ 201037 w 866145"/>
                <a:gd name="connsiteY4" fmla="*/ 118991 h 501623"/>
                <a:gd name="connsiteX5" fmla="*/ 642050 w 866145"/>
                <a:gd name="connsiteY5" fmla="*/ 58670 h 501623"/>
                <a:gd name="connsiteX6" fmla="*/ 542153 w 866145"/>
                <a:gd name="connsiteY6" fmla="*/ 155065 h 501623"/>
                <a:gd name="connsiteX7" fmla="*/ 639341 w 866145"/>
                <a:gd name="connsiteY7" fmla="*/ 257076 h 501623"/>
                <a:gd name="connsiteX8" fmla="*/ 740625 w 866145"/>
                <a:gd name="connsiteY8" fmla="*/ 159293 h 501623"/>
                <a:gd name="connsiteX9" fmla="*/ 642050 w 866145"/>
                <a:gd name="connsiteY9" fmla="*/ 58670 h 501623"/>
                <a:gd name="connsiteX10" fmla="*/ 204670 w 866145"/>
                <a:gd name="connsiteY10" fmla="*/ 58207 h 501623"/>
                <a:gd name="connsiteX11" fmla="*/ 330665 w 866145"/>
                <a:gd name="connsiteY11" fmla="*/ 143833 h 501623"/>
                <a:gd name="connsiteX12" fmla="*/ 309126 w 866145"/>
                <a:gd name="connsiteY12" fmla="*/ 293612 h 501623"/>
                <a:gd name="connsiteX13" fmla="*/ 315799 w 866145"/>
                <a:gd name="connsiteY13" fmla="*/ 337746 h 501623"/>
                <a:gd name="connsiteX14" fmla="*/ 398122 w 866145"/>
                <a:gd name="connsiteY14" fmla="*/ 471999 h 501623"/>
                <a:gd name="connsiteX15" fmla="*/ 387154 w 866145"/>
                <a:gd name="connsiteY15" fmla="*/ 498824 h 501623"/>
                <a:gd name="connsiteX16" fmla="*/ 340047 w 866145"/>
                <a:gd name="connsiteY16" fmla="*/ 480324 h 501623"/>
                <a:gd name="connsiteX17" fmla="*/ 252241 w 866145"/>
                <a:gd name="connsiteY17" fmla="*/ 370385 h 501623"/>
                <a:gd name="connsiteX18" fmla="*/ 66123 w 866145"/>
                <a:gd name="connsiteY18" fmla="*/ 466912 h 501623"/>
                <a:gd name="connsiteX19" fmla="*/ 34608 w 866145"/>
                <a:gd name="connsiteY19" fmla="*/ 500806 h 501623"/>
                <a:gd name="connsiteX20" fmla="*/ 2697 w 866145"/>
                <a:gd name="connsiteY20" fmla="*/ 461627 h 501623"/>
                <a:gd name="connsiteX21" fmla="*/ 91560 w 866145"/>
                <a:gd name="connsiteY21" fmla="*/ 334047 h 501623"/>
                <a:gd name="connsiteX22" fmla="*/ 94666 w 866145"/>
                <a:gd name="connsiteY22" fmla="*/ 295858 h 501623"/>
                <a:gd name="connsiteX23" fmla="*/ 70946 w 866145"/>
                <a:gd name="connsiteY23" fmla="*/ 143437 h 501623"/>
                <a:gd name="connsiteX24" fmla="*/ 204670 w 866145"/>
                <a:gd name="connsiteY24" fmla="*/ 58207 h 501623"/>
                <a:gd name="connsiteX25" fmla="*/ 653050 w 866145"/>
                <a:gd name="connsiteY25" fmla="*/ 487 h 501623"/>
                <a:gd name="connsiteX26" fmla="*/ 762032 w 866145"/>
                <a:gd name="connsiteY26" fmla="*/ 52195 h 501623"/>
                <a:gd name="connsiteX27" fmla="*/ 735274 w 866145"/>
                <a:gd name="connsiteY27" fmla="*/ 289516 h 501623"/>
                <a:gd name="connsiteX28" fmla="*/ 756548 w 866145"/>
                <a:gd name="connsiteY28" fmla="*/ 307355 h 501623"/>
                <a:gd name="connsiteX29" fmla="*/ 864241 w 866145"/>
                <a:gd name="connsiteY29" fmla="*/ 471008 h 501623"/>
                <a:gd name="connsiteX30" fmla="*/ 849442 w 866145"/>
                <a:gd name="connsiteY30" fmla="*/ 499088 h 501623"/>
                <a:gd name="connsiteX31" fmla="*/ 805836 w 866145"/>
                <a:gd name="connsiteY31" fmla="*/ 479796 h 501623"/>
                <a:gd name="connsiteX32" fmla="*/ 708185 w 866145"/>
                <a:gd name="connsiteY32" fmla="*/ 349309 h 501623"/>
                <a:gd name="connsiteX33" fmla="*/ 478462 w 866145"/>
                <a:gd name="connsiteY33" fmla="*/ 472594 h 501623"/>
                <a:gd name="connsiteX34" fmla="*/ 451374 w 866145"/>
                <a:gd name="connsiteY34" fmla="*/ 500739 h 501623"/>
                <a:gd name="connsiteX35" fmla="*/ 419660 w 866145"/>
                <a:gd name="connsiteY35" fmla="*/ 461494 h 501623"/>
                <a:gd name="connsiteX36" fmla="*/ 547042 w 866145"/>
                <a:gd name="connsiteY36" fmla="*/ 293414 h 501623"/>
                <a:gd name="connsiteX37" fmla="*/ 538916 w 866145"/>
                <a:gd name="connsiteY37" fmla="*/ 35347 h 501623"/>
                <a:gd name="connsiteX38" fmla="*/ 653050 w 866145"/>
                <a:gd name="connsiteY38" fmla="*/ 487 h 501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866145" h="501623">
                  <a:moveTo>
                    <a:pt x="201037" y="118991"/>
                  </a:moveTo>
                  <a:cubicBezTo>
                    <a:pt x="157629" y="118661"/>
                    <a:pt x="120036" y="155726"/>
                    <a:pt x="119639" y="199265"/>
                  </a:cubicBezTo>
                  <a:cubicBezTo>
                    <a:pt x="119177" y="249676"/>
                    <a:pt x="150758" y="283372"/>
                    <a:pt x="198791" y="283636"/>
                  </a:cubicBezTo>
                  <a:cubicBezTo>
                    <a:pt x="246559" y="283900"/>
                    <a:pt x="283161" y="249346"/>
                    <a:pt x="283624" y="203361"/>
                  </a:cubicBezTo>
                  <a:cubicBezTo>
                    <a:pt x="284152" y="158897"/>
                    <a:pt x="245501" y="119388"/>
                    <a:pt x="201037" y="118991"/>
                  </a:cubicBezTo>
                  <a:close/>
                  <a:moveTo>
                    <a:pt x="642050" y="58670"/>
                  </a:moveTo>
                  <a:cubicBezTo>
                    <a:pt x="589260" y="58340"/>
                    <a:pt x="542880" y="103068"/>
                    <a:pt x="542153" y="155065"/>
                  </a:cubicBezTo>
                  <a:cubicBezTo>
                    <a:pt x="541360" y="211620"/>
                    <a:pt x="583975" y="256283"/>
                    <a:pt x="639341" y="257076"/>
                  </a:cubicBezTo>
                  <a:cubicBezTo>
                    <a:pt x="694971" y="257869"/>
                    <a:pt x="740030" y="214395"/>
                    <a:pt x="740625" y="159293"/>
                  </a:cubicBezTo>
                  <a:cubicBezTo>
                    <a:pt x="741286" y="104985"/>
                    <a:pt x="696292" y="59066"/>
                    <a:pt x="642050" y="58670"/>
                  </a:cubicBezTo>
                  <a:close/>
                  <a:moveTo>
                    <a:pt x="204670" y="58207"/>
                  </a:moveTo>
                  <a:cubicBezTo>
                    <a:pt x="259442" y="64087"/>
                    <a:pt x="305361" y="87872"/>
                    <a:pt x="330665" y="143833"/>
                  </a:cubicBezTo>
                  <a:cubicBezTo>
                    <a:pt x="355375" y="198472"/>
                    <a:pt x="347578" y="249676"/>
                    <a:pt x="309126" y="293612"/>
                  </a:cubicBezTo>
                  <a:cubicBezTo>
                    <a:pt x="290032" y="315415"/>
                    <a:pt x="293733" y="322484"/>
                    <a:pt x="315799" y="337746"/>
                  </a:cubicBezTo>
                  <a:cubicBezTo>
                    <a:pt x="362114" y="369724"/>
                    <a:pt x="392241" y="414057"/>
                    <a:pt x="398122" y="471999"/>
                  </a:cubicBezTo>
                  <a:cubicBezTo>
                    <a:pt x="399245" y="483099"/>
                    <a:pt x="407504" y="499220"/>
                    <a:pt x="387154" y="498824"/>
                  </a:cubicBezTo>
                  <a:cubicBezTo>
                    <a:pt x="370373" y="498493"/>
                    <a:pt x="346323" y="512632"/>
                    <a:pt x="340047" y="480324"/>
                  </a:cubicBezTo>
                  <a:cubicBezTo>
                    <a:pt x="330005" y="428790"/>
                    <a:pt x="302255" y="390139"/>
                    <a:pt x="252241" y="370385"/>
                  </a:cubicBezTo>
                  <a:cubicBezTo>
                    <a:pt x="176526" y="340455"/>
                    <a:pt x="83103" y="382277"/>
                    <a:pt x="66123" y="466912"/>
                  </a:cubicBezTo>
                  <a:cubicBezTo>
                    <a:pt x="62621" y="484421"/>
                    <a:pt x="59318" y="500938"/>
                    <a:pt x="34608" y="500806"/>
                  </a:cubicBezTo>
                  <a:cubicBezTo>
                    <a:pt x="3556" y="500673"/>
                    <a:pt x="-5100" y="491953"/>
                    <a:pt x="2697" y="461627"/>
                  </a:cubicBezTo>
                  <a:cubicBezTo>
                    <a:pt x="16439" y="408176"/>
                    <a:pt x="43924" y="363579"/>
                    <a:pt x="91560" y="334047"/>
                  </a:cubicBezTo>
                  <a:cubicBezTo>
                    <a:pt x="112239" y="321229"/>
                    <a:pt x="110720" y="312706"/>
                    <a:pt x="94666" y="295858"/>
                  </a:cubicBezTo>
                  <a:cubicBezTo>
                    <a:pt x="52183" y="251328"/>
                    <a:pt x="46765" y="197019"/>
                    <a:pt x="70946" y="143437"/>
                  </a:cubicBezTo>
                  <a:cubicBezTo>
                    <a:pt x="95128" y="89854"/>
                    <a:pt x="140848" y="61378"/>
                    <a:pt x="204670" y="58207"/>
                  </a:cubicBezTo>
                  <a:close/>
                  <a:moveTo>
                    <a:pt x="653050" y="487"/>
                  </a:moveTo>
                  <a:cubicBezTo>
                    <a:pt x="693617" y="3551"/>
                    <a:pt x="733325" y="21043"/>
                    <a:pt x="762032" y="52195"/>
                  </a:cubicBezTo>
                  <a:cubicBezTo>
                    <a:pt x="821296" y="116546"/>
                    <a:pt x="810394" y="215254"/>
                    <a:pt x="735274" y="289516"/>
                  </a:cubicBezTo>
                  <a:cubicBezTo>
                    <a:pt x="738445" y="299889"/>
                    <a:pt x="748686" y="302664"/>
                    <a:pt x="756548" y="307355"/>
                  </a:cubicBezTo>
                  <a:cubicBezTo>
                    <a:pt x="818785" y="344750"/>
                    <a:pt x="854198" y="399521"/>
                    <a:pt x="864241" y="471008"/>
                  </a:cubicBezTo>
                  <a:cubicBezTo>
                    <a:pt x="866025" y="483562"/>
                    <a:pt x="871442" y="499815"/>
                    <a:pt x="849442" y="499088"/>
                  </a:cubicBezTo>
                  <a:cubicBezTo>
                    <a:pt x="832924" y="498493"/>
                    <a:pt x="810857" y="509395"/>
                    <a:pt x="805836" y="479796"/>
                  </a:cubicBezTo>
                  <a:cubicBezTo>
                    <a:pt x="795727" y="419738"/>
                    <a:pt x="764740" y="373688"/>
                    <a:pt x="708185" y="349309"/>
                  </a:cubicBezTo>
                  <a:cubicBezTo>
                    <a:pt x="612252" y="307949"/>
                    <a:pt x="500529" y="359219"/>
                    <a:pt x="478462" y="472594"/>
                  </a:cubicBezTo>
                  <a:cubicBezTo>
                    <a:pt x="475225" y="489045"/>
                    <a:pt x="473044" y="501136"/>
                    <a:pt x="451374" y="500739"/>
                  </a:cubicBezTo>
                  <a:cubicBezTo>
                    <a:pt x="418471" y="500211"/>
                    <a:pt x="413581" y="495190"/>
                    <a:pt x="419660" y="461494"/>
                  </a:cubicBezTo>
                  <a:cubicBezTo>
                    <a:pt x="433601" y="383929"/>
                    <a:pt x="479585" y="330479"/>
                    <a:pt x="547042" y="293414"/>
                  </a:cubicBezTo>
                  <a:cubicBezTo>
                    <a:pt x="466569" y="185457"/>
                    <a:pt x="464125" y="97056"/>
                    <a:pt x="538916" y="35347"/>
                  </a:cubicBezTo>
                  <a:cubicBezTo>
                    <a:pt x="571059" y="8787"/>
                    <a:pt x="612484" y="-2577"/>
                    <a:pt x="653050" y="487"/>
                  </a:cubicBezTo>
                  <a:close/>
                </a:path>
              </a:pathLst>
            </a:custGeom>
            <a:solidFill>
              <a:srgbClr val="FBF9F4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55" name="그룹 154">
            <a:extLst>
              <a:ext uri="{FF2B5EF4-FFF2-40B4-BE49-F238E27FC236}">
                <a16:creationId xmlns:a16="http://schemas.microsoft.com/office/drawing/2014/main" id="{23FD1BE5-10D9-42D9-86D2-35F188C228AB}"/>
              </a:ext>
            </a:extLst>
          </p:cNvPr>
          <p:cNvGrpSpPr/>
          <p:nvPr/>
        </p:nvGrpSpPr>
        <p:grpSpPr>
          <a:xfrm>
            <a:off x="10832139" y="3751809"/>
            <a:ext cx="634551" cy="633363"/>
            <a:chOff x="4675161" y="2462831"/>
            <a:chExt cx="634551" cy="633363"/>
          </a:xfrm>
        </p:grpSpPr>
        <p:sp>
          <p:nvSpPr>
            <p:cNvPr id="156" name="Graphic 2">
              <a:extLst>
                <a:ext uri="{FF2B5EF4-FFF2-40B4-BE49-F238E27FC236}">
                  <a16:creationId xmlns:a16="http://schemas.microsoft.com/office/drawing/2014/main" id="{0757E170-F512-46BA-A6B6-86BD896791FE}"/>
                </a:ext>
              </a:extLst>
            </p:cNvPr>
            <p:cNvSpPr/>
            <p:nvPr/>
          </p:nvSpPr>
          <p:spPr>
            <a:xfrm>
              <a:off x="4675161" y="2462831"/>
              <a:ext cx="634551" cy="633363"/>
            </a:xfrm>
            <a:custGeom>
              <a:avLst/>
              <a:gdLst>
                <a:gd name="connsiteX0" fmla="*/ 630466 w 1265206"/>
                <a:gd name="connsiteY0" fmla="*/ 232 h 1262837"/>
                <a:gd name="connsiteX1" fmla="*/ 1264996 w 1265206"/>
                <a:gd name="connsiteY1" fmla="*/ 607344 h 1262837"/>
                <a:gd name="connsiteX2" fmla="*/ 653260 w 1265206"/>
                <a:gd name="connsiteY2" fmla="*/ 1262620 h 1262837"/>
                <a:gd name="connsiteX3" fmla="*/ 297 w 1265206"/>
                <a:gd name="connsiteY3" fmla="*/ 649826 h 1262837"/>
                <a:gd name="connsiteX4" fmla="*/ 630466 w 1265206"/>
                <a:gd name="connsiteY4" fmla="*/ 232 h 12628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206" h="1262837">
                  <a:moveTo>
                    <a:pt x="630466" y="232"/>
                  </a:moveTo>
                  <a:cubicBezTo>
                    <a:pt x="977463" y="-8687"/>
                    <a:pt x="1257002" y="283009"/>
                    <a:pt x="1264996" y="607344"/>
                  </a:cubicBezTo>
                  <a:cubicBezTo>
                    <a:pt x="1274180" y="981098"/>
                    <a:pt x="981624" y="1254295"/>
                    <a:pt x="653260" y="1262620"/>
                  </a:cubicBezTo>
                  <a:cubicBezTo>
                    <a:pt x="283007" y="1272001"/>
                    <a:pt x="10339" y="977729"/>
                    <a:pt x="297" y="649826"/>
                  </a:cubicBezTo>
                  <a:cubicBezTo>
                    <a:pt x="-10803" y="286775"/>
                    <a:pt x="291199" y="-9480"/>
                    <a:pt x="630466" y="232"/>
                  </a:cubicBezTo>
                  <a:close/>
                </a:path>
              </a:pathLst>
            </a:custGeom>
            <a:solidFill>
              <a:schemeClr val="accent4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63">
              <a:extLst>
                <a:ext uri="{FF2B5EF4-FFF2-40B4-BE49-F238E27FC236}">
                  <a16:creationId xmlns:a16="http://schemas.microsoft.com/office/drawing/2014/main" id="{A8D5B319-6E89-4651-B92F-17CB113FEF0B}"/>
                </a:ext>
              </a:extLst>
            </p:cNvPr>
            <p:cNvSpPr/>
            <p:nvPr/>
          </p:nvSpPr>
          <p:spPr>
            <a:xfrm>
              <a:off x="4788514" y="2529074"/>
              <a:ext cx="408031" cy="426016"/>
            </a:xfrm>
            <a:custGeom>
              <a:avLst/>
              <a:gdLst>
                <a:gd name="connsiteX0" fmla="*/ 726874 w 813557"/>
                <a:gd name="connsiteY0" fmla="*/ 515766 h 849417"/>
                <a:gd name="connsiteX1" fmla="*/ 460019 w 813557"/>
                <a:gd name="connsiteY1" fmla="*/ 516096 h 849417"/>
                <a:gd name="connsiteX2" fmla="*/ 434914 w 813557"/>
                <a:gd name="connsiteY2" fmla="*/ 539815 h 849417"/>
                <a:gd name="connsiteX3" fmla="*/ 435112 w 813557"/>
                <a:gd name="connsiteY3" fmla="*/ 767094 h 849417"/>
                <a:gd name="connsiteX4" fmla="*/ 463389 w 813557"/>
                <a:gd name="connsiteY4" fmla="*/ 794050 h 849417"/>
                <a:gd name="connsiteX5" fmla="*/ 595132 w 813557"/>
                <a:gd name="connsiteY5" fmla="*/ 793654 h 849417"/>
                <a:gd name="connsiteX6" fmla="*/ 595132 w 813557"/>
                <a:gd name="connsiteY6" fmla="*/ 793720 h 849417"/>
                <a:gd name="connsiteX7" fmla="*/ 733481 w 813557"/>
                <a:gd name="connsiteY7" fmla="*/ 794050 h 849417"/>
                <a:gd name="connsiteX8" fmla="*/ 758917 w 813557"/>
                <a:gd name="connsiteY8" fmla="*/ 769934 h 849417"/>
                <a:gd name="connsiteX9" fmla="*/ 759578 w 813557"/>
                <a:gd name="connsiteY9" fmla="*/ 549263 h 849417"/>
                <a:gd name="connsiteX10" fmla="*/ 726874 w 813557"/>
                <a:gd name="connsiteY10" fmla="*/ 515766 h 849417"/>
                <a:gd name="connsiteX11" fmla="*/ 80584 w 813557"/>
                <a:gd name="connsiteY11" fmla="*/ 515633 h 849417"/>
                <a:gd name="connsiteX12" fmla="*/ 53430 w 813557"/>
                <a:gd name="connsiteY12" fmla="*/ 542589 h 849417"/>
                <a:gd name="connsiteX13" fmla="*/ 53693 w 813557"/>
                <a:gd name="connsiteY13" fmla="*/ 770330 h 849417"/>
                <a:gd name="connsiteX14" fmla="*/ 79065 w 813557"/>
                <a:gd name="connsiteY14" fmla="*/ 793851 h 849417"/>
                <a:gd name="connsiteX15" fmla="*/ 217678 w 813557"/>
                <a:gd name="connsiteY15" fmla="*/ 793587 h 849417"/>
                <a:gd name="connsiteX16" fmla="*/ 217744 w 813557"/>
                <a:gd name="connsiteY16" fmla="*/ 793587 h 849417"/>
                <a:gd name="connsiteX17" fmla="*/ 356358 w 813557"/>
                <a:gd name="connsiteY17" fmla="*/ 793917 h 849417"/>
                <a:gd name="connsiteX18" fmla="*/ 381200 w 813557"/>
                <a:gd name="connsiteY18" fmla="*/ 769339 h 849417"/>
                <a:gd name="connsiteX19" fmla="*/ 381596 w 813557"/>
                <a:gd name="connsiteY19" fmla="*/ 541598 h 849417"/>
                <a:gd name="connsiteX20" fmla="*/ 357877 w 813557"/>
                <a:gd name="connsiteY20" fmla="*/ 515831 h 849417"/>
                <a:gd name="connsiteX21" fmla="*/ 80584 w 813557"/>
                <a:gd name="connsiteY21" fmla="*/ 515633 h 849417"/>
                <a:gd name="connsiteX22" fmla="*/ 347041 w 813557"/>
                <a:gd name="connsiteY22" fmla="*/ 355283 h 849417"/>
                <a:gd name="connsiteX23" fmla="*/ 129739 w 813557"/>
                <a:gd name="connsiteY23" fmla="*/ 355944 h 849417"/>
                <a:gd name="connsiteX24" fmla="*/ 53891 w 813557"/>
                <a:gd name="connsiteY24" fmla="*/ 437936 h 849417"/>
                <a:gd name="connsiteX25" fmla="*/ 79262 w 813557"/>
                <a:gd name="connsiteY25" fmla="*/ 462712 h 849417"/>
                <a:gd name="connsiteX26" fmla="*/ 214242 w 813557"/>
                <a:gd name="connsiteY26" fmla="*/ 462381 h 849417"/>
                <a:gd name="connsiteX27" fmla="*/ 306408 w 813557"/>
                <a:gd name="connsiteY27" fmla="*/ 462381 h 849417"/>
                <a:gd name="connsiteX28" fmla="*/ 381661 w 813557"/>
                <a:gd name="connsiteY28" fmla="*/ 387789 h 849417"/>
                <a:gd name="connsiteX29" fmla="*/ 347041 w 813557"/>
                <a:gd name="connsiteY29" fmla="*/ 355283 h 849417"/>
                <a:gd name="connsiteX30" fmla="*/ 470722 w 813557"/>
                <a:gd name="connsiteY30" fmla="*/ 351979 h 849417"/>
                <a:gd name="connsiteX31" fmla="*/ 435046 w 813557"/>
                <a:gd name="connsiteY31" fmla="*/ 384354 h 849417"/>
                <a:gd name="connsiteX32" fmla="*/ 434913 w 813557"/>
                <a:gd name="connsiteY32" fmla="*/ 440380 h 849417"/>
                <a:gd name="connsiteX33" fmla="*/ 457971 w 813557"/>
                <a:gd name="connsiteY33" fmla="*/ 463042 h 849417"/>
                <a:gd name="connsiteX34" fmla="*/ 593215 w 813557"/>
                <a:gd name="connsiteY34" fmla="*/ 462712 h 849417"/>
                <a:gd name="connsiteX35" fmla="*/ 593281 w 813557"/>
                <a:gd name="connsiteY35" fmla="*/ 462381 h 849417"/>
                <a:gd name="connsiteX36" fmla="*/ 688950 w 813557"/>
                <a:gd name="connsiteY36" fmla="*/ 462315 h 849417"/>
                <a:gd name="connsiteX37" fmla="*/ 759776 w 813557"/>
                <a:gd name="connsiteY37" fmla="*/ 388186 h 849417"/>
                <a:gd name="connsiteX38" fmla="*/ 723835 w 813557"/>
                <a:gd name="connsiteY38" fmla="*/ 355019 h 849417"/>
                <a:gd name="connsiteX39" fmla="*/ 470722 w 813557"/>
                <a:gd name="connsiteY39" fmla="*/ 351979 h 849417"/>
                <a:gd name="connsiteX40" fmla="*/ 156052 w 813557"/>
                <a:gd name="connsiteY40" fmla="*/ 58037 h 849417"/>
                <a:gd name="connsiteX41" fmla="*/ 123463 w 813557"/>
                <a:gd name="connsiteY41" fmla="*/ 80831 h 849417"/>
                <a:gd name="connsiteX42" fmla="*/ 143151 w 813557"/>
                <a:gd name="connsiteY42" fmla="*/ 160576 h 849417"/>
                <a:gd name="connsiteX43" fmla="*/ 342086 w 813557"/>
                <a:gd name="connsiteY43" fmla="*/ 227769 h 849417"/>
                <a:gd name="connsiteX44" fmla="*/ 198055 w 813557"/>
                <a:gd name="connsiteY44" fmla="*/ 63587 h 849417"/>
                <a:gd name="connsiteX45" fmla="*/ 156052 w 813557"/>
                <a:gd name="connsiteY45" fmla="*/ 58037 h 849417"/>
                <a:gd name="connsiteX46" fmla="*/ 654462 w 813557"/>
                <a:gd name="connsiteY46" fmla="*/ 56286 h 849417"/>
                <a:gd name="connsiteX47" fmla="*/ 616671 w 813557"/>
                <a:gd name="connsiteY47" fmla="*/ 62067 h 849417"/>
                <a:gd name="connsiteX48" fmla="*/ 484069 w 813557"/>
                <a:gd name="connsiteY48" fmla="*/ 198170 h 849417"/>
                <a:gd name="connsiteX49" fmla="*/ 500256 w 813557"/>
                <a:gd name="connsiteY49" fmla="*/ 225126 h 849417"/>
                <a:gd name="connsiteX50" fmla="*/ 570224 w 813557"/>
                <a:gd name="connsiteY50" fmla="*/ 209864 h 849417"/>
                <a:gd name="connsiteX51" fmla="*/ 675869 w 813557"/>
                <a:gd name="connsiteY51" fmla="*/ 150137 h 849417"/>
                <a:gd name="connsiteX52" fmla="*/ 684127 w 813557"/>
                <a:gd name="connsiteY52" fmla="*/ 75281 h 849417"/>
                <a:gd name="connsiteX53" fmla="*/ 654462 w 813557"/>
                <a:gd name="connsiteY53" fmla="*/ 56286 h 849417"/>
                <a:gd name="connsiteX54" fmla="*/ 643874 w 813557"/>
                <a:gd name="connsiteY54" fmla="*/ 71 h 849417"/>
                <a:gd name="connsiteX55" fmla="*/ 731962 w 813557"/>
                <a:gd name="connsiteY55" fmla="*/ 44426 h 849417"/>
                <a:gd name="connsiteX56" fmla="*/ 730508 w 813557"/>
                <a:gd name="connsiteY56" fmla="*/ 170288 h 849417"/>
                <a:gd name="connsiteX57" fmla="*/ 579672 w 813557"/>
                <a:gd name="connsiteY57" fmla="*/ 264437 h 849417"/>
                <a:gd name="connsiteX58" fmla="*/ 502768 w 813557"/>
                <a:gd name="connsiteY58" fmla="*/ 279831 h 849417"/>
                <a:gd name="connsiteX59" fmla="*/ 476537 w 813557"/>
                <a:gd name="connsiteY59" fmla="*/ 291724 h 849417"/>
                <a:gd name="connsiteX60" fmla="*/ 517963 w 813557"/>
                <a:gd name="connsiteY60" fmla="*/ 298133 h 849417"/>
                <a:gd name="connsiteX61" fmla="*/ 760768 w 813557"/>
                <a:gd name="connsiteY61" fmla="*/ 298331 h 849417"/>
                <a:gd name="connsiteX62" fmla="*/ 804903 w 813557"/>
                <a:gd name="connsiteY62" fmla="*/ 305863 h 849417"/>
                <a:gd name="connsiteX63" fmla="*/ 811642 w 813557"/>
                <a:gd name="connsiteY63" fmla="*/ 430139 h 849417"/>
                <a:gd name="connsiteX64" fmla="*/ 811839 w 813557"/>
                <a:gd name="connsiteY64" fmla="*/ 806140 h 849417"/>
                <a:gd name="connsiteX65" fmla="*/ 767639 w 813557"/>
                <a:gd name="connsiteY65" fmla="*/ 849415 h 849417"/>
                <a:gd name="connsiteX66" fmla="*/ 48342 w 813557"/>
                <a:gd name="connsiteY66" fmla="*/ 848358 h 849417"/>
                <a:gd name="connsiteX67" fmla="*/ 45 w 813557"/>
                <a:gd name="connsiteY67" fmla="*/ 800722 h 849417"/>
                <a:gd name="connsiteX68" fmla="*/ 111 w 813557"/>
                <a:gd name="connsiteY68" fmla="*/ 342201 h 849417"/>
                <a:gd name="connsiteX69" fmla="*/ 12863 w 813557"/>
                <a:gd name="connsiteY69" fmla="*/ 304013 h 849417"/>
                <a:gd name="connsiteX70" fmla="*/ 61358 w 813557"/>
                <a:gd name="connsiteY70" fmla="*/ 298264 h 849417"/>
                <a:gd name="connsiteX71" fmla="*/ 310703 w 813557"/>
                <a:gd name="connsiteY71" fmla="*/ 298066 h 849417"/>
                <a:gd name="connsiteX72" fmla="*/ 345456 w 813557"/>
                <a:gd name="connsiteY72" fmla="*/ 290336 h 849417"/>
                <a:gd name="connsiteX73" fmla="*/ 303436 w 813557"/>
                <a:gd name="connsiteY73" fmla="*/ 279303 h 849417"/>
                <a:gd name="connsiteX74" fmla="*/ 116393 w 813557"/>
                <a:gd name="connsiteY74" fmla="*/ 210062 h 849417"/>
                <a:gd name="connsiteX75" fmla="*/ 65719 w 813557"/>
                <a:gd name="connsiteY75" fmla="*/ 82812 h 849417"/>
                <a:gd name="connsiteX76" fmla="*/ 129607 w 813557"/>
                <a:gd name="connsiteY76" fmla="*/ 7758 h 849417"/>
                <a:gd name="connsiteX77" fmla="*/ 242850 w 813557"/>
                <a:gd name="connsiteY77" fmla="*/ 21632 h 849417"/>
                <a:gd name="connsiteX78" fmla="*/ 369770 w 813557"/>
                <a:gd name="connsiteY78" fmla="*/ 151326 h 849417"/>
                <a:gd name="connsiteX79" fmla="*/ 383843 w 813557"/>
                <a:gd name="connsiteY79" fmla="*/ 180661 h 849417"/>
                <a:gd name="connsiteX80" fmla="*/ 407561 w 813557"/>
                <a:gd name="connsiteY80" fmla="*/ 223078 h 849417"/>
                <a:gd name="connsiteX81" fmla="*/ 433262 w 813557"/>
                <a:gd name="connsiteY81" fmla="*/ 175970 h 849417"/>
                <a:gd name="connsiteX82" fmla="*/ 611319 w 813557"/>
                <a:gd name="connsiteY82" fmla="*/ 4322 h 849417"/>
                <a:gd name="connsiteX83" fmla="*/ 643874 w 813557"/>
                <a:gd name="connsiteY83" fmla="*/ 71 h 849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813557" h="849417">
                  <a:moveTo>
                    <a:pt x="726874" y="515766"/>
                  </a:moveTo>
                  <a:cubicBezTo>
                    <a:pt x="637945" y="516955"/>
                    <a:pt x="548949" y="516625"/>
                    <a:pt x="460019" y="516096"/>
                  </a:cubicBezTo>
                  <a:cubicBezTo>
                    <a:pt x="442446" y="516030"/>
                    <a:pt x="434649" y="520126"/>
                    <a:pt x="434914" y="539815"/>
                  </a:cubicBezTo>
                  <a:cubicBezTo>
                    <a:pt x="435971" y="615597"/>
                    <a:pt x="436301" y="691378"/>
                    <a:pt x="435112" y="767094"/>
                  </a:cubicBezTo>
                  <a:cubicBezTo>
                    <a:pt x="434781" y="789491"/>
                    <a:pt x="442643" y="794710"/>
                    <a:pt x="463389" y="794050"/>
                  </a:cubicBezTo>
                  <a:cubicBezTo>
                    <a:pt x="507259" y="792662"/>
                    <a:pt x="551195" y="793654"/>
                    <a:pt x="595132" y="793654"/>
                  </a:cubicBezTo>
                  <a:cubicBezTo>
                    <a:pt x="595132" y="793720"/>
                    <a:pt x="595132" y="793720"/>
                    <a:pt x="595132" y="793720"/>
                  </a:cubicBezTo>
                  <a:cubicBezTo>
                    <a:pt x="641248" y="793720"/>
                    <a:pt x="687364" y="793125"/>
                    <a:pt x="733481" y="794050"/>
                  </a:cubicBezTo>
                  <a:cubicBezTo>
                    <a:pt x="751517" y="794380"/>
                    <a:pt x="759049" y="789095"/>
                    <a:pt x="758917" y="769934"/>
                  </a:cubicBezTo>
                  <a:cubicBezTo>
                    <a:pt x="758455" y="696399"/>
                    <a:pt x="759182" y="622798"/>
                    <a:pt x="759578" y="549263"/>
                  </a:cubicBezTo>
                  <a:cubicBezTo>
                    <a:pt x="759711" y="527130"/>
                    <a:pt x="752310" y="515436"/>
                    <a:pt x="726874" y="515766"/>
                  </a:cubicBezTo>
                  <a:close/>
                  <a:moveTo>
                    <a:pt x="80584" y="515633"/>
                  </a:moveTo>
                  <a:cubicBezTo>
                    <a:pt x="60962" y="515501"/>
                    <a:pt x="53231" y="522504"/>
                    <a:pt x="53430" y="542589"/>
                  </a:cubicBezTo>
                  <a:cubicBezTo>
                    <a:pt x="54289" y="618503"/>
                    <a:pt x="54619" y="694417"/>
                    <a:pt x="53693" y="770330"/>
                  </a:cubicBezTo>
                  <a:cubicBezTo>
                    <a:pt x="53496" y="790283"/>
                    <a:pt x="61490" y="794181"/>
                    <a:pt x="79065" y="793851"/>
                  </a:cubicBezTo>
                  <a:cubicBezTo>
                    <a:pt x="125247" y="792992"/>
                    <a:pt x="171496" y="793587"/>
                    <a:pt x="217678" y="793587"/>
                  </a:cubicBezTo>
                  <a:cubicBezTo>
                    <a:pt x="217678" y="793587"/>
                    <a:pt x="217678" y="793653"/>
                    <a:pt x="217744" y="793587"/>
                  </a:cubicBezTo>
                  <a:cubicBezTo>
                    <a:pt x="263927" y="793587"/>
                    <a:pt x="310175" y="792992"/>
                    <a:pt x="356358" y="793917"/>
                  </a:cubicBezTo>
                  <a:cubicBezTo>
                    <a:pt x="374791" y="794313"/>
                    <a:pt x="381398" y="788235"/>
                    <a:pt x="381200" y="769339"/>
                  </a:cubicBezTo>
                  <a:cubicBezTo>
                    <a:pt x="380473" y="693425"/>
                    <a:pt x="380737" y="617512"/>
                    <a:pt x="381596" y="541598"/>
                  </a:cubicBezTo>
                  <a:cubicBezTo>
                    <a:pt x="381794" y="523759"/>
                    <a:pt x="377170" y="515699"/>
                    <a:pt x="357877" y="515831"/>
                  </a:cubicBezTo>
                  <a:cubicBezTo>
                    <a:pt x="265446" y="516360"/>
                    <a:pt x="173015" y="516228"/>
                    <a:pt x="80584" y="515633"/>
                  </a:cubicBezTo>
                  <a:close/>
                  <a:moveTo>
                    <a:pt x="347041" y="355283"/>
                  </a:moveTo>
                  <a:cubicBezTo>
                    <a:pt x="274629" y="356208"/>
                    <a:pt x="202151" y="354160"/>
                    <a:pt x="129739" y="355944"/>
                  </a:cubicBezTo>
                  <a:cubicBezTo>
                    <a:pt x="37109" y="358256"/>
                    <a:pt x="56666" y="336916"/>
                    <a:pt x="53891" y="437936"/>
                  </a:cubicBezTo>
                  <a:cubicBezTo>
                    <a:pt x="53429" y="456369"/>
                    <a:pt x="60829" y="463108"/>
                    <a:pt x="79262" y="462712"/>
                  </a:cubicBezTo>
                  <a:cubicBezTo>
                    <a:pt x="124255" y="461787"/>
                    <a:pt x="169248" y="462381"/>
                    <a:pt x="214242" y="462381"/>
                  </a:cubicBezTo>
                  <a:cubicBezTo>
                    <a:pt x="244964" y="462381"/>
                    <a:pt x="275687" y="462381"/>
                    <a:pt x="306408" y="462381"/>
                  </a:cubicBezTo>
                  <a:cubicBezTo>
                    <a:pt x="382322" y="462381"/>
                    <a:pt x="380802" y="462381"/>
                    <a:pt x="381661" y="387789"/>
                  </a:cubicBezTo>
                  <a:cubicBezTo>
                    <a:pt x="381992" y="359644"/>
                    <a:pt x="370892" y="354953"/>
                    <a:pt x="347041" y="355283"/>
                  </a:cubicBezTo>
                  <a:close/>
                  <a:moveTo>
                    <a:pt x="470722" y="351979"/>
                  </a:moveTo>
                  <a:cubicBezTo>
                    <a:pt x="448523" y="350526"/>
                    <a:pt x="431610" y="355151"/>
                    <a:pt x="435046" y="384354"/>
                  </a:cubicBezTo>
                  <a:cubicBezTo>
                    <a:pt x="437226" y="402787"/>
                    <a:pt x="435905" y="421749"/>
                    <a:pt x="434913" y="440380"/>
                  </a:cubicBezTo>
                  <a:cubicBezTo>
                    <a:pt x="433988" y="457559"/>
                    <a:pt x="440794" y="463373"/>
                    <a:pt x="457971" y="463042"/>
                  </a:cubicBezTo>
                  <a:cubicBezTo>
                    <a:pt x="503030" y="462117"/>
                    <a:pt x="548156" y="462712"/>
                    <a:pt x="593215" y="462712"/>
                  </a:cubicBezTo>
                  <a:cubicBezTo>
                    <a:pt x="593215" y="462580"/>
                    <a:pt x="593215" y="462448"/>
                    <a:pt x="593281" y="462381"/>
                  </a:cubicBezTo>
                  <a:cubicBezTo>
                    <a:pt x="625193" y="462381"/>
                    <a:pt x="657038" y="462712"/>
                    <a:pt x="688950" y="462315"/>
                  </a:cubicBezTo>
                  <a:cubicBezTo>
                    <a:pt x="761957" y="461390"/>
                    <a:pt x="759248" y="478106"/>
                    <a:pt x="759776" y="388186"/>
                  </a:cubicBezTo>
                  <a:cubicBezTo>
                    <a:pt x="759908" y="363013"/>
                    <a:pt x="749469" y="354755"/>
                    <a:pt x="723835" y="355019"/>
                  </a:cubicBezTo>
                  <a:cubicBezTo>
                    <a:pt x="639464" y="355878"/>
                    <a:pt x="555027" y="357463"/>
                    <a:pt x="470722" y="351979"/>
                  </a:cubicBezTo>
                  <a:close/>
                  <a:moveTo>
                    <a:pt x="156052" y="58037"/>
                  </a:moveTo>
                  <a:cubicBezTo>
                    <a:pt x="143746" y="60185"/>
                    <a:pt x="133010" y="67056"/>
                    <a:pt x="123463" y="80831"/>
                  </a:cubicBezTo>
                  <a:cubicBezTo>
                    <a:pt x="110513" y="99462"/>
                    <a:pt x="120291" y="142143"/>
                    <a:pt x="143151" y="160576"/>
                  </a:cubicBezTo>
                  <a:cubicBezTo>
                    <a:pt x="199244" y="205966"/>
                    <a:pt x="266040" y="220568"/>
                    <a:pt x="342086" y="227769"/>
                  </a:cubicBezTo>
                  <a:cubicBezTo>
                    <a:pt x="311034" y="150666"/>
                    <a:pt x="276743" y="89155"/>
                    <a:pt x="198055" y="63587"/>
                  </a:cubicBezTo>
                  <a:cubicBezTo>
                    <a:pt x="182232" y="58467"/>
                    <a:pt x="168357" y="55890"/>
                    <a:pt x="156052" y="58037"/>
                  </a:cubicBezTo>
                  <a:close/>
                  <a:moveTo>
                    <a:pt x="654462" y="56286"/>
                  </a:moveTo>
                  <a:cubicBezTo>
                    <a:pt x="642900" y="54915"/>
                    <a:pt x="629984" y="57674"/>
                    <a:pt x="616671" y="62067"/>
                  </a:cubicBezTo>
                  <a:cubicBezTo>
                    <a:pt x="548223" y="84729"/>
                    <a:pt x="510761" y="134413"/>
                    <a:pt x="484069" y="198170"/>
                  </a:cubicBezTo>
                  <a:cubicBezTo>
                    <a:pt x="474026" y="222153"/>
                    <a:pt x="475480" y="227505"/>
                    <a:pt x="500256" y="225126"/>
                  </a:cubicBezTo>
                  <a:cubicBezTo>
                    <a:pt x="524966" y="226844"/>
                    <a:pt x="547628" y="216140"/>
                    <a:pt x="570224" y="209864"/>
                  </a:cubicBezTo>
                  <a:cubicBezTo>
                    <a:pt x="609403" y="198963"/>
                    <a:pt x="648450" y="184493"/>
                    <a:pt x="675869" y="150137"/>
                  </a:cubicBezTo>
                  <a:cubicBezTo>
                    <a:pt x="695029" y="126088"/>
                    <a:pt x="700050" y="99792"/>
                    <a:pt x="684127" y="75281"/>
                  </a:cubicBezTo>
                  <a:cubicBezTo>
                    <a:pt x="676232" y="63157"/>
                    <a:pt x="666024" y="57657"/>
                    <a:pt x="654462" y="56286"/>
                  </a:cubicBezTo>
                  <a:close/>
                  <a:moveTo>
                    <a:pt x="643874" y="71"/>
                  </a:moveTo>
                  <a:cubicBezTo>
                    <a:pt x="677492" y="1292"/>
                    <a:pt x="712439" y="18214"/>
                    <a:pt x="731962" y="44426"/>
                  </a:cubicBezTo>
                  <a:cubicBezTo>
                    <a:pt x="756408" y="77263"/>
                    <a:pt x="755614" y="131439"/>
                    <a:pt x="730508" y="170288"/>
                  </a:cubicBezTo>
                  <a:cubicBezTo>
                    <a:pt x="694963" y="225324"/>
                    <a:pt x="638936" y="248448"/>
                    <a:pt x="579672" y="264437"/>
                  </a:cubicBezTo>
                  <a:cubicBezTo>
                    <a:pt x="554632" y="271176"/>
                    <a:pt x="529922" y="282672"/>
                    <a:pt x="502768" y="279831"/>
                  </a:cubicBezTo>
                  <a:cubicBezTo>
                    <a:pt x="493518" y="282474"/>
                    <a:pt x="483078" y="282540"/>
                    <a:pt x="476537" y="291724"/>
                  </a:cubicBezTo>
                  <a:cubicBezTo>
                    <a:pt x="489355" y="300643"/>
                    <a:pt x="503956" y="298133"/>
                    <a:pt x="517963" y="298133"/>
                  </a:cubicBezTo>
                  <a:cubicBezTo>
                    <a:pt x="598898" y="298331"/>
                    <a:pt x="679833" y="298133"/>
                    <a:pt x="760768" y="298331"/>
                  </a:cubicBezTo>
                  <a:cubicBezTo>
                    <a:pt x="775700" y="298397"/>
                    <a:pt x="791292" y="296349"/>
                    <a:pt x="804903" y="305863"/>
                  </a:cubicBezTo>
                  <a:cubicBezTo>
                    <a:pt x="819239" y="346627"/>
                    <a:pt x="811377" y="388713"/>
                    <a:pt x="811642" y="430139"/>
                  </a:cubicBezTo>
                  <a:cubicBezTo>
                    <a:pt x="812435" y="555473"/>
                    <a:pt x="811113" y="680806"/>
                    <a:pt x="811839" y="806140"/>
                  </a:cubicBezTo>
                  <a:cubicBezTo>
                    <a:pt x="812038" y="838184"/>
                    <a:pt x="801005" y="849613"/>
                    <a:pt x="767639" y="849415"/>
                  </a:cubicBezTo>
                  <a:cubicBezTo>
                    <a:pt x="527873" y="848094"/>
                    <a:pt x="288108" y="848688"/>
                    <a:pt x="48342" y="848358"/>
                  </a:cubicBezTo>
                  <a:cubicBezTo>
                    <a:pt x="838" y="848292"/>
                    <a:pt x="45" y="846971"/>
                    <a:pt x="45" y="800722"/>
                  </a:cubicBezTo>
                  <a:cubicBezTo>
                    <a:pt x="45" y="647904"/>
                    <a:pt x="111" y="495019"/>
                    <a:pt x="111" y="342201"/>
                  </a:cubicBezTo>
                  <a:cubicBezTo>
                    <a:pt x="111" y="327996"/>
                    <a:pt x="-2069" y="313196"/>
                    <a:pt x="12863" y="304013"/>
                  </a:cubicBezTo>
                  <a:cubicBezTo>
                    <a:pt x="28588" y="298199"/>
                    <a:pt x="44907" y="298264"/>
                    <a:pt x="61358" y="298264"/>
                  </a:cubicBezTo>
                  <a:cubicBezTo>
                    <a:pt x="144473" y="298331"/>
                    <a:pt x="227589" y="298463"/>
                    <a:pt x="310703" y="298066"/>
                  </a:cubicBezTo>
                  <a:cubicBezTo>
                    <a:pt x="321936" y="298000"/>
                    <a:pt x="334621" y="302163"/>
                    <a:pt x="345456" y="290336"/>
                  </a:cubicBezTo>
                  <a:cubicBezTo>
                    <a:pt x="333894" y="275471"/>
                    <a:pt x="316122" y="285844"/>
                    <a:pt x="303436" y="279303"/>
                  </a:cubicBezTo>
                  <a:cubicBezTo>
                    <a:pt x="235187" y="272233"/>
                    <a:pt x="171628" y="250034"/>
                    <a:pt x="116393" y="210062"/>
                  </a:cubicBezTo>
                  <a:cubicBezTo>
                    <a:pt x="74506" y="179736"/>
                    <a:pt x="58054" y="135470"/>
                    <a:pt x="65719" y="82812"/>
                  </a:cubicBezTo>
                  <a:cubicBezTo>
                    <a:pt x="71400" y="43766"/>
                    <a:pt x="96639" y="21897"/>
                    <a:pt x="129607" y="7758"/>
                  </a:cubicBezTo>
                  <a:cubicBezTo>
                    <a:pt x="169315" y="-9222"/>
                    <a:pt x="206644" y="5313"/>
                    <a:pt x="242850" y="21632"/>
                  </a:cubicBezTo>
                  <a:cubicBezTo>
                    <a:pt x="301983" y="48324"/>
                    <a:pt x="339906" y="95960"/>
                    <a:pt x="369770" y="151326"/>
                  </a:cubicBezTo>
                  <a:cubicBezTo>
                    <a:pt x="374923" y="160906"/>
                    <a:pt x="377433" y="172204"/>
                    <a:pt x="383843" y="180661"/>
                  </a:cubicBezTo>
                  <a:cubicBezTo>
                    <a:pt x="394281" y="194404"/>
                    <a:pt x="391837" y="223672"/>
                    <a:pt x="407561" y="223078"/>
                  </a:cubicBezTo>
                  <a:cubicBezTo>
                    <a:pt x="429562" y="222285"/>
                    <a:pt x="426788" y="192289"/>
                    <a:pt x="433262" y="175970"/>
                  </a:cubicBezTo>
                  <a:cubicBezTo>
                    <a:pt x="466958" y="91071"/>
                    <a:pt x="524108" y="32468"/>
                    <a:pt x="611319" y="4322"/>
                  </a:cubicBezTo>
                  <a:cubicBezTo>
                    <a:pt x="621609" y="1002"/>
                    <a:pt x="632668" y="-336"/>
                    <a:pt x="643874" y="71"/>
                  </a:cubicBezTo>
                  <a:close/>
                </a:path>
              </a:pathLst>
            </a:custGeom>
            <a:solidFill>
              <a:srgbClr val="FCFBF4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0" name="그룹 159">
            <a:extLst>
              <a:ext uri="{FF2B5EF4-FFF2-40B4-BE49-F238E27FC236}">
                <a16:creationId xmlns:a16="http://schemas.microsoft.com/office/drawing/2014/main" id="{8E7EB39D-EEA3-47FB-B443-CE54F203117D}"/>
              </a:ext>
            </a:extLst>
          </p:cNvPr>
          <p:cNvGrpSpPr/>
          <p:nvPr/>
        </p:nvGrpSpPr>
        <p:grpSpPr>
          <a:xfrm>
            <a:off x="10342401" y="1340221"/>
            <a:ext cx="550628" cy="550497"/>
            <a:chOff x="5399594" y="2928707"/>
            <a:chExt cx="550628" cy="550497"/>
          </a:xfrm>
        </p:grpSpPr>
        <p:sp>
          <p:nvSpPr>
            <p:cNvPr id="161" name="Graphic 2">
              <a:extLst>
                <a:ext uri="{FF2B5EF4-FFF2-40B4-BE49-F238E27FC236}">
                  <a16:creationId xmlns:a16="http://schemas.microsoft.com/office/drawing/2014/main" id="{5CCB49DD-8CD2-40E9-91C5-E210706EEF2D}"/>
                </a:ext>
              </a:extLst>
            </p:cNvPr>
            <p:cNvSpPr/>
            <p:nvPr/>
          </p:nvSpPr>
          <p:spPr>
            <a:xfrm>
              <a:off x="5399594" y="2928707"/>
              <a:ext cx="550628" cy="550497"/>
            </a:xfrm>
            <a:custGeom>
              <a:avLst/>
              <a:gdLst>
                <a:gd name="connsiteX0" fmla="*/ 1097875 w 1097875"/>
                <a:gd name="connsiteY0" fmla="*/ 549304 h 1097614"/>
                <a:gd name="connsiteX1" fmla="*/ 549829 w 1097875"/>
                <a:gd name="connsiteY1" fmla="*/ 1097613 h 1097614"/>
                <a:gd name="connsiteX2" fmla="*/ 0 w 1097875"/>
                <a:gd name="connsiteY2" fmla="*/ 549832 h 1097614"/>
                <a:gd name="connsiteX3" fmla="*/ 545997 w 1097875"/>
                <a:gd name="connsiteY3" fmla="*/ 3 h 1097614"/>
                <a:gd name="connsiteX4" fmla="*/ 1097875 w 1097875"/>
                <a:gd name="connsiteY4" fmla="*/ 549304 h 1097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7875" h="1097614">
                  <a:moveTo>
                    <a:pt x="1097875" y="549304"/>
                  </a:moveTo>
                  <a:cubicBezTo>
                    <a:pt x="1097478" y="855139"/>
                    <a:pt x="854475" y="1098274"/>
                    <a:pt x="549829" y="1097613"/>
                  </a:cubicBezTo>
                  <a:cubicBezTo>
                    <a:pt x="244589" y="1096953"/>
                    <a:pt x="-132" y="853223"/>
                    <a:pt x="0" y="549832"/>
                  </a:cubicBezTo>
                  <a:cubicBezTo>
                    <a:pt x="66" y="248688"/>
                    <a:pt x="248025" y="-988"/>
                    <a:pt x="545997" y="3"/>
                  </a:cubicBezTo>
                  <a:cubicBezTo>
                    <a:pt x="853880" y="994"/>
                    <a:pt x="1098205" y="244195"/>
                    <a:pt x="1097875" y="549304"/>
                  </a:cubicBezTo>
                  <a:close/>
                </a:path>
              </a:pathLst>
            </a:custGeom>
            <a:solidFill>
              <a:schemeClr val="accent3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200">
              <a:extLst>
                <a:ext uri="{FF2B5EF4-FFF2-40B4-BE49-F238E27FC236}">
                  <a16:creationId xmlns:a16="http://schemas.microsoft.com/office/drawing/2014/main" id="{58500D4B-88EB-40DA-B494-FF6A48F23085}"/>
                </a:ext>
              </a:extLst>
            </p:cNvPr>
            <p:cNvSpPr/>
            <p:nvPr/>
          </p:nvSpPr>
          <p:spPr>
            <a:xfrm>
              <a:off x="5488660" y="3016022"/>
              <a:ext cx="374103" cy="339218"/>
            </a:xfrm>
            <a:custGeom>
              <a:avLst/>
              <a:gdLst>
                <a:gd name="connsiteX0" fmla="*/ 259728 w 745910"/>
                <a:gd name="connsiteY0" fmla="*/ 412030 h 676582"/>
                <a:gd name="connsiteX1" fmla="*/ 212356 w 745910"/>
                <a:gd name="connsiteY1" fmla="*/ 456891 h 676582"/>
                <a:gd name="connsiteX2" fmla="*/ 186390 w 745910"/>
                <a:gd name="connsiteY2" fmla="*/ 487085 h 676582"/>
                <a:gd name="connsiteX3" fmla="*/ 158773 w 745910"/>
                <a:gd name="connsiteY3" fmla="*/ 457222 h 676582"/>
                <a:gd name="connsiteX4" fmla="*/ 158641 w 745910"/>
                <a:gd name="connsiteY4" fmla="*/ 434163 h 676582"/>
                <a:gd name="connsiteX5" fmla="*/ 145889 w 745910"/>
                <a:gd name="connsiteY5" fmla="*/ 420157 h 676582"/>
                <a:gd name="connsiteX6" fmla="*/ 91581 w 745910"/>
                <a:gd name="connsiteY6" fmla="*/ 413880 h 676582"/>
                <a:gd name="connsiteX7" fmla="*/ 57820 w 745910"/>
                <a:gd name="connsiteY7" fmla="*/ 443017 h 676582"/>
                <a:gd name="connsiteX8" fmla="*/ 58348 w 745910"/>
                <a:gd name="connsiteY8" fmla="*/ 587907 h 676582"/>
                <a:gd name="connsiteX9" fmla="*/ 86098 w 745910"/>
                <a:gd name="connsiteY9" fmla="*/ 618497 h 676582"/>
                <a:gd name="connsiteX10" fmla="*/ 659316 w 745910"/>
                <a:gd name="connsiteY10" fmla="*/ 618100 h 676582"/>
                <a:gd name="connsiteX11" fmla="*/ 685876 w 745910"/>
                <a:gd name="connsiteY11" fmla="*/ 597883 h 676582"/>
                <a:gd name="connsiteX12" fmla="*/ 685809 w 745910"/>
                <a:gd name="connsiteY12" fmla="*/ 597915 h 676582"/>
                <a:gd name="connsiteX13" fmla="*/ 687130 w 745910"/>
                <a:gd name="connsiteY13" fmla="*/ 433371 h 676582"/>
                <a:gd name="connsiteX14" fmla="*/ 666649 w 745910"/>
                <a:gd name="connsiteY14" fmla="*/ 412691 h 676582"/>
                <a:gd name="connsiteX15" fmla="*/ 640287 w 745910"/>
                <a:gd name="connsiteY15" fmla="*/ 412889 h 676582"/>
                <a:gd name="connsiteX16" fmla="*/ 588819 w 745910"/>
                <a:gd name="connsiteY16" fmla="*/ 458477 h 676582"/>
                <a:gd name="connsiteX17" fmla="*/ 560277 w 745910"/>
                <a:gd name="connsiteY17" fmla="*/ 487151 h 676582"/>
                <a:gd name="connsiteX18" fmla="*/ 532792 w 745910"/>
                <a:gd name="connsiteY18" fmla="*/ 460657 h 676582"/>
                <a:gd name="connsiteX19" fmla="*/ 532330 w 745910"/>
                <a:gd name="connsiteY19" fmla="*/ 444338 h 676582"/>
                <a:gd name="connsiteX20" fmla="*/ 500088 w 745910"/>
                <a:gd name="connsiteY20" fmla="*/ 412294 h 676582"/>
                <a:gd name="connsiteX21" fmla="*/ 259728 w 745910"/>
                <a:gd name="connsiteY21" fmla="*/ 412030 h 676582"/>
                <a:gd name="connsiteX22" fmla="*/ 86990 w 745910"/>
                <a:gd name="connsiteY22" fmla="*/ 157044 h 676582"/>
                <a:gd name="connsiteX23" fmla="*/ 72685 w 745910"/>
                <a:gd name="connsiteY23" fmla="*/ 160702 h 676582"/>
                <a:gd name="connsiteX24" fmla="*/ 72685 w 745910"/>
                <a:gd name="connsiteY24" fmla="*/ 160703 h 676582"/>
                <a:gd name="connsiteX25" fmla="*/ 59480 w 745910"/>
                <a:gd name="connsiteY25" fmla="*/ 172356 h 676582"/>
                <a:gd name="connsiteX26" fmla="*/ 58811 w 745910"/>
                <a:gd name="connsiteY26" fmla="*/ 189906 h 676582"/>
                <a:gd name="connsiteX27" fmla="*/ 58018 w 745910"/>
                <a:gd name="connsiteY27" fmla="*/ 324951 h 676582"/>
                <a:gd name="connsiteX28" fmla="*/ 89467 w 745910"/>
                <a:gd name="connsiteY28" fmla="*/ 354815 h 676582"/>
                <a:gd name="connsiteX29" fmla="*/ 656342 w 745910"/>
                <a:gd name="connsiteY29" fmla="*/ 355013 h 676582"/>
                <a:gd name="connsiteX30" fmla="*/ 685611 w 745910"/>
                <a:gd name="connsiteY30" fmla="*/ 321648 h 676582"/>
                <a:gd name="connsiteX31" fmla="*/ 685499 w 745910"/>
                <a:gd name="connsiteY31" fmla="*/ 321799 h 676582"/>
                <a:gd name="connsiteX32" fmla="*/ 685611 w 745910"/>
                <a:gd name="connsiteY32" fmla="*/ 321581 h 676582"/>
                <a:gd name="connsiteX33" fmla="*/ 686866 w 745910"/>
                <a:gd name="connsiteY33" fmla="*/ 199948 h 676582"/>
                <a:gd name="connsiteX34" fmla="*/ 644713 w 745910"/>
                <a:gd name="connsiteY34" fmla="*/ 157333 h 676582"/>
                <a:gd name="connsiteX35" fmla="*/ 101690 w 745910"/>
                <a:gd name="connsiteY35" fmla="*/ 157399 h 676582"/>
                <a:gd name="connsiteX36" fmla="*/ 86990 w 745910"/>
                <a:gd name="connsiteY36" fmla="*/ 157044 h 676582"/>
                <a:gd name="connsiteX37" fmla="*/ 295141 w 745910"/>
                <a:gd name="connsiteY37" fmla="*/ 57503 h 676582"/>
                <a:gd name="connsiteX38" fmla="*/ 270695 w 745910"/>
                <a:gd name="connsiteY38" fmla="*/ 78711 h 676582"/>
                <a:gd name="connsiteX39" fmla="*/ 293951 w 745910"/>
                <a:gd name="connsiteY39" fmla="*/ 101637 h 676582"/>
                <a:gd name="connsiteX40" fmla="*/ 452319 w 745910"/>
                <a:gd name="connsiteY40" fmla="*/ 101637 h 676582"/>
                <a:gd name="connsiteX41" fmla="*/ 474915 w 745910"/>
                <a:gd name="connsiteY41" fmla="*/ 77984 h 676582"/>
                <a:gd name="connsiteX42" fmla="*/ 450271 w 745910"/>
                <a:gd name="connsiteY42" fmla="*/ 57503 h 676582"/>
                <a:gd name="connsiteX43" fmla="*/ 374358 w 745910"/>
                <a:gd name="connsiteY43" fmla="*/ 57701 h 676582"/>
                <a:gd name="connsiteX44" fmla="*/ 295141 w 745910"/>
                <a:gd name="connsiteY44" fmla="*/ 57503 h 676582"/>
                <a:gd name="connsiteX45" fmla="*/ 294482 w 745910"/>
                <a:gd name="connsiteY45" fmla="*/ 88 h 676582"/>
                <a:gd name="connsiteX46" fmla="*/ 479212 w 745910"/>
                <a:gd name="connsiteY46" fmla="*/ 88 h 676582"/>
                <a:gd name="connsiteX47" fmla="*/ 532133 w 745910"/>
                <a:gd name="connsiteY47" fmla="*/ 50829 h 676582"/>
                <a:gd name="connsiteX48" fmla="*/ 584989 w 745910"/>
                <a:gd name="connsiteY48" fmla="*/ 101240 h 676582"/>
                <a:gd name="connsiteX49" fmla="*/ 674050 w 745910"/>
                <a:gd name="connsiteY49" fmla="*/ 101901 h 676582"/>
                <a:gd name="connsiteX50" fmla="*/ 745141 w 745910"/>
                <a:gd name="connsiteY50" fmla="*/ 174049 h 676582"/>
                <a:gd name="connsiteX51" fmla="*/ 745141 w 745910"/>
                <a:gd name="connsiteY51" fmla="*/ 602773 h 676582"/>
                <a:gd name="connsiteX52" fmla="*/ 664073 w 745910"/>
                <a:gd name="connsiteY52" fmla="*/ 676308 h 676582"/>
                <a:gd name="connsiteX53" fmla="*/ 370462 w 745910"/>
                <a:gd name="connsiteY53" fmla="*/ 676440 h 676582"/>
                <a:gd name="connsiteX54" fmla="*/ 90063 w 745910"/>
                <a:gd name="connsiteY54" fmla="*/ 676374 h 676582"/>
                <a:gd name="connsiteX55" fmla="*/ 76 w 745910"/>
                <a:gd name="connsiteY55" fmla="*/ 585265 h 676582"/>
                <a:gd name="connsiteX56" fmla="*/ 76 w 745910"/>
                <a:gd name="connsiteY56" fmla="*/ 189509 h 676582"/>
                <a:gd name="connsiteX57" fmla="*/ 89005 w 745910"/>
                <a:gd name="connsiteY57" fmla="*/ 101174 h 676582"/>
                <a:gd name="connsiteX58" fmla="*/ 191281 w 745910"/>
                <a:gd name="connsiteY58" fmla="*/ 101571 h 676582"/>
                <a:gd name="connsiteX59" fmla="*/ 213678 w 745910"/>
                <a:gd name="connsiteY59" fmla="*/ 78644 h 676582"/>
                <a:gd name="connsiteX60" fmla="*/ 294482 w 745910"/>
                <a:gd name="connsiteY60" fmla="*/ 88 h 676582"/>
                <a:gd name="connsiteX0" fmla="*/ 259728 w 745910"/>
                <a:gd name="connsiteY0" fmla="*/ 411943 h 676353"/>
                <a:gd name="connsiteX1" fmla="*/ 212356 w 745910"/>
                <a:gd name="connsiteY1" fmla="*/ 456804 h 676353"/>
                <a:gd name="connsiteX2" fmla="*/ 186390 w 745910"/>
                <a:gd name="connsiteY2" fmla="*/ 486998 h 676353"/>
                <a:gd name="connsiteX3" fmla="*/ 158773 w 745910"/>
                <a:gd name="connsiteY3" fmla="*/ 457135 h 676353"/>
                <a:gd name="connsiteX4" fmla="*/ 158641 w 745910"/>
                <a:gd name="connsiteY4" fmla="*/ 434076 h 676353"/>
                <a:gd name="connsiteX5" fmla="*/ 145889 w 745910"/>
                <a:gd name="connsiteY5" fmla="*/ 416593 h 676353"/>
                <a:gd name="connsiteX6" fmla="*/ 91581 w 745910"/>
                <a:gd name="connsiteY6" fmla="*/ 413793 h 676353"/>
                <a:gd name="connsiteX7" fmla="*/ 57820 w 745910"/>
                <a:gd name="connsiteY7" fmla="*/ 442930 h 676353"/>
                <a:gd name="connsiteX8" fmla="*/ 58348 w 745910"/>
                <a:gd name="connsiteY8" fmla="*/ 587820 h 676353"/>
                <a:gd name="connsiteX9" fmla="*/ 86098 w 745910"/>
                <a:gd name="connsiteY9" fmla="*/ 618410 h 676353"/>
                <a:gd name="connsiteX10" fmla="*/ 659316 w 745910"/>
                <a:gd name="connsiteY10" fmla="*/ 618013 h 676353"/>
                <a:gd name="connsiteX11" fmla="*/ 685876 w 745910"/>
                <a:gd name="connsiteY11" fmla="*/ 597796 h 676353"/>
                <a:gd name="connsiteX12" fmla="*/ 685809 w 745910"/>
                <a:gd name="connsiteY12" fmla="*/ 597828 h 676353"/>
                <a:gd name="connsiteX13" fmla="*/ 687130 w 745910"/>
                <a:gd name="connsiteY13" fmla="*/ 433284 h 676353"/>
                <a:gd name="connsiteX14" fmla="*/ 666649 w 745910"/>
                <a:gd name="connsiteY14" fmla="*/ 412604 h 676353"/>
                <a:gd name="connsiteX15" fmla="*/ 640287 w 745910"/>
                <a:gd name="connsiteY15" fmla="*/ 412802 h 676353"/>
                <a:gd name="connsiteX16" fmla="*/ 588819 w 745910"/>
                <a:gd name="connsiteY16" fmla="*/ 458390 h 676353"/>
                <a:gd name="connsiteX17" fmla="*/ 560277 w 745910"/>
                <a:gd name="connsiteY17" fmla="*/ 487064 h 676353"/>
                <a:gd name="connsiteX18" fmla="*/ 532792 w 745910"/>
                <a:gd name="connsiteY18" fmla="*/ 460570 h 676353"/>
                <a:gd name="connsiteX19" fmla="*/ 532330 w 745910"/>
                <a:gd name="connsiteY19" fmla="*/ 444251 h 676353"/>
                <a:gd name="connsiteX20" fmla="*/ 500088 w 745910"/>
                <a:gd name="connsiteY20" fmla="*/ 412207 h 676353"/>
                <a:gd name="connsiteX21" fmla="*/ 259728 w 745910"/>
                <a:gd name="connsiteY21" fmla="*/ 411943 h 676353"/>
                <a:gd name="connsiteX22" fmla="*/ 86990 w 745910"/>
                <a:gd name="connsiteY22" fmla="*/ 156957 h 676353"/>
                <a:gd name="connsiteX23" fmla="*/ 72685 w 745910"/>
                <a:gd name="connsiteY23" fmla="*/ 160615 h 676353"/>
                <a:gd name="connsiteX24" fmla="*/ 72685 w 745910"/>
                <a:gd name="connsiteY24" fmla="*/ 160616 h 676353"/>
                <a:gd name="connsiteX25" fmla="*/ 59480 w 745910"/>
                <a:gd name="connsiteY25" fmla="*/ 172269 h 676353"/>
                <a:gd name="connsiteX26" fmla="*/ 58811 w 745910"/>
                <a:gd name="connsiteY26" fmla="*/ 189819 h 676353"/>
                <a:gd name="connsiteX27" fmla="*/ 58018 w 745910"/>
                <a:gd name="connsiteY27" fmla="*/ 324864 h 676353"/>
                <a:gd name="connsiteX28" fmla="*/ 89467 w 745910"/>
                <a:gd name="connsiteY28" fmla="*/ 354728 h 676353"/>
                <a:gd name="connsiteX29" fmla="*/ 656342 w 745910"/>
                <a:gd name="connsiteY29" fmla="*/ 354926 h 676353"/>
                <a:gd name="connsiteX30" fmla="*/ 685611 w 745910"/>
                <a:gd name="connsiteY30" fmla="*/ 321561 h 676353"/>
                <a:gd name="connsiteX31" fmla="*/ 685499 w 745910"/>
                <a:gd name="connsiteY31" fmla="*/ 321712 h 676353"/>
                <a:gd name="connsiteX32" fmla="*/ 685611 w 745910"/>
                <a:gd name="connsiteY32" fmla="*/ 321494 h 676353"/>
                <a:gd name="connsiteX33" fmla="*/ 686866 w 745910"/>
                <a:gd name="connsiteY33" fmla="*/ 199861 h 676353"/>
                <a:gd name="connsiteX34" fmla="*/ 644713 w 745910"/>
                <a:gd name="connsiteY34" fmla="*/ 157246 h 676353"/>
                <a:gd name="connsiteX35" fmla="*/ 101690 w 745910"/>
                <a:gd name="connsiteY35" fmla="*/ 157312 h 676353"/>
                <a:gd name="connsiteX36" fmla="*/ 86990 w 745910"/>
                <a:gd name="connsiteY36" fmla="*/ 156957 h 676353"/>
                <a:gd name="connsiteX37" fmla="*/ 295141 w 745910"/>
                <a:gd name="connsiteY37" fmla="*/ 57416 h 676353"/>
                <a:gd name="connsiteX38" fmla="*/ 270695 w 745910"/>
                <a:gd name="connsiteY38" fmla="*/ 78624 h 676353"/>
                <a:gd name="connsiteX39" fmla="*/ 293951 w 745910"/>
                <a:gd name="connsiteY39" fmla="*/ 101550 h 676353"/>
                <a:gd name="connsiteX40" fmla="*/ 452319 w 745910"/>
                <a:gd name="connsiteY40" fmla="*/ 101550 h 676353"/>
                <a:gd name="connsiteX41" fmla="*/ 474915 w 745910"/>
                <a:gd name="connsiteY41" fmla="*/ 77897 h 676353"/>
                <a:gd name="connsiteX42" fmla="*/ 450271 w 745910"/>
                <a:gd name="connsiteY42" fmla="*/ 57416 h 676353"/>
                <a:gd name="connsiteX43" fmla="*/ 374358 w 745910"/>
                <a:gd name="connsiteY43" fmla="*/ 57614 h 676353"/>
                <a:gd name="connsiteX44" fmla="*/ 295141 w 745910"/>
                <a:gd name="connsiteY44" fmla="*/ 57416 h 676353"/>
                <a:gd name="connsiteX45" fmla="*/ 294482 w 745910"/>
                <a:gd name="connsiteY45" fmla="*/ 1 h 676353"/>
                <a:gd name="connsiteX46" fmla="*/ 479212 w 745910"/>
                <a:gd name="connsiteY46" fmla="*/ 1 h 676353"/>
                <a:gd name="connsiteX47" fmla="*/ 532133 w 745910"/>
                <a:gd name="connsiteY47" fmla="*/ 50742 h 676353"/>
                <a:gd name="connsiteX48" fmla="*/ 584989 w 745910"/>
                <a:gd name="connsiteY48" fmla="*/ 101153 h 676353"/>
                <a:gd name="connsiteX49" fmla="*/ 674050 w 745910"/>
                <a:gd name="connsiteY49" fmla="*/ 101814 h 676353"/>
                <a:gd name="connsiteX50" fmla="*/ 745141 w 745910"/>
                <a:gd name="connsiteY50" fmla="*/ 173962 h 676353"/>
                <a:gd name="connsiteX51" fmla="*/ 745141 w 745910"/>
                <a:gd name="connsiteY51" fmla="*/ 602686 h 676353"/>
                <a:gd name="connsiteX52" fmla="*/ 664073 w 745910"/>
                <a:gd name="connsiteY52" fmla="*/ 676221 h 676353"/>
                <a:gd name="connsiteX53" fmla="*/ 370462 w 745910"/>
                <a:gd name="connsiteY53" fmla="*/ 676353 h 676353"/>
                <a:gd name="connsiteX54" fmla="*/ 90063 w 745910"/>
                <a:gd name="connsiteY54" fmla="*/ 676287 h 676353"/>
                <a:gd name="connsiteX55" fmla="*/ 76 w 745910"/>
                <a:gd name="connsiteY55" fmla="*/ 585178 h 676353"/>
                <a:gd name="connsiteX56" fmla="*/ 76 w 745910"/>
                <a:gd name="connsiteY56" fmla="*/ 189422 h 676353"/>
                <a:gd name="connsiteX57" fmla="*/ 89005 w 745910"/>
                <a:gd name="connsiteY57" fmla="*/ 101087 h 676353"/>
                <a:gd name="connsiteX58" fmla="*/ 191281 w 745910"/>
                <a:gd name="connsiteY58" fmla="*/ 101484 h 676353"/>
                <a:gd name="connsiteX59" fmla="*/ 213678 w 745910"/>
                <a:gd name="connsiteY59" fmla="*/ 78557 h 676353"/>
                <a:gd name="connsiteX60" fmla="*/ 294482 w 745910"/>
                <a:gd name="connsiteY60" fmla="*/ 1 h 676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745910" h="676353">
                  <a:moveTo>
                    <a:pt x="259728" y="411943"/>
                  </a:moveTo>
                  <a:cubicBezTo>
                    <a:pt x="224843" y="410820"/>
                    <a:pt x="205616" y="416238"/>
                    <a:pt x="212356" y="456804"/>
                  </a:cubicBezTo>
                  <a:cubicBezTo>
                    <a:pt x="215197" y="473586"/>
                    <a:pt x="206409" y="487328"/>
                    <a:pt x="186390" y="486998"/>
                  </a:cubicBezTo>
                  <a:cubicBezTo>
                    <a:pt x="167494" y="486668"/>
                    <a:pt x="159368" y="474973"/>
                    <a:pt x="158773" y="457135"/>
                  </a:cubicBezTo>
                  <a:cubicBezTo>
                    <a:pt x="158509" y="449471"/>
                    <a:pt x="158377" y="441741"/>
                    <a:pt x="158641" y="434076"/>
                  </a:cubicBezTo>
                  <a:cubicBezTo>
                    <a:pt x="158972" y="424959"/>
                    <a:pt x="155866" y="414413"/>
                    <a:pt x="145889" y="416593"/>
                  </a:cubicBezTo>
                  <a:cubicBezTo>
                    <a:pt x="126861" y="420755"/>
                    <a:pt x="110279" y="410094"/>
                    <a:pt x="91581" y="413793"/>
                  </a:cubicBezTo>
                  <a:cubicBezTo>
                    <a:pt x="67730" y="408838"/>
                    <a:pt x="56300" y="414190"/>
                    <a:pt x="57820" y="442930"/>
                  </a:cubicBezTo>
                  <a:cubicBezTo>
                    <a:pt x="60463" y="491094"/>
                    <a:pt x="58943" y="539523"/>
                    <a:pt x="58348" y="587820"/>
                  </a:cubicBezTo>
                  <a:cubicBezTo>
                    <a:pt x="58150" y="607574"/>
                    <a:pt x="63502" y="618476"/>
                    <a:pt x="86098" y="618410"/>
                  </a:cubicBezTo>
                  <a:lnTo>
                    <a:pt x="659316" y="618013"/>
                  </a:lnTo>
                  <a:cubicBezTo>
                    <a:pt x="673190" y="618013"/>
                    <a:pt x="686602" y="617088"/>
                    <a:pt x="685876" y="597796"/>
                  </a:cubicBezTo>
                  <a:cubicBezTo>
                    <a:pt x="685854" y="597807"/>
                    <a:pt x="685831" y="597817"/>
                    <a:pt x="685809" y="597828"/>
                  </a:cubicBezTo>
                  <a:cubicBezTo>
                    <a:pt x="686249" y="542980"/>
                    <a:pt x="686690" y="488132"/>
                    <a:pt x="687130" y="433284"/>
                  </a:cubicBezTo>
                  <a:cubicBezTo>
                    <a:pt x="687394" y="417757"/>
                    <a:pt x="682638" y="410952"/>
                    <a:pt x="666649" y="412604"/>
                  </a:cubicBezTo>
                  <a:cubicBezTo>
                    <a:pt x="657927" y="413529"/>
                    <a:pt x="649074" y="412802"/>
                    <a:pt x="640287" y="412802"/>
                  </a:cubicBezTo>
                  <a:cubicBezTo>
                    <a:pt x="593575" y="412802"/>
                    <a:pt x="593179" y="412802"/>
                    <a:pt x="588819" y="458390"/>
                  </a:cubicBezTo>
                  <a:cubicBezTo>
                    <a:pt x="587101" y="476625"/>
                    <a:pt x="579239" y="487328"/>
                    <a:pt x="560277" y="487064"/>
                  </a:cubicBezTo>
                  <a:cubicBezTo>
                    <a:pt x="543231" y="486866"/>
                    <a:pt x="534179" y="477352"/>
                    <a:pt x="532792" y="460570"/>
                  </a:cubicBezTo>
                  <a:cubicBezTo>
                    <a:pt x="532330" y="455152"/>
                    <a:pt x="531272" y="449471"/>
                    <a:pt x="532330" y="444251"/>
                  </a:cubicBezTo>
                  <a:cubicBezTo>
                    <a:pt x="537879" y="416766"/>
                    <a:pt x="524995" y="411745"/>
                    <a:pt x="500088" y="412207"/>
                  </a:cubicBezTo>
                  <a:cubicBezTo>
                    <a:pt x="420012" y="413661"/>
                    <a:pt x="339804" y="414388"/>
                    <a:pt x="259728" y="411943"/>
                  </a:cubicBezTo>
                  <a:close/>
                  <a:moveTo>
                    <a:pt x="86990" y="156957"/>
                  </a:moveTo>
                  <a:cubicBezTo>
                    <a:pt x="82100" y="157114"/>
                    <a:pt x="77277" y="157939"/>
                    <a:pt x="72685" y="160615"/>
                  </a:cubicBezTo>
                  <a:lnTo>
                    <a:pt x="72685" y="160616"/>
                  </a:lnTo>
                  <a:lnTo>
                    <a:pt x="59480" y="172269"/>
                  </a:lnTo>
                  <a:cubicBezTo>
                    <a:pt x="58117" y="177612"/>
                    <a:pt x="58844" y="183938"/>
                    <a:pt x="58811" y="189819"/>
                  </a:cubicBezTo>
                  <a:cubicBezTo>
                    <a:pt x="58613" y="234812"/>
                    <a:pt x="60397" y="279937"/>
                    <a:pt x="58018" y="324864"/>
                  </a:cubicBezTo>
                  <a:cubicBezTo>
                    <a:pt x="56631" y="350830"/>
                    <a:pt x="66012" y="354860"/>
                    <a:pt x="89467" y="354728"/>
                  </a:cubicBezTo>
                  <a:lnTo>
                    <a:pt x="656342" y="354926"/>
                  </a:lnTo>
                  <a:cubicBezTo>
                    <a:pt x="683893" y="355058"/>
                    <a:pt x="691425" y="346403"/>
                    <a:pt x="685611" y="321561"/>
                  </a:cubicBezTo>
                  <a:lnTo>
                    <a:pt x="685499" y="321712"/>
                  </a:lnTo>
                  <a:cubicBezTo>
                    <a:pt x="685536" y="321639"/>
                    <a:pt x="685574" y="321567"/>
                    <a:pt x="685611" y="321494"/>
                  </a:cubicBezTo>
                  <a:cubicBezTo>
                    <a:pt x="686007" y="280994"/>
                    <a:pt x="686668" y="240427"/>
                    <a:pt x="686866" y="199861"/>
                  </a:cubicBezTo>
                  <a:cubicBezTo>
                    <a:pt x="687064" y="158501"/>
                    <a:pt x="685875" y="157246"/>
                    <a:pt x="644713" y="157246"/>
                  </a:cubicBezTo>
                  <a:lnTo>
                    <a:pt x="101690" y="157312"/>
                  </a:lnTo>
                  <a:cubicBezTo>
                    <a:pt x="96834" y="157312"/>
                    <a:pt x="91879" y="156800"/>
                    <a:pt x="86990" y="156957"/>
                  </a:cubicBezTo>
                  <a:close/>
                  <a:moveTo>
                    <a:pt x="295141" y="57416"/>
                  </a:moveTo>
                  <a:cubicBezTo>
                    <a:pt x="279615" y="56953"/>
                    <a:pt x="270431" y="59662"/>
                    <a:pt x="270695" y="78624"/>
                  </a:cubicBezTo>
                  <a:cubicBezTo>
                    <a:pt x="270959" y="95868"/>
                    <a:pt x="276972" y="101748"/>
                    <a:pt x="293951" y="101550"/>
                  </a:cubicBezTo>
                  <a:cubicBezTo>
                    <a:pt x="346740" y="100823"/>
                    <a:pt x="399530" y="100757"/>
                    <a:pt x="452319" y="101550"/>
                  </a:cubicBezTo>
                  <a:cubicBezTo>
                    <a:pt x="470158" y="101814"/>
                    <a:pt x="474255" y="94216"/>
                    <a:pt x="474915" y="77897"/>
                  </a:cubicBezTo>
                  <a:cubicBezTo>
                    <a:pt x="475708" y="58010"/>
                    <a:pt x="465137" y="57019"/>
                    <a:pt x="450271" y="57416"/>
                  </a:cubicBezTo>
                  <a:cubicBezTo>
                    <a:pt x="424967" y="58076"/>
                    <a:pt x="399662" y="57614"/>
                    <a:pt x="374358" y="57614"/>
                  </a:cubicBezTo>
                  <a:lnTo>
                    <a:pt x="295141" y="57416"/>
                  </a:lnTo>
                  <a:close/>
                  <a:moveTo>
                    <a:pt x="294482" y="1"/>
                  </a:moveTo>
                  <a:lnTo>
                    <a:pt x="479212" y="1"/>
                  </a:lnTo>
                  <a:cubicBezTo>
                    <a:pt x="524469" y="133"/>
                    <a:pt x="531538" y="7136"/>
                    <a:pt x="532133" y="50742"/>
                  </a:cubicBezTo>
                  <a:cubicBezTo>
                    <a:pt x="532860" y="101285"/>
                    <a:pt x="532860" y="101219"/>
                    <a:pt x="584989" y="101153"/>
                  </a:cubicBezTo>
                  <a:lnTo>
                    <a:pt x="674050" y="101814"/>
                  </a:lnTo>
                  <a:cubicBezTo>
                    <a:pt x="714352" y="103796"/>
                    <a:pt x="744876" y="133593"/>
                    <a:pt x="745141" y="173962"/>
                  </a:cubicBezTo>
                  <a:cubicBezTo>
                    <a:pt x="746066" y="316870"/>
                    <a:pt x="746263" y="459778"/>
                    <a:pt x="745141" y="602686"/>
                  </a:cubicBezTo>
                  <a:cubicBezTo>
                    <a:pt x="744810" y="645895"/>
                    <a:pt x="710190" y="675957"/>
                    <a:pt x="664073" y="676221"/>
                  </a:cubicBezTo>
                  <a:lnTo>
                    <a:pt x="370462" y="676353"/>
                  </a:lnTo>
                  <a:lnTo>
                    <a:pt x="90063" y="676287"/>
                  </a:lnTo>
                  <a:cubicBezTo>
                    <a:pt x="28487" y="676155"/>
                    <a:pt x="142" y="647415"/>
                    <a:pt x="76" y="585178"/>
                  </a:cubicBezTo>
                  <a:cubicBezTo>
                    <a:pt x="10" y="453237"/>
                    <a:pt x="-56" y="321362"/>
                    <a:pt x="76" y="189422"/>
                  </a:cubicBezTo>
                  <a:cubicBezTo>
                    <a:pt x="142" y="128176"/>
                    <a:pt x="27231" y="101417"/>
                    <a:pt x="89005" y="101087"/>
                  </a:cubicBezTo>
                  <a:lnTo>
                    <a:pt x="191281" y="101484"/>
                  </a:lnTo>
                  <a:cubicBezTo>
                    <a:pt x="208789" y="102012"/>
                    <a:pt x="213084" y="95471"/>
                    <a:pt x="213678" y="78557"/>
                  </a:cubicBezTo>
                  <a:cubicBezTo>
                    <a:pt x="216387" y="-65"/>
                    <a:pt x="216982" y="1"/>
                    <a:pt x="294482" y="1"/>
                  </a:cubicBezTo>
                  <a:close/>
                </a:path>
              </a:pathLst>
            </a:custGeom>
            <a:solidFill>
              <a:srgbClr val="F9FAF9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3" name="그룹 162">
            <a:extLst>
              <a:ext uri="{FF2B5EF4-FFF2-40B4-BE49-F238E27FC236}">
                <a16:creationId xmlns:a16="http://schemas.microsoft.com/office/drawing/2014/main" id="{5C9B92BA-E21B-46CD-B3A8-FE1392572785}"/>
              </a:ext>
            </a:extLst>
          </p:cNvPr>
          <p:cNvGrpSpPr/>
          <p:nvPr/>
        </p:nvGrpSpPr>
        <p:grpSpPr>
          <a:xfrm>
            <a:off x="7289062" y="4342346"/>
            <a:ext cx="528819" cy="529261"/>
            <a:chOff x="3259986" y="2446265"/>
            <a:chExt cx="528819" cy="529261"/>
          </a:xfrm>
        </p:grpSpPr>
        <p:sp>
          <p:nvSpPr>
            <p:cNvPr id="164" name="Graphic 2">
              <a:extLst>
                <a:ext uri="{FF2B5EF4-FFF2-40B4-BE49-F238E27FC236}">
                  <a16:creationId xmlns:a16="http://schemas.microsoft.com/office/drawing/2014/main" id="{2F798195-7FAD-4575-BEC1-8218FBC98787}"/>
                </a:ext>
              </a:extLst>
            </p:cNvPr>
            <p:cNvSpPr/>
            <p:nvPr/>
          </p:nvSpPr>
          <p:spPr>
            <a:xfrm>
              <a:off x="3259986" y="2446265"/>
              <a:ext cx="528819" cy="529261"/>
            </a:xfrm>
            <a:custGeom>
              <a:avLst/>
              <a:gdLst>
                <a:gd name="connsiteX0" fmla="*/ 1054337 w 1054391"/>
                <a:gd name="connsiteY0" fmla="*/ 530437 h 1055273"/>
                <a:gd name="connsiteX1" fmla="*/ 521091 w 1054391"/>
                <a:gd name="connsiteY1" fmla="*/ 1055226 h 1055273"/>
                <a:gd name="connsiteX2" fmla="*/ 2 w 1054391"/>
                <a:gd name="connsiteY2" fmla="*/ 530239 h 1055273"/>
                <a:gd name="connsiteX3" fmla="*/ 536023 w 1054391"/>
                <a:gd name="connsiteY3" fmla="*/ 32 h 1055273"/>
                <a:gd name="connsiteX4" fmla="*/ 1054337 w 1054391"/>
                <a:gd name="connsiteY4" fmla="*/ 530437 h 1055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4391" h="1055273">
                  <a:moveTo>
                    <a:pt x="1054337" y="530437"/>
                  </a:moveTo>
                  <a:cubicBezTo>
                    <a:pt x="1058367" y="800066"/>
                    <a:pt x="837498" y="1059322"/>
                    <a:pt x="521091" y="1055226"/>
                  </a:cubicBezTo>
                  <a:cubicBezTo>
                    <a:pt x="226752" y="1051460"/>
                    <a:pt x="729" y="820679"/>
                    <a:pt x="2" y="530239"/>
                  </a:cubicBezTo>
                  <a:cubicBezTo>
                    <a:pt x="-857" y="219911"/>
                    <a:pt x="249084" y="-3073"/>
                    <a:pt x="536023" y="32"/>
                  </a:cubicBezTo>
                  <a:cubicBezTo>
                    <a:pt x="824020" y="3269"/>
                    <a:pt x="1055527" y="238873"/>
                    <a:pt x="1054337" y="530437"/>
                  </a:cubicBezTo>
                  <a:close/>
                </a:path>
              </a:pathLst>
            </a:custGeom>
            <a:solidFill>
              <a:schemeClr val="accent1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203">
              <a:extLst>
                <a:ext uri="{FF2B5EF4-FFF2-40B4-BE49-F238E27FC236}">
                  <a16:creationId xmlns:a16="http://schemas.microsoft.com/office/drawing/2014/main" id="{5338A449-B184-43FB-8F9C-3E576B2FC4B3}"/>
                </a:ext>
              </a:extLst>
            </p:cNvPr>
            <p:cNvSpPr/>
            <p:nvPr/>
          </p:nvSpPr>
          <p:spPr>
            <a:xfrm>
              <a:off x="3377877" y="2530112"/>
              <a:ext cx="334083" cy="320251"/>
            </a:xfrm>
            <a:custGeom>
              <a:avLst/>
              <a:gdLst>
                <a:gd name="connsiteX0" fmla="*/ 93095 w 666114"/>
                <a:gd name="connsiteY0" fmla="*/ 458183 h 638535"/>
                <a:gd name="connsiteX1" fmla="*/ 57170 w 666114"/>
                <a:gd name="connsiteY1" fmla="*/ 467647 h 638535"/>
                <a:gd name="connsiteX2" fmla="*/ 51488 w 666114"/>
                <a:gd name="connsiteY2" fmla="*/ 550763 h 638535"/>
                <a:gd name="connsiteX3" fmla="*/ 87628 w 666114"/>
                <a:gd name="connsiteY3" fmla="*/ 586770 h 638535"/>
                <a:gd name="connsiteX4" fmla="*/ 331952 w 666114"/>
                <a:gd name="connsiteY4" fmla="*/ 586374 h 638535"/>
                <a:gd name="connsiteX5" fmla="*/ 579514 w 666114"/>
                <a:gd name="connsiteY5" fmla="*/ 586902 h 638535"/>
                <a:gd name="connsiteX6" fmla="*/ 615522 w 666114"/>
                <a:gd name="connsiteY6" fmla="*/ 543231 h 638535"/>
                <a:gd name="connsiteX7" fmla="*/ 581364 w 666114"/>
                <a:gd name="connsiteY7" fmla="*/ 514358 h 638535"/>
                <a:gd name="connsiteX8" fmla="*/ 307375 w 666114"/>
                <a:gd name="connsiteY8" fmla="*/ 515151 h 638535"/>
                <a:gd name="connsiteX9" fmla="*/ 234896 w 666114"/>
                <a:gd name="connsiteY9" fmla="*/ 491829 h 638535"/>
                <a:gd name="connsiteX10" fmla="*/ 138633 w 666114"/>
                <a:gd name="connsiteY10" fmla="*/ 460710 h 638535"/>
                <a:gd name="connsiteX11" fmla="*/ 93095 w 666114"/>
                <a:gd name="connsiteY11" fmla="*/ 458183 h 638535"/>
                <a:gd name="connsiteX12" fmla="*/ 563940 w 666114"/>
                <a:gd name="connsiteY12" fmla="*/ 328877 h 638535"/>
                <a:gd name="connsiteX13" fmla="*/ 573767 w 666114"/>
                <a:gd name="connsiteY13" fmla="*/ 343701 h 638535"/>
                <a:gd name="connsiteX14" fmla="*/ 547009 w 666114"/>
                <a:gd name="connsiteY14" fmla="*/ 361870 h 638535"/>
                <a:gd name="connsiteX15" fmla="*/ 342921 w 666114"/>
                <a:gd name="connsiteY15" fmla="*/ 362002 h 638535"/>
                <a:gd name="connsiteX16" fmla="*/ 342987 w 666114"/>
                <a:gd name="connsiteY16" fmla="*/ 361738 h 638535"/>
                <a:gd name="connsiteX17" fmla="*/ 138899 w 666114"/>
                <a:gd name="connsiteY17" fmla="*/ 361539 h 638535"/>
                <a:gd name="connsiteX18" fmla="*/ 114849 w 666114"/>
                <a:gd name="connsiteY18" fmla="*/ 345485 h 638535"/>
                <a:gd name="connsiteX19" fmla="*/ 138899 w 666114"/>
                <a:gd name="connsiteY19" fmla="*/ 329166 h 638535"/>
                <a:gd name="connsiteX20" fmla="*/ 547075 w 666114"/>
                <a:gd name="connsiteY20" fmla="*/ 329364 h 638535"/>
                <a:gd name="connsiteX21" fmla="*/ 563940 w 666114"/>
                <a:gd name="connsiteY21" fmla="*/ 328877 h 638535"/>
                <a:gd name="connsiteX22" fmla="*/ 549255 w 666114"/>
                <a:gd name="connsiteY22" fmla="*/ 236140 h 638535"/>
                <a:gd name="connsiteX23" fmla="*/ 573700 w 666114"/>
                <a:gd name="connsiteY23" fmla="*/ 253384 h 638535"/>
                <a:gd name="connsiteX24" fmla="*/ 547999 w 666114"/>
                <a:gd name="connsiteY24" fmla="*/ 269042 h 638535"/>
                <a:gd name="connsiteX25" fmla="*/ 340013 w 666114"/>
                <a:gd name="connsiteY25" fmla="*/ 269241 h 638535"/>
                <a:gd name="connsiteX26" fmla="*/ 340013 w 666114"/>
                <a:gd name="connsiteY26" fmla="*/ 269439 h 638535"/>
                <a:gd name="connsiteX27" fmla="*/ 141937 w 666114"/>
                <a:gd name="connsiteY27" fmla="*/ 269241 h 638535"/>
                <a:gd name="connsiteX28" fmla="*/ 114188 w 666114"/>
                <a:gd name="connsiteY28" fmla="*/ 252195 h 638535"/>
                <a:gd name="connsiteX29" fmla="*/ 139955 w 666114"/>
                <a:gd name="connsiteY29" fmla="*/ 236338 h 638535"/>
                <a:gd name="connsiteX30" fmla="*/ 549255 w 666114"/>
                <a:gd name="connsiteY30" fmla="*/ 236140 h 638535"/>
                <a:gd name="connsiteX31" fmla="*/ 577334 w 666114"/>
                <a:gd name="connsiteY31" fmla="*/ 151108 h 638535"/>
                <a:gd name="connsiteX32" fmla="*/ 336512 w 666114"/>
                <a:gd name="connsiteY32" fmla="*/ 151438 h 638535"/>
                <a:gd name="connsiteX33" fmla="*/ 336578 w 666114"/>
                <a:gd name="connsiteY33" fmla="*/ 151703 h 638535"/>
                <a:gd name="connsiteX34" fmla="*/ 89214 w 666114"/>
                <a:gd name="connsiteY34" fmla="*/ 151306 h 638535"/>
                <a:gd name="connsiteX35" fmla="*/ 51488 w 666114"/>
                <a:gd name="connsiteY35" fmla="*/ 189692 h 638535"/>
                <a:gd name="connsiteX36" fmla="*/ 52281 w 666114"/>
                <a:gd name="connsiteY36" fmla="*/ 318264 h 638535"/>
                <a:gd name="connsiteX37" fmla="*/ 58492 w 666114"/>
                <a:gd name="connsiteY37" fmla="*/ 403691 h 638535"/>
                <a:gd name="connsiteX38" fmla="*/ 141144 w 666114"/>
                <a:gd name="connsiteY38" fmla="*/ 408118 h 638535"/>
                <a:gd name="connsiteX39" fmla="*/ 253132 w 666114"/>
                <a:gd name="connsiteY39" fmla="*/ 442606 h 638535"/>
                <a:gd name="connsiteX40" fmla="*/ 328848 w 666114"/>
                <a:gd name="connsiteY40" fmla="*/ 467052 h 638535"/>
                <a:gd name="connsiteX41" fmla="*/ 582818 w 666114"/>
                <a:gd name="connsiteY41" fmla="*/ 467184 h 638535"/>
                <a:gd name="connsiteX42" fmla="*/ 615391 w 666114"/>
                <a:gd name="connsiteY42" fmla="*/ 433489 h 638535"/>
                <a:gd name="connsiteX43" fmla="*/ 615523 w 666114"/>
                <a:gd name="connsiteY43" fmla="*/ 189494 h 638535"/>
                <a:gd name="connsiteX44" fmla="*/ 577334 w 666114"/>
                <a:gd name="connsiteY44" fmla="*/ 151108 h 638535"/>
                <a:gd name="connsiteX45" fmla="*/ 76198 w 666114"/>
                <a:gd name="connsiteY45" fmla="*/ 51410 h 638535"/>
                <a:gd name="connsiteX46" fmla="*/ 52149 w 666114"/>
                <a:gd name="connsiteY46" fmla="*/ 79489 h 638535"/>
                <a:gd name="connsiteX47" fmla="*/ 76132 w 666114"/>
                <a:gd name="connsiteY47" fmla="*/ 104133 h 638535"/>
                <a:gd name="connsiteX48" fmla="*/ 293765 w 666114"/>
                <a:gd name="connsiteY48" fmla="*/ 103737 h 638535"/>
                <a:gd name="connsiteX49" fmla="*/ 224194 w 666114"/>
                <a:gd name="connsiteY49" fmla="*/ 51806 h 638535"/>
                <a:gd name="connsiteX50" fmla="*/ 76198 w 666114"/>
                <a:gd name="connsiteY50" fmla="*/ 51410 h 638535"/>
                <a:gd name="connsiteX51" fmla="*/ 238266 w 666114"/>
                <a:gd name="connsiteY51" fmla="*/ 8 h 638535"/>
                <a:gd name="connsiteX52" fmla="*/ 283458 w 666114"/>
                <a:gd name="connsiteY52" fmla="*/ 21547 h 638535"/>
                <a:gd name="connsiteX53" fmla="*/ 474398 w 666114"/>
                <a:gd name="connsiteY53" fmla="*/ 104728 h 638535"/>
                <a:gd name="connsiteX54" fmla="*/ 596230 w 666114"/>
                <a:gd name="connsiteY54" fmla="*/ 103935 h 638535"/>
                <a:gd name="connsiteX55" fmla="*/ 665537 w 666114"/>
                <a:gd name="connsiteY55" fmla="*/ 170731 h 638535"/>
                <a:gd name="connsiteX56" fmla="*/ 665603 w 666114"/>
                <a:gd name="connsiteY56" fmla="*/ 566355 h 638535"/>
                <a:gd name="connsiteX57" fmla="*/ 607132 w 666114"/>
                <a:gd name="connsiteY57" fmla="*/ 633547 h 638535"/>
                <a:gd name="connsiteX58" fmla="*/ 66684 w 666114"/>
                <a:gd name="connsiteY58" fmla="*/ 634010 h 638535"/>
                <a:gd name="connsiteX59" fmla="*/ 218 w 666114"/>
                <a:gd name="connsiteY59" fmla="*/ 561135 h 638535"/>
                <a:gd name="connsiteX60" fmla="*/ 86 w 666114"/>
                <a:gd name="connsiteY60" fmla="*/ 303993 h 638535"/>
                <a:gd name="connsiteX61" fmla="*/ 747 w 666114"/>
                <a:gd name="connsiteY61" fmla="*/ 303993 h 638535"/>
                <a:gd name="connsiteX62" fmla="*/ 416 w 666114"/>
                <a:gd name="connsiteY62" fmla="*/ 43548 h 638535"/>
                <a:gd name="connsiteX63" fmla="*/ 43692 w 666114"/>
                <a:gd name="connsiteY63" fmla="*/ 140 h 638535"/>
                <a:gd name="connsiteX64" fmla="*/ 238266 w 666114"/>
                <a:gd name="connsiteY64" fmla="*/ 8 h 63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66114" h="638535">
                  <a:moveTo>
                    <a:pt x="93095" y="458183"/>
                  </a:moveTo>
                  <a:cubicBezTo>
                    <a:pt x="78114" y="457043"/>
                    <a:pt x="64735" y="457902"/>
                    <a:pt x="57170" y="467647"/>
                  </a:cubicBezTo>
                  <a:cubicBezTo>
                    <a:pt x="43097" y="485816"/>
                    <a:pt x="53998" y="522485"/>
                    <a:pt x="51488" y="550763"/>
                  </a:cubicBezTo>
                  <a:cubicBezTo>
                    <a:pt x="49043" y="578908"/>
                    <a:pt x="60936" y="587167"/>
                    <a:pt x="87628" y="586770"/>
                  </a:cubicBezTo>
                  <a:cubicBezTo>
                    <a:pt x="169091" y="585647"/>
                    <a:pt x="250489" y="586374"/>
                    <a:pt x="331952" y="586374"/>
                  </a:cubicBezTo>
                  <a:cubicBezTo>
                    <a:pt x="414539" y="586308"/>
                    <a:pt x="497059" y="584986"/>
                    <a:pt x="579514" y="586902"/>
                  </a:cubicBezTo>
                  <a:cubicBezTo>
                    <a:pt x="614597" y="587761"/>
                    <a:pt x="614003" y="568469"/>
                    <a:pt x="615522" y="543231"/>
                  </a:cubicBezTo>
                  <a:cubicBezTo>
                    <a:pt x="617240" y="514887"/>
                    <a:pt x="602572" y="514160"/>
                    <a:pt x="581364" y="514358"/>
                  </a:cubicBezTo>
                  <a:cubicBezTo>
                    <a:pt x="490056" y="515085"/>
                    <a:pt x="398682" y="513896"/>
                    <a:pt x="307375" y="515151"/>
                  </a:cubicBezTo>
                  <a:cubicBezTo>
                    <a:pt x="279691" y="515547"/>
                    <a:pt x="255180" y="511650"/>
                    <a:pt x="234896" y="491829"/>
                  </a:cubicBezTo>
                  <a:cubicBezTo>
                    <a:pt x="207940" y="465533"/>
                    <a:pt x="175896" y="456019"/>
                    <a:pt x="138633" y="460710"/>
                  </a:cubicBezTo>
                  <a:cubicBezTo>
                    <a:pt x="124660" y="462461"/>
                    <a:pt x="108077" y="459323"/>
                    <a:pt x="93095" y="458183"/>
                  </a:cubicBezTo>
                  <a:close/>
                  <a:moveTo>
                    <a:pt x="563940" y="328877"/>
                  </a:moveTo>
                  <a:cubicBezTo>
                    <a:pt x="569175" y="329909"/>
                    <a:pt x="573239" y="333493"/>
                    <a:pt x="573767" y="343701"/>
                  </a:cubicBezTo>
                  <a:cubicBezTo>
                    <a:pt x="574956" y="365570"/>
                    <a:pt x="559496" y="361804"/>
                    <a:pt x="547009" y="361870"/>
                  </a:cubicBezTo>
                  <a:cubicBezTo>
                    <a:pt x="478957" y="362134"/>
                    <a:pt x="410972" y="362002"/>
                    <a:pt x="342921" y="362002"/>
                  </a:cubicBezTo>
                  <a:cubicBezTo>
                    <a:pt x="342987" y="361804"/>
                    <a:pt x="342987" y="361738"/>
                    <a:pt x="342987" y="361738"/>
                  </a:cubicBezTo>
                  <a:cubicBezTo>
                    <a:pt x="274935" y="361738"/>
                    <a:pt x="206950" y="361936"/>
                    <a:pt x="138899" y="361539"/>
                  </a:cubicBezTo>
                  <a:cubicBezTo>
                    <a:pt x="128393" y="361473"/>
                    <a:pt x="114783" y="367221"/>
                    <a:pt x="114849" y="345485"/>
                  </a:cubicBezTo>
                  <a:cubicBezTo>
                    <a:pt x="114915" y="324012"/>
                    <a:pt x="128195" y="329166"/>
                    <a:pt x="138899" y="329166"/>
                  </a:cubicBezTo>
                  <a:cubicBezTo>
                    <a:pt x="274935" y="328901"/>
                    <a:pt x="411038" y="328901"/>
                    <a:pt x="547075" y="329364"/>
                  </a:cubicBezTo>
                  <a:cubicBezTo>
                    <a:pt x="552295" y="329364"/>
                    <a:pt x="558703" y="327844"/>
                    <a:pt x="563940" y="328877"/>
                  </a:cubicBezTo>
                  <a:close/>
                  <a:moveTo>
                    <a:pt x="549255" y="236140"/>
                  </a:moveTo>
                  <a:cubicBezTo>
                    <a:pt x="561279" y="236140"/>
                    <a:pt x="574031" y="234158"/>
                    <a:pt x="573700" y="253384"/>
                  </a:cubicBezTo>
                  <a:cubicBezTo>
                    <a:pt x="573304" y="273535"/>
                    <a:pt x="558967" y="268976"/>
                    <a:pt x="547999" y="269042"/>
                  </a:cubicBezTo>
                  <a:cubicBezTo>
                    <a:pt x="478693" y="269373"/>
                    <a:pt x="409386" y="269241"/>
                    <a:pt x="340013" y="269241"/>
                  </a:cubicBezTo>
                  <a:cubicBezTo>
                    <a:pt x="340013" y="269241"/>
                    <a:pt x="340013" y="269307"/>
                    <a:pt x="340013" y="269439"/>
                  </a:cubicBezTo>
                  <a:cubicBezTo>
                    <a:pt x="274010" y="269439"/>
                    <a:pt x="208006" y="269637"/>
                    <a:pt x="141937" y="269241"/>
                  </a:cubicBezTo>
                  <a:cubicBezTo>
                    <a:pt x="130044" y="269175"/>
                    <a:pt x="113857" y="274592"/>
                    <a:pt x="114188" y="252195"/>
                  </a:cubicBezTo>
                  <a:cubicBezTo>
                    <a:pt x="114452" y="232176"/>
                    <a:pt x="128789" y="236338"/>
                    <a:pt x="139955" y="236338"/>
                  </a:cubicBezTo>
                  <a:cubicBezTo>
                    <a:pt x="276388" y="236074"/>
                    <a:pt x="412821" y="236140"/>
                    <a:pt x="549255" y="236140"/>
                  </a:cubicBezTo>
                  <a:close/>
                  <a:moveTo>
                    <a:pt x="577334" y="151108"/>
                  </a:moveTo>
                  <a:cubicBezTo>
                    <a:pt x="497060" y="152099"/>
                    <a:pt x="416786" y="151438"/>
                    <a:pt x="336512" y="151438"/>
                  </a:cubicBezTo>
                  <a:cubicBezTo>
                    <a:pt x="336512" y="151505"/>
                    <a:pt x="336512" y="151571"/>
                    <a:pt x="336578" y="151703"/>
                  </a:cubicBezTo>
                  <a:cubicBezTo>
                    <a:pt x="254123" y="151703"/>
                    <a:pt x="171668" y="152364"/>
                    <a:pt x="89214" y="151306"/>
                  </a:cubicBezTo>
                  <a:cubicBezTo>
                    <a:pt x="61002" y="150910"/>
                    <a:pt x="50035" y="160622"/>
                    <a:pt x="51488" y="189692"/>
                  </a:cubicBezTo>
                  <a:cubicBezTo>
                    <a:pt x="53536" y="232440"/>
                    <a:pt x="51158" y="275451"/>
                    <a:pt x="52281" y="318264"/>
                  </a:cubicBezTo>
                  <a:cubicBezTo>
                    <a:pt x="53008" y="347466"/>
                    <a:pt x="39464" y="384994"/>
                    <a:pt x="58492" y="403691"/>
                  </a:cubicBezTo>
                  <a:cubicBezTo>
                    <a:pt x="75868" y="420737"/>
                    <a:pt x="113065" y="410034"/>
                    <a:pt x="141144" y="408118"/>
                  </a:cubicBezTo>
                  <a:cubicBezTo>
                    <a:pt x="183693" y="405277"/>
                    <a:pt x="221551" y="412412"/>
                    <a:pt x="253132" y="442606"/>
                  </a:cubicBezTo>
                  <a:cubicBezTo>
                    <a:pt x="274472" y="463021"/>
                    <a:pt x="300107" y="467448"/>
                    <a:pt x="328848" y="467052"/>
                  </a:cubicBezTo>
                  <a:cubicBezTo>
                    <a:pt x="413483" y="465797"/>
                    <a:pt x="498184" y="465070"/>
                    <a:pt x="582818" y="467184"/>
                  </a:cubicBezTo>
                  <a:cubicBezTo>
                    <a:pt x="610700" y="467845"/>
                    <a:pt x="615721" y="457934"/>
                    <a:pt x="615391" y="433489"/>
                  </a:cubicBezTo>
                  <a:cubicBezTo>
                    <a:pt x="614267" y="352157"/>
                    <a:pt x="613937" y="270826"/>
                    <a:pt x="615523" y="189494"/>
                  </a:cubicBezTo>
                  <a:cubicBezTo>
                    <a:pt x="616051" y="160358"/>
                    <a:pt x="605414" y="150778"/>
                    <a:pt x="577334" y="151108"/>
                  </a:cubicBezTo>
                  <a:close/>
                  <a:moveTo>
                    <a:pt x="76198" y="51410"/>
                  </a:moveTo>
                  <a:cubicBezTo>
                    <a:pt x="53140" y="50617"/>
                    <a:pt x="52546" y="62113"/>
                    <a:pt x="52149" y="79489"/>
                  </a:cubicBezTo>
                  <a:cubicBezTo>
                    <a:pt x="51687" y="97724"/>
                    <a:pt x="57038" y="104397"/>
                    <a:pt x="76132" y="104133"/>
                  </a:cubicBezTo>
                  <a:cubicBezTo>
                    <a:pt x="145175" y="103142"/>
                    <a:pt x="214217" y="103737"/>
                    <a:pt x="293765" y="103737"/>
                  </a:cubicBezTo>
                  <a:cubicBezTo>
                    <a:pt x="265685" y="82264"/>
                    <a:pt x="257691" y="51542"/>
                    <a:pt x="224194" y="51806"/>
                  </a:cubicBezTo>
                  <a:cubicBezTo>
                    <a:pt x="174840" y="52202"/>
                    <a:pt x="125486" y="53061"/>
                    <a:pt x="76198" y="51410"/>
                  </a:cubicBezTo>
                  <a:close/>
                  <a:moveTo>
                    <a:pt x="238266" y="8"/>
                  </a:moveTo>
                  <a:cubicBezTo>
                    <a:pt x="257889" y="-256"/>
                    <a:pt x="272820" y="5888"/>
                    <a:pt x="283458" y="21547"/>
                  </a:cubicBezTo>
                  <a:cubicBezTo>
                    <a:pt x="329773" y="89334"/>
                    <a:pt x="391745" y="116951"/>
                    <a:pt x="474398" y="104728"/>
                  </a:cubicBezTo>
                  <a:cubicBezTo>
                    <a:pt x="514172" y="98848"/>
                    <a:pt x="555598" y="103208"/>
                    <a:pt x="596230" y="103935"/>
                  </a:cubicBezTo>
                  <a:cubicBezTo>
                    <a:pt x="638911" y="104662"/>
                    <a:pt x="665273" y="129108"/>
                    <a:pt x="665537" y="170731"/>
                  </a:cubicBezTo>
                  <a:cubicBezTo>
                    <a:pt x="666329" y="302606"/>
                    <a:pt x="666263" y="434480"/>
                    <a:pt x="665603" y="566355"/>
                  </a:cubicBezTo>
                  <a:cubicBezTo>
                    <a:pt x="665404" y="605071"/>
                    <a:pt x="642743" y="632160"/>
                    <a:pt x="607132" y="633547"/>
                  </a:cubicBezTo>
                  <a:cubicBezTo>
                    <a:pt x="427026" y="640418"/>
                    <a:pt x="246855" y="639824"/>
                    <a:pt x="66684" y="634010"/>
                  </a:cubicBezTo>
                  <a:cubicBezTo>
                    <a:pt x="21162" y="632556"/>
                    <a:pt x="483" y="607054"/>
                    <a:pt x="218" y="561135"/>
                  </a:cubicBezTo>
                  <a:cubicBezTo>
                    <a:pt x="-178" y="475443"/>
                    <a:pt x="86" y="389685"/>
                    <a:pt x="86" y="303993"/>
                  </a:cubicBezTo>
                  <a:cubicBezTo>
                    <a:pt x="284" y="303993"/>
                    <a:pt x="549" y="303993"/>
                    <a:pt x="747" y="303993"/>
                  </a:cubicBezTo>
                  <a:cubicBezTo>
                    <a:pt x="747" y="217178"/>
                    <a:pt x="1342" y="130363"/>
                    <a:pt x="416" y="43548"/>
                  </a:cubicBezTo>
                  <a:cubicBezTo>
                    <a:pt x="86" y="12561"/>
                    <a:pt x="12838" y="-256"/>
                    <a:pt x="43692" y="140"/>
                  </a:cubicBezTo>
                  <a:cubicBezTo>
                    <a:pt x="108506" y="1065"/>
                    <a:pt x="173386" y="999"/>
                    <a:pt x="238266" y="8"/>
                  </a:cubicBezTo>
                  <a:close/>
                </a:path>
              </a:pathLst>
            </a:custGeom>
            <a:solidFill>
              <a:srgbClr val="F7FAF9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6" name="그룹 165">
            <a:extLst>
              <a:ext uri="{FF2B5EF4-FFF2-40B4-BE49-F238E27FC236}">
                <a16:creationId xmlns:a16="http://schemas.microsoft.com/office/drawing/2014/main" id="{81ED88CC-79EA-4AFD-AF7D-A5E8FEA519B1}"/>
              </a:ext>
            </a:extLst>
          </p:cNvPr>
          <p:cNvGrpSpPr/>
          <p:nvPr/>
        </p:nvGrpSpPr>
        <p:grpSpPr>
          <a:xfrm>
            <a:off x="10207077" y="2381632"/>
            <a:ext cx="454187" cy="453679"/>
            <a:chOff x="2529708" y="905762"/>
            <a:chExt cx="454187" cy="453679"/>
          </a:xfrm>
        </p:grpSpPr>
        <p:sp>
          <p:nvSpPr>
            <p:cNvPr id="167" name="Graphic 2">
              <a:extLst>
                <a:ext uri="{FF2B5EF4-FFF2-40B4-BE49-F238E27FC236}">
                  <a16:creationId xmlns:a16="http://schemas.microsoft.com/office/drawing/2014/main" id="{701EA14F-36BD-43C8-91E0-552277E4669B}"/>
                </a:ext>
              </a:extLst>
            </p:cNvPr>
            <p:cNvSpPr/>
            <p:nvPr/>
          </p:nvSpPr>
          <p:spPr>
            <a:xfrm>
              <a:off x="2529708" y="905762"/>
              <a:ext cx="454187" cy="453679"/>
            </a:xfrm>
            <a:custGeom>
              <a:avLst/>
              <a:gdLst>
                <a:gd name="connsiteX0" fmla="*/ 451423 w 905586"/>
                <a:gd name="connsiteY0" fmla="*/ 904568 h 904572"/>
                <a:gd name="connsiteX1" fmla="*/ 302 w 905586"/>
                <a:gd name="connsiteY1" fmla="*/ 435740 h 904572"/>
                <a:gd name="connsiteX2" fmla="*/ 454793 w 905586"/>
                <a:gd name="connsiteY2" fmla="*/ 13 h 904572"/>
                <a:gd name="connsiteX3" fmla="*/ 905584 w 905586"/>
                <a:gd name="connsiteY3" fmla="*/ 455825 h 904572"/>
                <a:gd name="connsiteX4" fmla="*/ 451423 w 905586"/>
                <a:gd name="connsiteY4" fmla="*/ 904568 h 904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5586" h="904572">
                  <a:moveTo>
                    <a:pt x="451423" y="904568"/>
                  </a:moveTo>
                  <a:cubicBezTo>
                    <a:pt x="198510" y="905626"/>
                    <a:pt x="-9014" y="692750"/>
                    <a:pt x="302" y="435740"/>
                  </a:cubicBezTo>
                  <a:cubicBezTo>
                    <a:pt x="8891" y="198287"/>
                    <a:pt x="206108" y="-1837"/>
                    <a:pt x="454793" y="13"/>
                  </a:cubicBezTo>
                  <a:cubicBezTo>
                    <a:pt x="706385" y="1863"/>
                    <a:pt x="906377" y="202449"/>
                    <a:pt x="905584" y="455825"/>
                  </a:cubicBezTo>
                  <a:cubicBezTo>
                    <a:pt x="904791" y="705039"/>
                    <a:pt x="702685" y="904767"/>
                    <a:pt x="451423" y="904568"/>
                  </a:cubicBezTo>
                  <a:close/>
                </a:path>
              </a:pathLst>
            </a:custGeom>
            <a:solidFill>
              <a:schemeClr val="accent2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Graphic 2">
              <a:extLst>
                <a:ext uri="{FF2B5EF4-FFF2-40B4-BE49-F238E27FC236}">
                  <a16:creationId xmlns:a16="http://schemas.microsoft.com/office/drawing/2014/main" id="{B1D9B80E-CB8C-4FB0-A898-2970B0BE1881}"/>
                </a:ext>
              </a:extLst>
            </p:cNvPr>
            <p:cNvSpPr/>
            <p:nvPr/>
          </p:nvSpPr>
          <p:spPr>
            <a:xfrm>
              <a:off x="2632953" y="1031618"/>
              <a:ext cx="247785" cy="225799"/>
            </a:xfrm>
            <a:custGeom>
              <a:avLst/>
              <a:gdLst>
                <a:gd name="connsiteX0" fmla="*/ 493790 w 494048"/>
                <a:gd name="connsiteY0" fmla="*/ 143244 h 450212"/>
                <a:gd name="connsiteX1" fmla="*/ 256800 w 494048"/>
                <a:gd name="connsiteY1" fmla="*/ 448485 h 450212"/>
                <a:gd name="connsiteX2" fmla="*/ 228720 w 494048"/>
                <a:gd name="connsiteY2" fmla="*/ 444521 h 450212"/>
                <a:gd name="connsiteX3" fmla="*/ 2036 w 494048"/>
                <a:gd name="connsiteY3" fmla="*/ 162206 h 450212"/>
                <a:gd name="connsiteX4" fmla="*/ 7718 w 494048"/>
                <a:gd name="connsiteY4" fmla="*/ 77307 h 450212"/>
                <a:gd name="connsiteX5" fmla="*/ 144085 w 494048"/>
                <a:gd name="connsiteY5" fmla="*/ 6811 h 450212"/>
                <a:gd name="connsiteX6" fmla="*/ 229381 w 494048"/>
                <a:gd name="connsiteY6" fmla="*/ 60988 h 450212"/>
                <a:gd name="connsiteX7" fmla="*/ 265322 w 494048"/>
                <a:gd name="connsiteY7" fmla="*/ 60724 h 450212"/>
                <a:gd name="connsiteX8" fmla="*/ 318046 w 494048"/>
                <a:gd name="connsiteY8" fmla="*/ 21809 h 450212"/>
                <a:gd name="connsiteX9" fmla="*/ 493658 w 494048"/>
                <a:gd name="connsiteY9" fmla="*/ 112853 h 450212"/>
                <a:gd name="connsiteX10" fmla="*/ 493790 w 494048"/>
                <a:gd name="connsiteY10" fmla="*/ 143244 h 450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94048" h="450212">
                  <a:moveTo>
                    <a:pt x="493790" y="143244"/>
                  </a:moveTo>
                  <a:cubicBezTo>
                    <a:pt x="483748" y="290645"/>
                    <a:pt x="394752" y="395365"/>
                    <a:pt x="256800" y="448485"/>
                  </a:cubicBezTo>
                  <a:cubicBezTo>
                    <a:pt x="245634" y="452779"/>
                    <a:pt x="237507" y="448155"/>
                    <a:pt x="228720" y="444521"/>
                  </a:cubicBezTo>
                  <a:cubicBezTo>
                    <a:pt x="101140" y="392194"/>
                    <a:pt x="22187" y="300754"/>
                    <a:pt x="2036" y="162206"/>
                  </a:cubicBezTo>
                  <a:cubicBezTo>
                    <a:pt x="-2126" y="133532"/>
                    <a:pt x="252" y="104990"/>
                    <a:pt x="7718" y="77307"/>
                  </a:cubicBezTo>
                  <a:cubicBezTo>
                    <a:pt x="24698" y="14806"/>
                    <a:pt x="81782" y="-14265"/>
                    <a:pt x="144085" y="6811"/>
                  </a:cubicBezTo>
                  <a:cubicBezTo>
                    <a:pt x="176922" y="17911"/>
                    <a:pt x="205662" y="36542"/>
                    <a:pt x="229381" y="60988"/>
                  </a:cubicBezTo>
                  <a:cubicBezTo>
                    <a:pt x="243916" y="75986"/>
                    <a:pt x="251646" y="73739"/>
                    <a:pt x="265322" y="60724"/>
                  </a:cubicBezTo>
                  <a:cubicBezTo>
                    <a:pt x="281047" y="45792"/>
                    <a:pt x="299216" y="32710"/>
                    <a:pt x="318046" y="21809"/>
                  </a:cubicBezTo>
                  <a:cubicBezTo>
                    <a:pt x="405654" y="-28932"/>
                    <a:pt x="483880" y="11899"/>
                    <a:pt x="493658" y="112853"/>
                  </a:cubicBezTo>
                  <a:cubicBezTo>
                    <a:pt x="494451" y="120450"/>
                    <a:pt x="493790" y="128181"/>
                    <a:pt x="493790" y="143244"/>
                  </a:cubicBezTo>
                  <a:close/>
                </a:path>
              </a:pathLst>
            </a:custGeom>
            <a:solidFill>
              <a:srgbClr val="FFFFFF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9" name="그룹 168">
            <a:extLst>
              <a:ext uri="{FF2B5EF4-FFF2-40B4-BE49-F238E27FC236}">
                <a16:creationId xmlns:a16="http://schemas.microsoft.com/office/drawing/2014/main" id="{B68BFFA0-2B27-4D36-81FC-4132904DFBBE}"/>
              </a:ext>
            </a:extLst>
          </p:cNvPr>
          <p:cNvGrpSpPr/>
          <p:nvPr/>
        </p:nvGrpSpPr>
        <p:grpSpPr>
          <a:xfrm>
            <a:off x="9311932" y="2116367"/>
            <a:ext cx="382096" cy="354946"/>
            <a:chOff x="2218133" y="1708045"/>
            <a:chExt cx="382096" cy="354946"/>
          </a:xfrm>
        </p:grpSpPr>
        <p:sp>
          <p:nvSpPr>
            <p:cNvPr id="170" name="Graphic 2">
              <a:extLst>
                <a:ext uri="{FF2B5EF4-FFF2-40B4-BE49-F238E27FC236}">
                  <a16:creationId xmlns:a16="http://schemas.microsoft.com/office/drawing/2014/main" id="{B1E74CCB-31D2-45A7-8B02-1277D0A67E89}"/>
                </a:ext>
              </a:extLst>
            </p:cNvPr>
            <p:cNvSpPr/>
            <p:nvPr/>
          </p:nvSpPr>
          <p:spPr>
            <a:xfrm>
              <a:off x="2218133" y="1708045"/>
              <a:ext cx="382096" cy="354946"/>
            </a:xfrm>
            <a:custGeom>
              <a:avLst/>
              <a:gdLst>
                <a:gd name="connsiteX0" fmla="*/ 670035 w 761847"/>
                <a:gd name="connsiteY0" fmla="*/ 707714 h 707713"/>
                <a:gd name="connsiteX1" fmla="*/ 536773 w 761847"/>
                <a:gd name="connsiteY1" fmla="*/ 584627 h 707713"/>
                <a:gd name="connsiteX2" fmla="*/ 483720 w 761847"/>
                <a:gd name="connsiteY2" fmla="*/ 563947 h 707713"/>
                <a:gd name="connsiteX3" fmla="*/ 120734 w 761847"/>
                <a:gd name="connsiteY3" fmla="*/ 564145 h 707713"/>
                <a:gd name="connsiteX4" fmla="*/ 224 w 761847"/>
                <a:gd name="connsiteY4" fmla="*/ 444692 h 707713"/>
                <a:gd name="connsiteX5" fmla="*/ 224 w 761847"/>
                <a:gd name="connsiteY5" fmla="*/ 114807 h 707713"/>
                <a:gd name="connsiteX6" fmla="*/ 112013 w 761847"/>
                <a:gd name="connsiteY6" fmla="*/ 441 h 707713"/>
                <a:gd name="connsiteX7" fmla="*/ 646580 w 761847"/>
                <a:gd name="connsiteY7" fmla="*/ 309 h 707713"/>
                <a:gd name="connsiteX8" fmla="*/ 761409 w 761847"/>
                <a:gd name="connsiteY8" fmla="*/ 116657 h 707713"/>
                <a:gd name="connsiteX9" fmla="*/ 761541 w 761847"/>
                <a:gd name="connsiteY9" fmla="*/ 446542 h 707713"/>
                <a:gd name="connsiteX10" fmla="*/ 688931 w 761847"/>
                <a:gd name="connsiteY10" fmla="*/ 556613 h 707713"/>
                <a:gd name="connsiteX11" fmla="*/ 669638 w 761847"/>
                <a:gd name="connsiteY11" fmla="*/ 585948 h 707713"/>
                <a:gd name="connsiteX12" fmla="*/ 670035 w 761847"/>
                <a:gd name="connsiteY12" fmla="*/ 707714 h 707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761847" h="707713">
                  <a:moveTo>
                    <a:pt x="670035" y="707714"/>
                  </a:moveTo>
                  <a:cubicBezTo>
                    <a:pt x="620219" y="661928"/>
                    <a:pt x="577802" y="624004"/>
                    <a:pt x="536773" y="584627"/>
                  </a:cubicBezTo>
                  <a:cubicBezTo>
                    <a:pt x="521247" y="569761"/>
                    <a:pt x="504928" y="563881"/>
                    <a:pt x="483720" y="563947"/>
                  </a:cubicBezTo>
                  <a:cubicBezTo>
                    <a:pt x="362747" y="564608"/>
                    <a:pt x="241773" y="564409"/>
                    <a:pt x="120734" y="564145"/>
                  </a:cubicBezTo>
                  <a:cubicBezTo>
                    <a:pt x="42640" y="564013"/>
                    <a:pt x="488" y="522323"/>
                    <a:pt x="224" y="444692"/>
                  </a:cubicBezTo>
                  <a:cubicBezTo>
                    <a:pt x="-107" y="334752"/>
                    <a:pt x="-41" y="224747"/>
                    <a:pt x="224" y="114807"/>
                  </a:cubicBezTo>
                  <a:cubicBezTo>
                    <a:pt x="422" y="44642"/>
                    <a:pt x="42905" y="640"/>
                    <a:pt x="112013" y="441"/>
                  </a:cubicBezTo>
                  <a:cubicBezTo>
                    <a:pt x="290202" y="-87"/>
                    <a:pt x="468391" y="-153"/>
                    <a:pt x="646580" y="309"/>
                  </a:cubicBezTo>
                  <a:cubicBezTo>
                    <a:pt x="715623" y="441"/>
                    <a:pt x="761012" y="46624"/>
                    <a:pt x="761409" y="116657"/>
                  </a:cubicBezTo>
                  <a:cubicBezTo>
                    <a:pt x="762004" y="226597"/>
                    <a:pt x="761938" y="336602"/>
                    <a:pt x="761541" y="446542"/>
                  </a:cubicBezTo>
                  <a:cubicBezTo>
                    <a:pt x="761343" y="498605"/>
                    <a:pt x="739606" y="537850"/>
                    <a:pt x="688931" y="556613"/>
                  </a:cubicBezTo>
                  <a:cubicBezTo>
                    <a:pt x="673933" y="562163"/>
                    <a:pt x="669242" y="570620"/>
                    <a:pt x="669638" y="585948"/>
                  </a:cubicBezTo>
                  <a:cubicBezTo>
                    <a:pt x="670630" y="623079"/>
                    <a:pt x="670035" y="660144"/>
                    <a:pt x="670035" y="707714"/>
                  </a:cubicBezTo>
                  <a:close/>
                </a:path>
              </a:pathLst>
            </a:custGeom>
            <a:solidFill>
              <a:schemeClr val="accent1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자유형: 도형 170">
              <a:extLst>
                <a:ext uri="{FF2B5EF4-FFF2-40B4-BE49-F238E27FC236}">
                  <a16:creationId xmlns:a16="http://schemas.microsoft.com/office/drawing/2014/main" id="{392F3AD3-35F7-4BB3-8D49-AF4D0291512E}"/>
                </a:ext>
              </a:extLst>
            </p:cNvPr>
            <p:cNvSpPr/>
            <p:nvPr/>
          </p:nvSpPr>
          <p:spPr>
            <a:xfrm>
              <a:off x="2299022" y="1817647"/>
              <a:ext cx="217915" cy="59584"/>
            </a:xfrm>
            <a:custGeom>
              <a:avLst/>
              <a:gdLst>
                <a:gd name="connsiteX0" fmla="*/ 189384 w 217915"/>
                <a:gd name="connsiteY0" fmla="*/ 1228 h 59584"/>
                <a:gd name="connsiteX1" fmla="*/ 217915 w 217915"/>
                <a:gd name="connsiteY1" fmla="*/ 31349 h 59584"/>
                <a:gd name="connsiteX2" fmla="*/ 188556 w 217915"/>
                <a:gd name="connsiteY2" fmla="*/ 59582 h 59584"/>
                <a:gd name="connsiteX3" fmla="*/ 158800 w 217915"/>
                <a:gd name="connsiteY3" fmla="*/ 30289 h 59584"/>
                <a:gd name="connsiteX4" fmla="*/ 189384 w 217915"/>
                <a:gd name="connsiteY4" fmla="*/ 1228 h 59584"/>
                <a:gd name="connsiteX5" fmla="*/ 30296 w 217915"/>
                <a:gd name="connsiteY5" fmla="*/ 664 h 59584"/>
                <a:gd name="connsiteX6" fmla="*/ 59158 w 217915"/>
                <a:gd name="connsiteY6" fmla="*/ 29559 h 59584"/>
                <a:gd name="connsiteX7" fmla="*/ 30661 w 217915"/>
                <a:gd name="connsiteY7" fmla="*/ 59117 h 59584"/>
                <a:gd name="connsiteX8" fmla="*/ 9 w 217915"/>
                <a:gd name="connsiteY8" fmla="*/ 29261 h 59584"/>
                <a:gd name="connsiteX9" fmla="*/ 30296 w 217915"/>
                <a:gd name="connsiteY9" fmla="*/ 664 h 59584"/>
                <a:gd name="connsiteX10" fmla="*/ 109294 w 217915"/>
                <a:gd name="connsiteY10" fmla="*/ 2 h 59584"/>
                <a:gd name="connsiteX11" fmla="*/ 138520 w 217915"/>
                <a:gd name="connsiteY11" fmla="*/ 28599 h 59584"/>
                <a:gd name="connsiteX12" fmla="*/ 109791 w 217915"/>
                <a:gd name="connsiteY12" fmla="*/ 58190 h 59584"/>
                <a:gd name="connsiteX13" fmla="*/ 79604 w 217915"/>
                <a:gd name="connsiteY13" fmla="*/ 29062 h 59584"/>
                <a:gd name="connsiteX14" fmla="*/ 109294 w 217915"/>
                <a:gd name="connsiteY14" fmla="*/ 2 h 59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17915" h="59584">
                  <a:moveTo>
                    <a:pt x="189384" y="1228"/>
                  </a:moveTo>
                  <a:cubicBezTo>
                    <a:pt x="204992" y="1195"/>
                    <a:pt x="217948" y="14881"/>
                    <a:pt x="217915" y="31349"/>
                  </a:cubicBezTo>
                  <a:cubicBezTo>
                    <a:pt x="217882" y="48713"/>
                    <a:pt x="206383" y="59781"/>
                    <a:pt x="188556" y="59582"/>
                  </a:cubicBezTo>
                  <a:cubicBezTo>
                    <a:pt x="172750" y="59416"/>
                    <a:pt x="158535" y="45433"/>
                    <a:pt x="158800" y="30289"/>
                  </a:cubicBezTo>
                  <a:cubicBezTo>
                    <a:pt x="159065" y="15642"/>
                    <a:pt x="174142" y="1294"/>
                    <a:pt x="189384" y="1228"/>
                  </a:cubicBezTo>
                  <a:close/>
                  <a:moveTo>
                    <a:pt x="30296" y="664"/>
                  </a:moveTo>
                  <a:cubicBezTo>
                    <a:pt x="47494" y="896"/>
                    <a:pt x="59025" y="12461"/>
                    <a:pt x="59158" y="29559"/>
                  </a:cubicBezTo>
                  <a:cubicBezTo>
                    <a:pt x="59291" y="45895"/>
                    <a:pt x="46997" y="58653"/>
                    <a:pt x="30661" y="59117"/>
                  </a:cubicBezTo>
                  <a:cubicBezTo>
                    <a:pt x="14291" y="59580"/>
                    <a:pt x="-422" y="45232"/>
                    <a:pt x="9" y="29261"/>
                  </a:cubicBezTo>
                  <a:cubicBezTo>
                    <a:pt x="407" y="13819"/>
                    <a:pt x="14589" y="432"/>
                    <a:pt x="30296" y="664"/>
                  </a:cubicBezTo>
                  <a:close/>
                  <a:moveTo>
                    <a:pt x="109294" y="2"/>
                  </a:moveTo>
                  <a:cubicBezTo>
                    <a:pt x="126591" y="-164"/>
                    <a:pt x="138553" y="11533"/>
                    <a:pt x="138520" y="28599"/>
                  </a:cubicBezTo>
                  <a:cubicBezTo>
                    <a:pt x="138487" y="45366"/>
                    <a:pt x="125564" y="58687"/>
                    <a:pt x="109791" y="58190"/>
                  </a:cubicBezTo>
                  <a:cubicBezTo>
                    <a:pt x="93521" y="57659"/>
                    <a:pt x="80068" y="44703"/>
                    <a:pt x="79604" y="29062"/>
                  </a:cubicBezTo>
                  <a:cubicBezTo>
                    <a:pt x="79139" y="13621"/>
                    <a:pt x="92925" y="134"/>
                    <a:pt x="109294" y="2"/>
                  </a:cubicBezTo>
                  <a:close/>
                </a:path>
              </a:pathLst>
            </a:custGeom>
            <a:solidFill>
              <a:srgbClr val="F5F8F7"/>
            </a:solidFill>
            <a:ln w="660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72" name="그룹 171">
            <a:extLst>
              <a:ext uri="{FF2B5EF4-FFF2-40B4-BE49-F238E27FC236}">
                <a16:creationId xmlns:a16="http://schemas.microsoft.com/office/drawing/2014/main" id="{A0B31614-B88D-419B-885E-ADAC87E0765A}"/>
              </a:ext>
            </a:extLst>
          </p:cNvPr>
          <p:cNvGrpSpPr/>
          <p:nvPr/>
        </p:nvGrpSpPr>
        <p:grpSpPr>
          <a:xfrm>
            <a:off x="8328896" y="3328033"/>
            <a:ext cx="367100" cy="365462"/>
            <a:chOff x="2219755" y="2118561"/>
            <a:chExt cx="367100" cy="365462"/>
          </a:xfrm>
        </p:grpSpPr>
        <p:sp>
          <p:nvSpPr>
            <p:cNvPr id="173" name="Graphic 2">
              <a:extLst>
                <a:ext uri="{FF2B5EF4-FFF2-40B4-BE49-F238E27FC236}">
                  <a16:creationId xmlns:a16="http://schemas.microsoft.com/office/drawing/2014/main" id="{E20F225B-E938-46E0-A1AF-BD7C0DDE072D}"/>
                </a:ext>
              </a:extLst>
            </p:cNvPr>
            <p:cNvSpPr/>
            <p:nvPr/>
          </p:nvSpPr>
          <p:spPr>
            <a:xfrm>
              <a:off x="2219755" y="2118561"/>
              <a:ext cx="367100" cy="365462"/>
            </a:xfrm>
            <a:custGeom>
              <a:avLst/>
              <a:gdLst>
                <a:gd name="connsiteX0" fmla="*/ 365392 w 731946"/>
                <a:gd name="connsiteY0" fmla="*/ 728680 h 728680"/>
                <a:gd name="connsiteX1" fmla="*/ 28 w 731946"/>
                <a:gd name="connsiteY1" fmla="*/ 361731 h 728680"/>
                <a:gd name="connsiteX2" fmla="*/ 370479 w 731946"/>
                <a:gd name="connsiteY2" fmla="*/ 1 h 728680"/>
                <a:gd name="connsiteX3" fmla="*/ 731945 w 731946"/>
                <a:gd name="connsiteY3" fmla="*/ 366950 h 728680"/>
                <a:gd name="connsiteX4" fmla="*/ 365392 w 731946"/>
                <a:gd name="connsiteY4" fmla="*/ 728680 h 728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946" h="728680">
                  <a:moveTo>
                    <a:pt x="365392" y="728680"/>
                  </a:moveTo>
                  <a:cubicBezTo>
                    <a:pt x="161304" y="728151"/>
                    <a:pt x="-2482" y="563639"/>
                    <a:pt x="28" y="361731"/>
                  </a:cubicBezTo>
                  <a:cubicBezTo>
                    <a:pt x="2605" y="157510"/>
                    <a:pt x="164277" y="-396"/>
                    <a:pt x="370479" y="1"/>
                  </a:cubicBezTo>
                  <a:cubicBezTo>
                    <a:pt x="571661" y="331"/>
                    <a:pt x="732473" y="163589"/>
                    <a:pt x="731945" y="366950"/>
                  </a:cubicBezTo>
                  <a:cubicBezTo>
                    <a:pt x="731416" y="567867"/>
                    <a:pt x="567895" y="729208"/>
                    <a:pt x="365392" y="728680"/>
                  </a:cubicBezTo>
                  <a:close/>
                </a:path>
              </a:pathLst>
            </a:custGeom>
            <a:solidFill>
              <a:schemeClr val="accent3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90">
              <a:extLst>
                <a:ext uri="{FF2B5EF4-FFF2-40B4-BE49-F238E27FC236}">
                  <a16:creationId xmlns:a16="http://schemas.microsoft.com/office/drawing/2014/main" id="{D82E5230-2062-40AB-8924-D543EF6CC067}"/>
                </a:ext>
              </a:extLst>
            </p:cNvPr>
            <p:cNvSpPr/>
            <p:nvPr/>
          </p:nvSpPr>
          <p:spPr>
            <a:xfrm>
              <a:off x="2285274" y="2224356"/>
              <a:ext cx="235314" cy="153630"/>
            </a:xfrm>
            <a:custGeom>
              <a:avLst/>
              <a:gdLst>
                <a:gd name="connsiteX0" fmla="*/ 272317 w 469183"/>
                <a:gd name="connsiteY0" fmla="*/ 179340 h 306317"/>
                <a:gd name="connsiteX1" fmla="*/ 263893 w 469183"/>
                <a:gd name="connsiteY1" fmla="*/ 183362 h 306317"/>
                <a:gd name="connsiteX2" fmla="*/ 209518 w 469183"/>
                <a:gd name="connsiteY2" fmla="*/ 185278 h 306317"/>
                <a:gd name="connsiteX3" fmla="*/ 192142 w 469183"/>
                <a:gd name="connsiteY3" fmla="*/ 183957 h 306317"/>
                <a:gd name="connsiteX4" fmla="*/ 78767 w 469183"/>
                <a:gd name="connsiteY4" fmla="*/ 269847 h 306317"/>
                <a:gd name="connsiteX5" fmla="*/ 392927 w 469183"/>
                <a:gd name="connsiteY5" fmla="*/ 269847 h 306317"/>
                <a:gd name="connsiteX6" fmla="*/ 281534 w 469183"/>
                <a:gd name="connsiteY6" fmla="*/ 183098 h 306317"/>
                <a:gd name="connsiteX7" fmla="*/ 272317 w 469183"/>
                <a:gd name="connsiteY7" fmla="*/ 179340 h 306317"/>
                <a:gd name="connsiteX8" fmla="*/ 39389 w 469183"/>
                <a:gd name="connsiteY8" fmla="*/ 57896 h 306317"/>
                <a:gd name="connsiteX9" fmla="*/ 39389 w 469183"/>
                <a:gd name="connsiteY9" fmla="*/ 252602 h 306317"/>
                <a:gd name="connsiteX10" fmla="*/ 154416 w 469183"/>
                <a:gd name="connsiteY10" fmla="*/ 166844 h 306317"/>
                <a:gd name="connsiteX11" fmla="*/ 160891 w 469183"/>
                <a:gd name="connsiteY11" fmla="*/ 149402 h 306317"/>
                <a:gd name="connsiteX12" fmla="*/ 39389 w 469183"/>
                <a:gd name="connsiteY12" fmla="*/ 57896 h 306317"/>
                <a:gd name="connsiteX13" fmla="*/ 433956 w 469183"/>
                <a:gd name="connsiteY13" fmla="*/ 56707 h 306317"/>
                <a:gd name="connsiteX14" fmla="*/ 347867 w 469183"/>
                <a:gd name="connsiteY14" fmla="*/ 120794 h 306317"/>
                <a:gd name="connsiteX15" fmla="*/ 345952 w 469183"/>
                <a:gd name="connsiteY15" fmla="*/ 186665 h 306317"/>
                <a:gd name="connsiteX16" fmla="*/ 433956 w 469183"/>
                <a:gd name="connsiteY16" fmla="*/ 254717 h 306317"/>
                <a:gd name="connsiteX17" fmla="*/ 433956 w 469183"/>
                <a:gd name="connsiteY17" fmla="*/ 56707 h 306317"/>
                <a:gd name="connsiteX18" fmla="*/ 72623 w 469183"/>
                <a:gd name="connsiteY18" fmla="*/ 36423 h 306317"/>
                <a:gd name="connsiteX19" fmla="*/ 223790 w 469183"/>
                <a:gd name="connsiteY19" fmla="*/ 150194 h 306317"/>
                <a:gd name="connsiteX20" fmla="*/ 244403 w 469183"/>
                <a:gd name="connsiteY20" fmla="*/ 152507 h 306317"/>
                <a:gd name="connsiteX21" fmla="*/ 398940 w 469183"/>
                <a:gd name="connsiteY21" fmla="*/ 36423 h 306317"/>
                <a:gd name="connsiteX22" fmla="*/ 72623 w 469183"/>
                <a:gd name="connsiteY22" fmla="*/ 36423 h 306317"/>
                <a:gd name="connsiteX23" fmla="*/ 29347 w 469183"/>
                <a:gd name="connsiteY23" fmla="*/ 19 h 306317"/>
                <a:gd name="connsiteX24" fmla="*/ 237267 w 469183"/>
                <a:gd name="connsiteY24" fmla="*/ 547 h 306317"/>
                <a:gd name="connsiteX25" fmla="*/ 438515 w 469183"/>
                <a:gd name="connsiteY25" fmla="*/ 85 h 306317"/>
                <a:gd name="connsiteX26" fmla="*/ 469171 w 469183"/>
                <a:gd name="connsiteY26" fmla="*/ 28891 h 306317"/>
                <a:gd name="connsiteX27" fmla="*/ 468907 w 469183"/>
                <a:gd name="connsiteY27" fmla="*/ 279624 h 306317"/>
                <a:gd name="connsiteX28" fmla="*/ 443007 w 469183"/>
                <a:gd name="connsiteY28" fmla="*/ 306316 h 306317"/>
                <a:gd name="connsiteX29" fmla="*/ 27233 w 469183"/>
                <a:gd name="connsiteY29" fmla="*/ 306250 h 306317"/>
                <a:gd name="connsiteX30" fmla="*/ 210 w 469183"/>
                <a:gd name="connsiteY30" fmla="*/ 277510 h 306317"/>
                <a:gd name="connsiteX31" fmla="*/ 12 w 469183"/>
                <a:gd name="connsiteY31" fmla="*/ 30080 h 306317"/>
                <a:gd name="connsiteX32" fmla="*/ 29347 w 469183"/>
                <a:gd name="connsiteY32" fmla="*/ 19 h 306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469183" h="306317">
                  <a:moveTo>
                    <a:pt x="272317" y="179340"/>
                  </a:moveTo>
                  <a:cubicBezTo>
                    <a:pt x="269311" y="179299"/>
                    <a:pt x="266437" y="180554"/>
                    <a:pt x="263893" y="183362"/>
                  </a:cubicBezTo>
                  <a:cubicBezTo>
                    <a:pt x="246187" y="202852"/>
                    <a:pt x="228546" y="206024"/>
                    <a:pt x="209518" y="185278"/>
                  </a:cubicBezTo>
                  <a:cubicBezTo>
                    <a:pt x="204563" y="179794"/>
                    <a:pt x="198749" y="178935"/>
                    <a:pt x="192142" y="183957"/>
                  </a:cubicBezTo>
                  <a:cubicBezTo>
                    <a:pt x="156795" y="210979"/>
                    <a:pt x="121250" y="237671"/>
                    <a:pt x="78767" y="269847"/>
                  </a:cubicBezTo>
                  <a:cubicBezTo>
                    <a:pt x="187649" y="269847"/>
                    <a:pt x="285894" y="269847"/>
                    <a:pt x="392927" y="269847"/>
                  </a:cubicBezTo>
                  <a:cubicBezTo>
                    <a:pt x="351567" y="237671"/>
                    <a:pt x="316484" y="210450"/>
                    <a:pt x="281534" y="183098"/>
                  </a:cubicBezTo>
                  <a:cubicBezTo>
                    <a:pt x="278462" y="180720"/>
                    <a:pt x="275323" y="179382"/>
                    <a:pt x="272317" y="179340"/>
                  </a:cubicBezTo>
                  <a:close/>
                  <a:moveTo>
                    <a:pt x="39389" y="57896"/>
                  </a:moveTo>
                  <a:cubicBezTo>
                    <a:pt x="39389" y="125947"/>
                    <a:pt x="39389" y="186203"/>
                    <a:pt x="39389" y="252602"/>
                  </a:cubicBezTo>
                  <a:cubicBezTo>
                    <a:pt x="81079" y="221682"/>
                    <a:pt x="118012" y="194527"/>
                    <a:pt x="154416" y="166844"/>
                  </a:cubicBezTo>
                  <a:cubicBezTo>
                    <a:pt x="159437" y="163078"/>
                    <a:pt x="170999" y="157264"/>
                    <a:pt x="160891" y="149402"/>
                  </a:cubicBezTo>
                  <a:cubicBezTo>
                    <a:pt x="122108" y="119142"/>
                    <a:pt x="82400" y="90138"/>
                    <a:pt x="39389" y="57896"/>
                  </a:cubicBezTo>
                  <a:close/>
                  <a:moveTo>
                    <a:pt x="433956" y="56707"/>
                  </a:moveTo>
                  <a:cubicBezTo>
                    <a:pt x="401714" y="80690"/>
                    <a:pt x="374758" y="100775"/>
                    <a:pt x="347867" y="120794"/>
                  </a:cubicBezTo>
                  <a:cubicBezTo>
                    <a:pt x="304196" y="153367"/>
                    <a:pt x="304063" y="153565"/>
                    <a:pt x="345952" y="186665"/>
                  </a:cubicBezTo>
                  <a:cubicBezTo>
                    <a:pt x="373569" y="208534"/>
                    <a:pt x="401648" y="229743"/>
                    <a:pt x="433956" y="254717"/>
                  </a:cubicBezTo>
                  <a:cubicBezTo>
                    <a:pt x="433956" y="185410"/>
                    <a:pt x="433956" y="125023"/>
                    <a:pt x="433956" y="56707"/>
                  </a:cubicBezTo>
                  <a:close/>
                  <a:moveTo>
                    <a:pt x="72623" y="36423"/>
                  </a:moveTo>
                  <a:cubicBezTo>
                    <a:pt x="127923" y="77980"/>
                    <a:pt x="175956" y="113922"/>
                    <a:pt x="223790" y="150194"/>
                  </a:cubicBezTo>
                  <a:cubicBezTo>
                    <a:pt x="230793" y="155480"/>
                    <a:pt x="237070" y="157990"/>
                    <a:pt x="244403" y="152507"/>
                  </a:cubicBezTo>
                  <a:cubicBezTo>
                    <a:pt x="293889" y="115508"/>
                    <a:pt x="343243" y="78311"/>
                    <a:pt x="398940" y="36423"/>
                  </a:cubicBezTo>
                  <a:cubicBezTo>
                    <a:pt x="287811" y="36423"/>
                    <a:pt x="185271" y="36423"/>
                    <a:pt x="72623" y="36423"/>
                  </a:cubicBezTo>
                  <a:close/>
                  <a:moveTo>
                    <a:pt x="29347" y="19"/>
                  </a:moveTo>
                  <a:cubicBezTo>
                    <a:pt x="98654" y="1538"/>
                    <a:pt x="167961" y="547"/>
                    <a:pt x="237267" y="547"/>
                  </a:cubicBezTo>
                  <a:cubicBezTo>
                    <a:pt x="304394" y="547"/>
                    <a:pt x="371454" y="1274"/>
                    <a:pt x="438515" y="85"/>
                  </a:cubicBezTo>
                  <a:cubicBezTo>
                    <a:pt x="460384" y="-312"/>
                    <a:pt x="469567" y="4644"/>
                    <a:pt x="469171" y="28891"/>
                  </a:cubicBezTo>
                  <a:cubicBezTo>
                    <a:pt x="467783" y="112469"/>
                    <a:pt x="468114" y="196046"/>
                    <a:pt x="468907" y="279624"/>
                  </a:cubicBezTo>
                  <a:cubicBezTo>
                    <a:pt x="469105" y="299181"/>
                    <a:pt x="463885" y="306448"/>
                    <a:pt x="443007" y="306316"/>
                  </a:cubicBezTo>
                  <a:cubicBezTo>
                    <a:pt x="304394" y="305457"/>
                    <a:pt x="165846" y="305392"/>
                    <a:pt x="27233" y="306250"/>
                  </a:cubicBezTo>
                  <a:cubicBezTo>
                    <a:pt x="4835" y="306382"/>
                    <a:pt x="-54" y="298256"/>
                    <a:pt x="210" y="277510"/>
                  </a:cubicBezTo>
                  <a:cubicBezTo>
                    <a:pt x="1202" y="195056"/>
                    <a:pt x="1202" y="112535"/>
                    <a:pt x="12" y="30080"/>
                  </a:cubicBezTo>
                  <a:cubicBezTo>
                    <a:pt x="-318" y="7617"/>
                    <a:pt x="5827" y="-444"/>
                    <a:pt x="29347" y="19"/>
                  </a:cubicBezTo>
                  <a:close/>
                </a:path>
              </a:pathLst>
            </a:custGeom>
            <a:solidFill>
              <a:srgbClr val="F2F8FA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그룹 174">
            <a:extLst>
              <a:ext uri="{FF2B5EF4-FFF2-40B4-BE49-F238E27FC236}">
                <a16:creationId xmlns:a16="http://schemas.microsoft.com/office/drawing/2014/main" id="{15052211-3B7F-4467-AF8C-A72EB028641D}"/>
              </a:ext>
            </a:extLst>
          </p:cNvPr>
          <p:cNvGrpSpPr/>
          <p:nvPr/>
        </p:nvGrpSpPr>
        <p:grpSpPr>
          <a:xfrm>
            <a:off x="8353332" y="4638618"/>
            <a:ext cx="643387" cy="642787"/>
            <a:chOff x="4209306" y="102572"/>
            <a:chExt cx="643387" cy="642787"/>
          </a:xfrm>
        </p:grpSpPr>
        <p:sp>
          <p:nvSpPr>
            <p:cNvPr id="176" name="Graphic 2">
              <a:extLst>
                <a:ext uri="{FF2B5EF4-FFF2-40B4-BE49-F238E27FC236}">
                  <a16:creationId xmlns:a16="http://schemas.microsoft.com/office/drawing/2014/main" id="{C082B126-0DFD-4CE1-8E8C-36B93342AB9A}"/>
                </a:ext>
              </a:extLst>
            </p:cNvPr>
            <p:cNvSpPr/>
            <p:nvPr/>
          </p:nvSpPr>
          <p:spPr>
            <a:xfrm>
              <a:off x="4209306" y="102572"/>
              <a:ext cx="643387" cy="642787"/>
            </a:xfrm>
            <a:custGeom>
              <a:avLst/>
              <a:gdLst>
                <a:gd name="connsiteX0" fmla="*/ 1282815 w 1282823"/>
                <a:gd name="connsiteY0" fmla="*/ 640814 h 1281627"/>
                <a:gd name="connsiteX1" fmla="*/ 647625 w 1282823"/>
                <a:gd name="connsiteY1" fmla="*/ 1281621 h 1281627"/>
                <a:gd name="connsiteX2" fmla="*/ 13 w 1282823"/>
                <a:gd name="connsiteY2" fmla="*/ 645571 h 1281627"/>
                <a:gd name="connsiteX3" fmla="*/ 635006 w 1282823"/>
                <a:gd name="connsiteY3" fmla="*/ 7 h 1281627"/>
                <a:gd name="connsiteX4" fmla="*/ 1282815 w 1282823"/>
                <a:gd name="connsiteY4" fmla="*/ 640814 h 1281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823" h="1281627">
                  <a:moveTo>
                    <a:pt x="1282815" y="640814"/>
                  </a:moveTo>
                  <a:cubicBezTo>
                    <a:pt x="1284533" y="992105"/>
                    <a:pt x="999048" y="1280101"/>
                    <a:pt x="647625" y="1281621"/>
                  </a:cubicBezTo>
                  <a:cubicBezTo>
                    <a:pt x="290851" y="1283207"/>
                    <a:pt x="2259" y="999703"/>
                    <a:pt x="13" y="645571"/>
                  </a:cubicBezTo>
                  <a:cubicBezTo>
                    <a:pt x="-2234" y="292100"/>
                    <a:pt x="283385" y="1725"/>
                    <a:pt x="635006" y="7"/>
                  </a:cubicBezTo>
                  <a:cubicBezTo>
                    <a:pt x="995546" y="-1645"/>
                    <a:pt x="1281032" y="280670"/>
                    <a:pt x="1282815" y="640814"/>
                  </a:cubicBezTo>
                  <a:close/>
                </a:path>
              </a:pathLst>
            </a:custGeom>
            <a:solidFill>
              <a:schemeClr val="accent2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77" name="Group 173">
              <a:extLst>
                <a:ext uri="{FF2B5EF4-FFF2-40B4-BE49-F238E27FC236}">
                  <a16:creationId xmlns:a16="http://schemas.microsoft.com/office/drawing/2014/main" id="{FB82E8F0-877D-496F-94A2-C2D814434E1F}"/>
                </a:ext>
              </a:extLst>
            </p:cNvPr>
            <p:cNvGrpSpPr/>
            <p:nvPr/>
          </p:nvGrpSpPr>
          <p:grpSpPr>
            <a:xfrm>
              <a:off x="4327212" y="219128"/>
              <a:ext cx="408480" cy="409445"/>
              <a:chOff x="9157391" y="232323"/>
              <a:chExt cx="814453" cy="816376"/>
            </a:xfrm>
          </p:grpSpPr>
          <p:sp>
            <p:nvSpPr>
              <p:cNvPr id="178" name="Freeform: Shape 172">
                <a:extLst>
                  <a:ext uri="{FF2B5EF4-FFF2-40B4-BE49-F238E27FC236}">
                    <a16:creationId xmlns:a16="http://schemas.microsoft.com/office/drawing/2014/main" id="{C53EAAC1-5496-4139-BB17-27288F494094}"/>
                  </a:ext>
                </a:extLst>
              </p:cNvPr>
              <p:cNvSpPr/>
              <p:nvPr/>
            </p:nvSpPr>
            <p:spPr>
              <a:xfrm>
                <a:off x="9157391" y="232323"/>
                <a:ext cx="814453" cy="816376"/>
              </a:xfrm>
              <a:custGeom>
                <a:avLst/>
                <a:gdLst>
                  <a:gd name="connsiteX0" fmla="*/ 313894 w 814453"/>
                  <a:gd name="connsiteY0" fmla="*/ 67698 h 816376"/>
                  <a:gd name="connsiteX1" fmla="*/ 66794 w 814453"/>
                  <a:gd name="connsiteY1" fmla="*/ 313740 h 816376"/>
                  <a:gd name="connsiteX2" fmla="*/ 308608 w 814453"/>
                  <a:gd name="connsiteY2" fmla="*/ 560972 h 816376"/>
                  <a:gd name="connsiteX3" fmla="*/ 559011 w 814453"/>
                  <a:gd name="connsiteY3" fmla="*/ 315920 h 816376"/>
                  <a:gd name="connsiteX4" fmla="*/ 313894 w 814453"/>
                  <a:gd name="connsiteY4" fmla="*/ 67698 h 816376"/>
                  <a:gd name="connsiteX5" fmla="*/ 298302 w 814453"/>
                  <a:gd name="connsiteY5" fmla="*/ 571 h 816376"/>
                  <a:gd name="connsiteX6" fmla="*/ 623627 w 814453"/>
                  <a:gd name="connsiteY6" fmla="*/ 274099 h 816376"/>
                  <a:gd name="connsiteX7" fmla="*/ 587884 w 814453"/>
                  <a:gd name="connsiteY7" fmla="*/ 464312 h 816376"/>
                  <a:gd name="connsiteX8" fmla="*/ 592839 w 814453"/>
                  <a:gd name="connsiteY8" fmla="*/ 501840 h 816376"/>
                  <a:gd name="connsiteX9" fmla="*/ 790717 w 814453"/>
                  <a:gd name="connsiteY9" fmla="*/ 699123 h 816376"/>
                  <a:gd name="connsiteX10" fmla="*/ 764355 w 814453"/>
                  <a:gd name="connsiteY10" fmla="*/ 813423 h 816376"/>
                  <a:gd name="connsiteX11" fmla="*/ 696502 w 814453"/>
                  <a:gd name="connsiteY11" fmla="*/ 791422 h 816376"/>
                  <a:gd name="connsiteX12" fmla="*/ 500672 w 814453"/>
                  <a:gd name="connsiteY12" fmla="*/ 595790 h 816376"/>
                  <a:gd name="connsiteX13" fmla="*/ 463211 w 814453"/>
                  <a:gd name="connsiteY13" fmla="*/ 589712 h 816376"/>
                  <a:gd name="connsiteX14" fmla="*/ 30258 w 814453"/>
                  <a:gd name="connsiteY14" fmla="*/ 450041 h 816376"/>
                  <a:gd name="connsiteX15" fmla="*/ 65 w 814453"/>
                  <a:gd name="connsiteY15" fmla="*/ 320083 h 816376"/>
                  <a:gd name="connsiteX16" fmla="*/ 298302 w 814453"/>
                  <a:gd name="connsiteY16" fmla="*/ 571 h 8163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814453" h="816376">
                    <a:moveTo>
                      <a:pt x="313894" y="67698"/>
                    </a:moveTo>
                    <a:cubicBezTo>
                      <a:pt x="179244" y="66376"/>
                      <a:pt x="67455" y="177637"/>
                      <a:pt x="66794" y="313740"/>
                    </a:cubicBezTo>
                    <a:cubicBezTo>
                      <a:pt x="66133" y="449050"/>
                      <a:pt x="174752" y="560113"/>
                      <a:pt x="308608" y="560972"/>
                    </a:cubicBezTo>
                    <a:cubicBezTo>
                      <a:pt x="448609" y="561897"/>
                      <a:pt x="558681" y="454203"/>
                      <a:pt x="559011" y="315920"/>
                    </a:cubicBezTo>
                    <a:cubicBezTo>
                      <a:pt x="559341" y="178628"/>
                      <a:pt x="451120" y="69019"/>
                      <a:pt x="313894" y="67698"/>
                    </a:cubicBezTo>
                    <a:close/>
                    <a:moveTo>
                      <a:pt x="298302" y="571"/>
                    </a:moveTo>
                    <a:cubicBezTo>
                      <a:pt x="457067" y="-9405"/>
                      <a:pt x="601164" y="112427"/>
                      <a:pt x="623627" y="274099"/>
                    </a:cubicBezTo>
                    <a:cubicBezTo>
                      <a:pt x="633076" y="342018"/>
                      <a:pt x="620059" y="405114"/>
                      <a:pt x="587884" y="464312"/>
                    </a:cubicBezTo>
                    <a:cubicBezTo>
                      <a:pt x="579030" y="480631"/>
                      <a:pt x="579163" y="488560"/>
                      <a:pt x="592839" y="501840"/>
                    </a:cubicBezTo>
                    <a:cubicBezTo>
                      <a:pt x="659635" y="566786"/>
                      <a:pt x="725308" y="632789"/>
                      <a:pt x="790717" y="699123"/>
                    </a:cubicBezTo>
                    <a:cubicBezTo>
                      <a:pt x="831415" y="740416"/>
                      <a:pt x="817937" y="796377"/>
                      <a:pt x="764355" y="813423"/>
                    </a:cubicBezTo>
                    <a:cubicBezTo>
                      <a:pt x="736276" y="822342"/>
                      <a:pt x="715199" y="809921"/>
                      <a:pt x="696502" y="791422"/>
                    </a:cubicBezTo>
                    <a:cubicBezTo>
                      <a:pt x="630895" y="726542"/>
                      <a:pt x="564958" y="661926"/>
                      <a:pt x="500672" y="595790"/>
                    </a:cubicBezTo>
                    <a:cubicBezTo>
                      <a:pt x="487392" y="582114"/>
                      <a:pt x="480323" y="580991"/>
                      <a:pt x="463211" y="589712"/>
                    </a:cubicBezTo>
                    <a:cubicBezTo>
                      <a:pt x="298368" y="673818"/>
                      <a:pt x="108551" y="612308"/>
                      <a:pt x="30258" y="450041"/>
                    </a:cubicBezTo>
                    <a:cubicBezTo>
                      <a:pt x="9513" y="407030"/>
                      <a:pt x="-927" y="361244"/>
                      <a:pt x="65" y="320083"/>
                    </a:cubicBezTo>
                    <a:cubicBezTo>
                      <a:pt x="1188" y="145792"/>
                      <a:pt x="129626" y="11143"/>
                      <a:pt x="298302" y="571"/>
                    </a:cubicBezTo>
                    <a:close/>
                  </a:path>
                </a:pathLst>
              </a:custGeom>
              <a:solidFill>
                <a:srgbClr val="FAF9F8"/>
              </a:solidFill>
              <a:ln w="66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9" name="Graphic 2">
                <a:extLst>
                  <a:ext uri="{FF2B5EF4-FFF2-40B4-BE49-F238E27FC236}">
                    <a16:creationId xmlns:a16="http://schemas.microsoft.com/office/drawing/2014/main" id="{43DF77EA-7AC1-4EBA-A8E1-9614E1629430}"/>
                  </a:ext>
                </a:extLst>
              </p:cNvPr>
              <p:cNvSpPr/>
              <p:nvPr/>
            </p:nvSpPr>
            <p:spPr>
              <a:xfrm>
                <a:off x="9269177" y="383370"/>
                <a:ext cx="112427" cy="333534"/>
              </a:xfrm>
              <a:custGeom>
                <a:avLst/>
                <a:gdLst>
                  <a:gd name="connsiteX0" fmla="*/ 1 w 112427"/>
                  <a:gd name="connsiteY0" fmla="*/ 167648 h 333534"/>
                  <a:gd name="connsiteX1" fmla="*/ 58605 w 112427"/>
                  <a:gd name="connsiteY1" fmla="*/ 15027 h 333534"/>
                  <a:gd name="connsiteX2" fmla="*/ 104127 w 112427"/>
                  <a:gd name="connsiteY2" fmla="*/ 9015 h 333534"/>
                  <a:gd name="connsiteX3" fmla="*/ 100294 w 112427"/>
                  <a:gd name="connsiteY3" fmla="*/ 52092 h 333534"/>
                  <a:gd name="connsiteX4" fmla="*/ 101021 w 112427"/>
                  <a:gd name="connsiteY4" fmla="*/ 281683 h 333534"/>
                  <a:gd name="connsiteX5" fmla="*/ 102937 w 112427"/>
                  <a:gd name="connsiteY5" fmla="*/ 325157 h 333534"/>
                  <a:gd name="connsiteX6" fmla="*/ 59926 w 112427"/>
                  <a:gd name="connsiteY6" fmla="*/ 319872 h 333534"/>
                  <a:gd name="connsiteX7" fmla="*/ 1 w 112427"/>
                  <a:gd name="connsiteY7" fmla="*/ 167648 h 3335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2427" h="333534">
                    <a:moveTo>
                      <a:pt x="1" y="167648"/>
                    </a:moveTo>
                    <a:cubicBezTo>
                      <a:pt x="-197" y="109242"/>
                      <a:pt x="19293" y="58369"/>
                      <a:pt x="58605" y="15027"/>
                    </a:cubicBezTo>
                    <a:cubicBezTo>
                      <a:pt x="72215" y="-36"/>
                      <a:pt x="88204" y="-6709"/>
                      <a:pt x="104127" y="9015"/>
                    </a:cubicBezTo>
                    <a:cubicBezTo>
                      <a:pt x="118530" y="23154"/>
                      <a:pt x="112187" y="37161"/>
                      <a:pt x="100294" y="52092"/>
                    </a:cubicBezTo>
                    <a:cubicBezTo>
                      <a:pt x="38255" y="130054"/>
                      <a:pt x="38652" y="203391"/>
                      <a:pt x="101021" y="281683"/>
                    </a:cubicBezTo>
                    <a:cubicBezTo>
                      <a:pt x="113046" y="296813"/>
                      <a:pt x="117275" y="311282"/>
                      <a:pt x="102937" y="325157"/>
                    </a:cubicBezTo>
                    <a:cubicBezTo>
                      <a:pt x="87873" y="339692"/>
                      <a:pt x="72546" y="333614"/>
                      <a:pt x="59926" y="319872"/>
                    </a:cubicBezTo>
                    <a:cubicBezTo>
                      <a:pt x="20351" y="276860"/>
                      <a:pt x="-131" y="226251"/>
                      <a:pt x="1" y="167648"/>
                    </a:cubicBezTo>
                    <a:close/>
                  </a:path>
                </a:pathLst>
              </a:custGeom>
              <a:solidFill>
                <a:srgbClr val="FAF5F3"/>
              </a:solidFill>
              <a:ln w="660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80" name="Freeform: Shape 153">
            <a:extLst>
              <a:ext uri="{FF2B5EF4-FFF2-40B4-BE49-F238E27FC236}">
                <a16:creationId xmlns:a16="http://schemas.microsoft.com/office/drawing/2014/main" id="{CF79E182-BBF1-4B6E-B95F-D02C8D987BAF}"/>
              </a:ext>
            </a:extLst>
          </p:cNvPr>
          <p:cNvSpPr/>
          <p:nvPr/>
        </p:nvSpPr>
        <p:spPr>
          <a:xfrm>
            <a:off x="7818266" y="1947750"/>
            <a:ext cx="270571" cy="269276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181" name="그룹 180">
            <a:extLst>
              <a:ext uri="{FF2B5EF4-FFF2-40B4-BE49-F238E27FC236}">
                <a16:creationId xmlns:a16="http://schemas.microsoft.com/office/drawing/2014/main" id="{5919688D-E04E-4DF7-8507-525941CD06FA}"/>
              </a:ext>
            </a:extLst>
          </p:cNvPr>
          <p:cNvGrpSpPr/>
          <p:nvPr/>
        </p:nvGrpSpPr>
        <p:grpSpPr>
          <a:xfrm>
            <a:off x="10937868" y="2255761"/>
            <a:ext cx="658381" cy="655113"/>
            <a:chOff x="4588426" y="1083868"/>
            <a:chExt cx="658381" cy="655113"/>
          </a:xfrm>
        </p:grpSpPr>
        <p:sp>
          <p:nvSpPr>
            <p:cNvPr id="182" name="Graphic 2">
              <a:extLst>
                <a:ext uri="{FF2B5EF4-FFF2-40B4-BE49-F238E27FC236}">
                  <a16:creationId xmlns:a16="http://schemas.microsoft.com/office/drawing/2014/main" id="{78463FAC-AAFE-4BA8-997D-C9D4C4CD73B5}"/>
                </a:ext>
              </a:extLst>
            </p:cNvPr>
            <p:cNvSpPr/>
            <p:nvPr/>
          </p:nvSpPr>
          <p:spPr>
            <a:xfrm>
              <a:off x="4588426" y="1083868"/>
              <a:ext cx="658381" cy="655113"/>
            </a:xfrm>
            <a:custGeom>
              <a:avLst/>
              <a:gdLst>
                <a:gd name="connsiteX0" fmla="*/ 895306 w 1312720"/>
                <a:gd name="connsiteY0" fmla="*/ 40453 h 1306203"/>
                <a:gd name="connsiteX1" fmla="*/ 1301699 w 1312720"/>
                <a:gd name="connsiteY1" fmla="*/ 537361 h 1306203"/>
                <a:gd name="connsiteX2" fmla="*/ 863857 w 1312720"/>
                <a:gd name="connsiteY2" fmla="*/ 1272251 h 1306203"/>
                <a:gd name="connsiteX3" fmla="*/ 8061 w 1312720"/>
                <a:gd name="connsiteY3" fmla="*/ 749576 h 1306203"/>
                <a:gd name="connsiteX4" fmla="*/ 435200 w 1312720"/>
                <a:gd name="connsiteY4" fmla="*/ 31997 h 1306203"/>
                <a:gd name="connsiteX5" fmla="*/ 448083 w 1312720"/>
                <a:gd name="connsiteY5" fmla="*/ 30741 h 1306203"/>
                <a:gd name="connsiteX6" fmla="*/ 667565 w 1312720"/>
                <a:gd name="connsiteY6" fmla="*/ 85 h 1306203"/>
                <a:gd name="connsiteX7" fmla="*/ 860488 w 1312720"/>
                <a:gd name="connsiteY7" fmla="*/ 31997 h 1306203"/>
                <a:gd name="connsiteX8" fmla="*/ 895306 w 1312720"/>
                <a:gd name="connsiteY8" fmla="*/ 40453 h 130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720" h="1306203">
                  <a:moveTo>
                    <a:pt x="895306" y="40453"/>
                  </a:moveTo>
                  <a:cubicBezTo>
                    <a:pt x="1119942" y="133215"/>
                    <a:pt x="1256375" y="300106"/>
                    <a:pt x="1301699" y="537361"/>
                  </a:cubicBezTo>
                  <a:cubicBezTo>
                    <a:pt x="1361954" y="852578"/>
                    <a:pt x="1169428" y="1171825"/>
                    <a:pt x="863857" y="1272251"/>
                  </a:cubicBezTo>
                  <a:cubicBezTo>
                    <a:pt x="475039" y="1400029"/>
                    <a:pt x="72941" y="1154383"/>
                    <a:pt x="8061" y="749576"/>
                  </a:cubicBezTo>
                  <a:cubicBezTo>
                    <a:pt x="-41293" y="441495"/>
                    <a:pt x="140266" y="136386"/>
                    <a:pt x="435200" y="31997"/>
                  </a:cubicBezTo>
                  <a:cubicBezTo>
                    <a:pt x="439164" y="30609"/>
                    <a:pt x="443788" y="31138"/>
                    <a:pt x="448083" y="30741"/>
                  </a:cubicBezTo>
                  <a:cubicBezTo>
                    <a:pt x="520363" y="14488"/>
                    <a:pt x="592115" y="-1302"/>
                    <a:pt x="667565" y="85"/>
                  </a:cubicBezTo>
                  <a:cubicBezTo>
                    <a:pt x="734164" y="1274"/>
                    <a:pt x="797392" y="13960"/>
                    <a:pt x="860488" y="31997"/>
                  </a:cubicBezTo>
                  <a:cubicBezTo>
                    <a:pt x="871984" y="35300"/>
                    <a:pt x="882621" y="42435"/>
                    <a:pt x="895306" y="40453"/>
                  </a:cubicBezTo>
                  <a:close/>
                </a:path>
              </a:pathLst>
            </a:custGeom>
            <a:solidFill>
              <a:schemeClr val="accent5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69">
              <a:extLst>
                <a:ext uri="{FF2B5EF4-FFF2-40B4-BE49-F238E27FC236}">
                  <a16:creationId xmlns:a16="http://schemas.microsoft.com/office/drawing/2014/main" id="{79E8A2F2-D26C-48A8-A159-1B8AB49E6043}"/>
                </a:ext>
              </a:extLst>
            </p:cNvPr>
            <p:cNvSpPr/>
            <p:nvPr/>
          </p:nvSpPr>
          <p:spPr>
            <a:xfrm>
              <a:off x="4624917" y="1174868"/>
              <a:ext cx="580186" cy="438162"/>
            </a:xfrm>
            <a:custGeom>
              <a:avLst/>
              <a:gdLst>
                <a:gd name="connsiteX0" fmla="*/ 414636 w 1156809"/>
                <a:gd name="connsiteY0" fmla="*/ 584914 h 873634"/>
                <a:gd name="connsiteX1" fmla="*/ 746040 w 1156809"/>
                <a:gd name="connsiteY1" fmla="*/ 584914 h 873634"/>
                <a:gd name="connsiteX2" fmla="*/ 754298 w 1156809"/>
                <a:gd name="connsiteY2" fmla="*/ 593173 h 873634"/>
                <a:gd name="connsiteX3" fmla="*/ 754298 w 1156809"/>
                <a:gd name="connsiteY3" fmla="*/ 632286 h 873634"/>
                <a:gd name="connsiteX4" fmla="*/ 746040 w 1156809"/>
                <a:gd name="connsiteY4" fmla="*/ 640544 h 873634"/>
                <a:gd name="connsiteX5" fmla="*/ 414636 w 1156809"/>
                <a:gd name="connsiteY5" fmla="*/ 640544 h 873634"/>
                <a:gd name="connsiteX6" fmla="*/ 406377 w 1156809"/>
                <a:gd name="connsiteY6" fmla="*/ 632286 h 873634"/>
                <a:gd name="connsiteX7" fmla="*/ 406377 w 1156809"/>
                <a:gd name="connsiteY7" fmla="*/ 593173 h 873634"/>
                <a:gd name="connsiteX8" fmla="*/ 414636 w 1156809"/>
                <a:gd name="connsiteY8" fmla="*/ 584914 h 873634"/>
                <a:gd name="connsiteX9" fmla="*/ 414636 w 1156809"/>
                <a:gd name="connsiteY9" fmla="*/ 500477 h 873634"/>
                <a:gd name="connsiteX10" fmla="*/ 746040 w 1156809"/>
                <a:gd name="connsiteY10" fmla="*/ 500477 h 873634"/>
                <a:gd name="connsiteX11" fmla="*/ 754298 w 1156809"/>
                <a:gd name="connsiteY11" fmla="*/ 508736 h 873634"/>
                <a:gd name="connsiteX12" fmla="*/ 754298 w 1156809"/>
                <a:gd name="connsiteY12" fmla="*/ 547849 h 873634"/>
                <a:gd name="connsiteX13" fmla="*/ 746040 w 1156809"/>
                <a:gd name="connsiteY13" fmla="*/ 556107 h 873634"/>
                <a:gd name="connsiteX14" fmla="*/ 414636 w 1156809"/>
                <a:gd name="connsiteY14" fmla="*/ 556107 h 873634"/>
                <a:gd name="connsiteX15" fmla="*/ 406377 w 1156809"/>
                <a:gd name="connsiteY15" fmla="*/ 547849 h 873634"/>
                <a:gd name="connsiteX16" fmla="*/ 406377 w 1156809"/>
                <a:gd name="connsiteY16" fmla="*/ 508736 h 873634"/>
                <a:gd name="connsiteX17" fmla="*/ 414636 w 1156809"/>
                <a:gd name="connsiteY17" fmla="*/ 500477 h 873634"/>
                <a:gd name="connsiteX18" fmla="*/ 473042 w 1156809"/>
                <a:gd name="connsiteY18" fmla="*/ 416041 h 873634"/>
                <a:gd name="connsiteX19" fmla="*/ 746040 w 1156809"/>
                <a:gd name="connsiteY19" fmla="*/ 416041 h 873634"/>
                <a:gd name="connsiteX20" fmla="*/ 754299 w 1156809"/>
                <a:gd name="connsiteY20" fmla="*/ 424300 h 873634"/>
                <a:gd name="connsiteX21" fmla="*/ 754299 w 1156809"/>
                <a:gd name="connsiteY21" fmla="*/ 463413 h 873634"/>
                <a:gd name="connsiteX22" fmla="*/ 746040 w 1156809"/>
                <a:gd name="connsiteY22" fmla="*/ 471671 h 873634"/>
                <a:gd name="connsiteX23" fmla="*/ 473042 w 1156809"/>
                <a:gd name="connsiteY23" fmla="*/ 471671 h 873634"/>
                <a:gd name="connsiteX24" fmla="*/ 464783 w 1156809"/>
                <a:gd name="connsiteY24" fmla="*/ 463413 h 873634"/>
                <a:gd name="connsiteX25" fmla="*/ 464783 w 1156809"/>
                <a:gd name="connsiteY25" fmla="*/ 424300 h 873634"/>
                <a:gd name="connsiteX26" fmla="*/ 473042 w 1156809"/>
                <a:gd name="connsiteY26" fmla="*/ 416041 h 873634"/>
                <a:gd name="connsiteX27" fmla="*/ 369378 w 1156809"/>
                <a:gd name="connsiteY27" fmla="*/ 376994 h 873634"/>
                <a:gd name="connsiteX28" fmla="*/ 341299 w 1156809"/>
                <a:gd name="connsiteY28" fmla="*/ 403884 h 873634"/>
                <a:gd name="connsiteX29" fmla="*/ 341497 w 1156809"/>
                <a:gd name="connsiteY29" fmla="*/ 654353 h 873634"/>
                <a:gd name="connsiteX30" fmla="*/ 368850 w 1156809"/>
                <a:gd name="connsiteY30" fmla="*/ 682036 h 873634"/>
                <a:gd name="connsiteX31" fmla="*/ 556751 w 1156809"/>
                <a:gd name="connsiteY31" fmla="*/ 681177 h 873634"/>
                <a:gd name="connsiteX32" fmla="*/ 597912 w 1156809"/>
                <a:gd name="connsiteY32" fmla="*/ 722537 h 873634"/>
                <a:gd name="connsiteX33" fmla="*/ 597714 w 1156809"/>
                <a:gd name="connsiteY33" fmla="*/ 779290 h 873634"/>
                <a:gd name="connsiteX34" fmla="*/ 639933 w 1156809"/>
                <a:gd name="connsiteY34" fmla="*/ 747048 h 873634"/>
                <a:gd name="connsiteX35" fmla="*/ 799226 w 1156809"/>
                <a:gd name="connsiteY35" fmla="*/ 681177 h 873634"/>
                <a:gd name="connsiteX36" fmla="*/ 815280 w 1156809"/>
                <a:gd name="connsiteY36" fmla="*/ 657524 h 873634"/>
                <a:gd name="connsiteX37" fmla="*/ 815875 w 1156809"/>
                <a:gd name="connsiteY37" fmla="*/ 403752 h 873634"/>
                <a:gd name="connsiteX38" fmla="*/ 788060 w 1156809"/>
                <a:gd name="connsiteY38" fmla="*/ 377060 h 873634"/>
                <a:gd name="connsiteX39" fmla="*/ 369378 w 1156809"/>
                <a:gd name="connsiteY39" fmla="*/ 376994 h 873634"/>
                <a:gd name="connsiteX40" fmla="*/ 325905 w 1156809"/>
                <a:gd name="connsiteY40" fmla="*/ 316937 h 873634"/>
                <a:gd name="connsiteX41" fmla="*/ 831005 w 1156809"/>
                <a:gd name="connsiteY41" fmla="*/ 316937 h 873634"/>
                <a:gd name="connsiteX42" fmla="*/ 876527 w 1156809"/>
                <a:gd name="connsiteY42" fmla="*/ 363450 h 873634"/>
                <a:gd name="connsiteX43" fmla="*/ 876461 w 1156809"/>
                <a:gd name="connsiteY43" fmla="*/ 690229 h 873634"/>
                <a:gd name="connsiteX44" fmla="*/ 826381 w 1156809"/>
                <a:gd name="connsiteY44" fmla="*/ 741168 h 873634"/>
                <a:gd name="connsiteX45" fmla="*/ 678584 w 1156809"/>
                <a:gd name="connsiteY45" fmla="*/ 794090 h 873634"/>
                <a:gd name="connsiteX46" fmla="*/ 593948 w 1156809"/>
                <a:gd name="connsiteY46" fmla="*/ 862406 h 873634"/>
                <a:gd name="connsiteX47" fmla="*/ 554439 w 1156809"/>
                <a:gd name="connsiteY47" fmla="*/ 870797 h 873634"/>
                <a:gd name="connsiteX48" fmla="*/ 537195 w 1156809"/>
                <a:gd name="connsiteY48" fmla="*/ 834855 h 873634"/>
                <a:gd name="connsiteX49" fmla="*/ 530456 w 1156809"/>
                <a:gd name="connsiteY49" fmla="*/ 747247 h 873634"/>
                <a:gd name="connsiteX50" fmla="*/ 440800 w 1156809"/>
                <a:gd name="connsiteY50" fmla="*/ 742358 h 873634"/>
                <a:gd name="connsiteX51" fmla="*/ 321941 w 1156809"/>
                <a:gd name="connsiteY51" fmla="*/ 742556 h 873634"/>
                <a:gd name="connsiteX52" fmla="*/ 281704 w 1156809"/>
                <a:gd name="connsiteY52" fmla="*/ 725444 h 873634"/>
                <a:gd name="connsiteX53" fmla="*/ 277146 w 1156809"/>
                <a:gd name="connsiteY53" fmla="*/ 697497 h 873634"/>
                <a:gd name="connsiteX54" fmla="*/ 277146 w 1156809"/>
                <a:gd name="connsiteY54" fmla="*/ 359552 h 873634"/>
                <a:gd name="connsiteX55" fmla="*/ 288048 w 1156809"/>
                <a:gd name="connsiteY55" fmla="*/ 324865 h 873634"/>
                <a:gd name="connsiteX56" fmla="*/ 325905 w 1156809"/>
                <a:gd name="connsiteY56" fmla="*/ 316937 h 873634"/>
                <a:gd name="connsiteX57" fmla="*/ 579413 w 1156809"/>
                <a:gd name="connsiteY57" fmla="*/ 3 h 873634"/>
                <a:gd name="connsiteX58" fmla="*/ 1012564 w 1156809"/>
                <a:gd name="connsiteY58" fmla="*/ 297843 h 873634"/>
                <a:gd name="connsiteX59" fmla="*/ 1042427 w 1156809"/>
                <a:gd name="connsiteY59" fmla="*/ 328830 h 873634"/>
                <a:gd name="connsiteX60" fmla="*/ 1156132 w 1156809"/>
                <a:gd name="connsiteY60" fmla="*/ 508803 h 873634"/>
                <a:gd name="connsiteX61" fmla="*/ 1009525 w 1156809"/>
                <a:gd name="connsiteY61" fmla="*/ 678205 h 873634"/>
                <a:gd name="connsiteX62" fmla="*/ 971733 w 1156809"/>
                <a:gd name="connsiteY62" fmla="*/ 648539 h 873634"/>
                <a:gd name="connsiteX63" fmla="*/ 972460 w 1156809"/>
                <a:gd name="connsiteY63" fmla="*/ 545736 h 873634"/>
                <a:gd name="connsiteX64" fmla="*/ 933677 w 1156809"/>
                <a:gd name="connsiteY64" fmla="*/ 298438 h 873634"/>
                <a:gd name="connsiteX65" fmla="*/ 499733 w 1156809"/>
                <a:gd name="connsiteY65" fmla="*/ 80343 h 873634"/>
                <a:gd name="connsiteX66" fmla="*/ 186168 w 1156809"/>
                <a:gd name="connsiteY66" fmla="*/ 443923 h 873634"/>
                <a:gd name="connsiteX67" fmla="*/ 183393 w 1156809"/>
                <a:gd name="connsiteY67" fmla="*/ 654552 h 873634"/>
                <a:gd name="connsiteX68" fmla="*/ 152473 w 1156809"/>
                <a:gd name="connsiteY68" fmla="*/ 679526 h 873634"/>
                <a:gd name="connsiteX69" fmla="*/ 1439 w 1156809"/>
                <a:gd name="connsiteY69" fmla="*/ 518515 h 873634"/>
                <a:gd name="connsiteX70" fmla="*/ 110122 w 1156809"/>
                <a:gd name="connsiteY70" fmla="*/ 330481 h 873634"/>
                <a:gd name="connsiteX71" fmla="*/ 145998 w 1156809"/>
                <a:gd name="connsiteY71" fmla="*/ 292624 h 873634"/>
                <a:gd name="connsiteX72" fmla="*/ 579413 w 1156809"/>
                <a:gd name="connsiteY72" fmla="*/ 3 h 873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</a:cxnLst>
              <a:rect l="l" t="t" r="r" b="b"/>
              <a:pathLst>
                <a:path w="1156809" h="873634">
                  <a:moveTo>
                    <a:pt x="414636" y="584914"/>
                  </a:moveTo>
                  <a:lnTo>
                    <a:pt x="746040" y="584914"/>
                  </a:lnTo>
                  <a:cubicBezTo>
                    <a:pt x="750599" y="584914"/>
                    <a:pt x="754298" y="588614"/>
                    <a:pt x="754298" y="593173"/>
                  </a:cubicBezTo>
                  <a:lnTo>
                    <a:pt x="754298" y="632286"/>
                  </a:lnTo>
                  <a:cubicBezTo>
                    <a:pt x="754298" y="636845"/>
                    <a:pt x="750599" y="640544"/>
                    <a:pt x="746040" y="640544"/>
                  </a:cubicBezTo>
                  <a:lnTo>
                    <a:pt x="414636" y="640544"/>
                  </a:lnTo>
                  <a:cubicBezTo>
                    <a:pt x="410077" y="640544"/>
                    <a:pt x="406377" y="636845"/>
                    <a:pt x="406377" y="632286"/>
                  </a:cubicBezTo>
                  <a:lnTo>
                    <a:pt x="406377" y="593173"/>
                  </a:lnTo>
                  <a:cubicBezTo>
                    <a:pt x="406377" y="588614"/>
                    <a:pt x="410077" y="584914"/>
                    <a:pt x="414636" y="584914"/>
                  </a:cubicBezTo>
                  <a:close/>
                  <a:moveTo>
                    <a:pt x="414636" y="500477"/>
                  </a:moveTo>
                  <a:lnTo>
                    <a:pt x="746040" y="500477"/>
                  </a:lnTo>
                  <a:cubicBezTo>
                    <a:pt x="750599" y="500477"/>
                    <a:pt x="754298" y="504177"/>
                    <a:pt x="754298" y="508736"/>
                  </a:cubicBezTo>
                  <a:lnTo>
                    <a:pt x="754298" y="547849"/>
                  </a:lnTo>
                  <a:cubicBezTo>
                    <a:pt x="754298" y="552408"/>
                    <a:pt x="750599" y="556107"/>
                    <a:pt x="746040" y="556107"/>
                  </a:cubicBezTo>
                  <a:lnTo>
                    <a:pt x="414636" y="556107"/>
                  </a:lnTo>
                  <a:cubicBezTo>
                    <a:pt x="410077" y="556107"/>
                    <a:pt x="406377" y="552408"/>
                    <a:pt x="406377" y="547849"/>
                  </a:cubicBezTo>
                  <a:lnTo>
                    <a:pt x="406377" y="508736"/>
                  </a:lnTo>
                  <a:cubicBezTo>
                    <a:pt x="406377" y="504177"/>
                    <a:pt x="410077" y="500477"/>
                    <a:pt x="414636" y="500477"/>
                  </a:cubicBezTo>
                  <a:close/>
                  <a:moveTo>
                    <a:pt x="473042" y="416041"/>
                  </a:moveTo>
                  <a:lnTo>
                    <a:pt x="746040" y="416041"/>
                  </a:lnTo>
                  <a:cubicBezTo>
                    <a:pt x="750599" y="416041"/>
                    <a:pt x="754299" y="419741"/>
                    <a:pt x="754299" y="424300"/>
                  </a:cubicBezTo>
                  <a:lnTo>
                    <a:pt x="754299" y="463413"/>
                  </a:lnTo>
                  <a:cubicBezTo>
                    <a:pt x="754299" y="467972"/>
                    <a:pt x="750599" y="471671"/>
                    <a:pt x="746040" y="471671"/>
                  </a:cubicBezTo>
                  <a:lnTo>
                    <a:pt x="473042" y="471671"/>
                  </a:lnTo>
                  <a:cubicBezTo>
                    <a:pt x="468482" y="471671"/>
                    <a:pt x="464783" y="467972"/>
                    <a:pt x="464783" y="463413"/>
                  </a:cubicBezTo>
                  <a:lnTo>
                    <a:pt x="464783" y="424300"/>
                  </a:lnTo>
                  <a:cubicBezTo>
                    <a:pt x="464783" y="419741"/>
                    <a:pt x="468482" y="416041"/>
                    <a:pt x="473042" y="416041"/>
                  </a:cubicBezTo>
                  <a:close/>
                  <a:moveTo>
                    <a:pt x="369378" y="376994"/>
                  </a:moveTo>
                  <a:cubicBezTo>
                    <a:pt x="348500" y="376862"/>
                    <a:pt x="340903" y="381354"/>
                    <a:pt x="341299" y="403884"/>
                  </a:cubicBezTo>
                  <a:cubicBezTo>
                    <a:pt x="342686" y="487330"/>
                    <a:pt x="342554" y="570841"/>
                    <a:pt x="341497" y="654353"/>
                  </a:cubicBezTo>
                  <a:cubicBezTo>
                    <a:pt x="341233" y="675561"/>
                    <a:pt x="346651" y="682565"/>
                    <a:pt x="368850" y="682036"/>
                  </a:cubicBezTo>
                  <a:cubicBezTo>
                    <a:pt x="431417" y="680450"/>
                    <a:pt x="494117" y="682102"/>
                    <a:pt x="556751" y="681177"/>
                  </a:cubicBezTo>
                  <a:cubicBezTo>
                    <a:pt x="586218" y="680781"/>
                    <a:pt x="599497" y="693004"/>
                    <a:pt x="597912" y="722537"/>
                  </a:cubicBezTo>
                  <a:cubicBezTo>
                    <a:pt x="596988" y="739649"/>
                    <a:pt x="597714" y="756827"/>
                    <a:pt x="597714" y="779290"/>
                  </a:cubicBezTo>
                  <a:cubicBezTo>
                    <a:pt x="614628" y="766473"/>
                    <a:pt x="628040" y="757553"/>
                    <a:pt x="639933" y="747048"/>
                  </a:cubicBezTo>
                  <a:cubicBezTo>
                    <a:pt x="685586" y="706812"/>
                    <a:pt x="730909" y="667171"/>
                    <a:pt x="799226" y="681177"/>
                  </a:cubicBezTo>
                  <a:cubicBezTo>
                    <a:pt x="819376" y="685273"/>
                    <a:pt x="815280" y="668690"/>
                    <a:pt x="815280" y="657524"/>
                  </a:cubicBezTo>
                  <a:cubicBezTo>
                    <a:pt x="815412" y="572956"/>
                    <a:pt x="814487" y="488321"/>
                    <a:pt x="815875" y="403752"/>
                  </a:cubicBezTo>
                  <a:cubicBezTo>
                    <a:pt x="816271" y="381222"/>
                    <a:pt x="808607" y="376928"/>
                    <a:pt x="788060" y="377060"/>
                  </a:cubicBezTo>
                  <a:cubicBezTo>
                    <a:pt x="648521" y="377853"/>
                    <a:pt x="508917" y="377853"/>
                    <a:pt x="369378" y="376994"/>
                  </a:cubicBezTo>
                  <a:close/>
                  <a:moveTo>
                    <a:pt x="325905" y="316937"/>
                  </a:moveTo>
                  <a:cubicBezTo>
                    <a:pt x="494250" y="317069"/>
                    <a:pt x="662661" y="316871"/>
                    <a:pt x="831005" y="316937"/>
                  </a:cubicBezTo>
                  <a:cubicBezTo>
                    <a:pt x="870185" y="316937"/>
                    <a:pt x="876527" y="323742"/>
                    <a:pt x="876527" y="363450"/>
                  </a:cubicBezTo>
                  <a:cubicBezTo>
                    <a:pt x="876527" y="472398"/>
                    <a:pt x="876659" y="581281"/>
                    <a:pt x="876461" y="690229"/>
                  </a:cubicBezTo>
                  <a:cubicBezTo>
                    <a:pt x="876395" y="737535"/>
                    <a:pt x="871374" y="746123"/>
                    <a:pt x="826381" y="741168"/>
                  </a:cubicBezTo>
                  <a:cubicBezTo>
                    <a:pt x="766786" y="734561"/>
                    <a:pt x="720604" y="753920"/>
                    <a:pt x="678584" y="794090"/>
                  </a:cubicBezTo>
                  <a:cubicBezTo>
                    <a:pt x="652486" y="819064"/>
                    <a:pt x="622160" y="839612"/>
                    <a:pt x="593948" y="862406"/>
                  </a:cubicBezTo>
                  <a:cubicBezTo>
                    <a:pt x="582056" y="872052"/>
                    <a:pt x="569106" y="877205"/>
                    <a:pt x="554439" y="870797"/>
                  </a:cubicBezTo>
                  <a:cubicBezTo>
                    <a:pt x="538847" y="863991"/>
                    <a:pt x="538054" y="849919"/>
                    <a:pt x="537195" y="834855"/>
                  </a:cubicBezTo>
                  <a:cubicBezTo>
                    <a:pt x="535477" y="804661"/>
                    <a:pt x="551598" y="763368"/>
                    <a:pt x="530456" y="747247"/>
                  </a:cubicBezTo>
                  <a:cubicBezTo>
                    <a:pt x="510767" y="732249"/>
                    <a:pt x="471456" y="742622"/>
                    <a:pt x="440800" y="742358"/>
                  </a:cubicBezTo>
                  <a:cubicBezTo>
                    <a:pt x="401158" y="742027"/>
                    <a:pt x="361583" y="741631"/>
                    <a:pt x="321941" y="742556"/>
                  </a:cubicBezTo>
                  <a:cubicBezTo>
                    <a:pt x="305292" y="742952"/>
                    <a:pt x="292012" y="738526"/>
                    <a:pt x="281704" y="725444"/>
                  </a:cubicBezTo>
                  <a:cubicBezTo>
                    <a:pt x="273182" y="717317"/>
                    <a:pt x="277212" y="706812"/>
                    <a:pt x="277146" y="697497"/>
                  </a:cubicBezTo>
                  <a:cubicBezTo>
                    <a:pt x="276815" y="584848"/>
                    <a:pt x="276815" y="472200"/>
                    <a:pt x="277146" y="359552"/>
                  </a:cubicBezTo>
                  <a:cubicBezTo>
                    <a:pt x="277212" y="347263"/>
                    <a:pt x="271794" y="332397"/>
                    <a:pt x="288048" y="324865"/>
                  </a:cubicBezTo>
                  <a:cubicBezTo>
                    <a:pt x="299741" y="317598"/>
                    <a:pt x="312559" y="316937"/>
                    <a:pt x="325905" y="316937"/>
                  </a:cubicBezTo>
                  <a:close/>
                  <a:moveTo>
                    <a:pt x="579413" y="3"/>
                  </a:moveTo>
                  <a:cubicBezTo>
                    <a:pt x="774053" y="729"/>
                    <a:pt x="940020" y="114567"/>
                    <a:pt x="1012564" y="297843"/>
                  </a:cubicBezTo>
                  <a:cubicBezTo>
                    <a:pt x="1018642" y="313105"/>
                    <a:pt x="1026636" y="322157"/>
                    <a:pt x="1042427" y="328830"/>
                  </a:cubicBezTo>
                  <a:cubicBezTo>
                    <a:pt x="1116095" y="359750"/>
                    <a:pt x="1163070" y="435730"/>
                    <a:pt x="1156132" y="508803"/>
                  </a:cubicBezTo>
                  <a:cubicBezTo>
                    <a:pt x="1147940" y="594627"/>
                    <a:pt x="1091913" y="658714"/>
                    <a:pt x="1009525" y="678205"/>
                  </a:cubicBezTo>
                  <a:cubicBezTo>
                    <a:pt x="982832" y="684481"/>
                    <a:pt x="967901" y="682697"/>
                    <a:pt x="971733" y="648539"/>
                  </a:cubicBezTo>
                  <a:cubicBezTo>
                    <a:pt x="975103" y="619205"/>
                    <a:pt x="972460" y="589275"/>
                    <a:pt x="972460" y="545736"/>
                  </a:cubicBezTo>
                  <a:cubicBezTo>
                    <a:pt x="973385" y="470482"/>
                    <a:pt x="973120" y="381817"/>
                    <a:pt x="933677" y="298438"/>
                  </a:cubicBezTo>
                  <a:cubicBezTo>
                    <a:pt x="856112" y="134652"/>
                    <a:pt x="678913" y="45128"/>
                    <a:pt x="499733" y="80343"/>
                  </a:cubicBezTo>
                  <a:cubicBezTo>
                    <a:pt x="326367" y="114435"/>
                    <a:pt x="197268" y="265601"/>
                    <a:pt x="186168" y="443923"/>
                  </a:cubicBezTo>
                  <a:cubicBezTo>
                    <a:pt x="181807" y="514220"/>
                    <a:pt x="183327" y="584386"/>
                    <a:pt x="183393" y="654552"/>
                  </a:cubicBezTo>
                  <a:cubicBezTo>
                    <a:pt x="183393" y="680451"/>
                    <a:pt x="174012" y="683490"/>
                    <a:pt x="152473" y="679526"/>
                  </a:cubicBezTo>
                  <a:cubicBezTo>
                    <a:pt x="71274" y="664660"/>
                    <a:pt x="11811" y="601828"/>
                    <a:pt x="1439" y="518515"/>
                  </a:cubicBezTo>
                  <a:cubicBezTo>
                    <a:pt x="-8538" y="438505"/>
                    <a:pt x="33944" y="362921"/>
                    <a:pt x="110122" y="330481"/>
                  </a:cubicBezTo>
                  <a:cubicBezTo>
                    <a:pt x="129283" y="322355"/>
                    <a:pt x="138599" y="310991"/>
                    <a:pt x="145998" y="292624"/>
                  </a:cubicBezTo>
                  <a:cubicBezTo>
                    <a:pt x="219467" y="111660"/>
                    <a:pt x="386556" y="-724"/>
                    <a:pt x="579413" y="3"/>
                  </a:cubicBezTo>
                  <a:close/>
                </a:path>
              </a:pathLst>
            </a:custGeom>
            <a:solidFill>
              <a:srgbClr val="FBF8F8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84" name="Freeform: Shape 155">
            <a:extLst>
              <a:ext uri="{FF2B5EF4-FFF2-40B4-BE49-F238E27FC236}">
                <a16:creationId xmlns:a16="http://schemas.microsoft.com/office/drawing/2014/main" id="{AC8FDBA5-5914-4436-BAD8-C5737DEF08BA}"/>
              </a:ext>
            </a:extLst>
          </p:cNvPr>
          <p:cNvSpPr/>
          <p:nvPr/>
        </p:nvSpPr>
        <p:spPr>
          <a:xfrm>
            <a:off x="7070144" y="2756223"/>
            <a:ext cx="270571" cy="269276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1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5" name="Freeform: Shape 156">
            <a:extLst>
              <a:ext uri="{FF2B5EF4-FFF2-40B4-BE49-F238E27FC236}">
                <a16:creationId xmlns:a16="http://schemas.microsoft.com/office/drawing/2014/main" id="{67218791-F377-43D0-9329-DBF70E5B2F61}"/>
              </a:ext>
            </a:extLst>
          </p:cNvPr>
          <p:cNvSpPr/>
          <p:nvPr/>
        </p:nvSpPr>
        <p:spPr>
          <a:xfrm>
            <a:off x="8119418" y="2608750"/>
            <a:ext cx="194136" cy="193207"/>
          </a:xfrm>
          <a:custGeom>
            <a:avLst/>
            <a:gdLst>
              <a:gd name="connsiteX0" fmla="*/ 270720 w 539480"/>
              <a:gd name="connsiteY0" fmla="*/ 195233 h 536898"/>
              <a:gd name="connsiteX1" fmla="*/ 194939 w 539480"/>
              <a:gd name="connsiteY1" fmla="*/ 270750 h 536898"/>
              <a:gd name="connsiteX2" fmla="*/ 273165 w 539480"/>
              <a:gd name="connsiteY2" fmla="*/ 346003 h 536898"/>
              <a:gd name="connsiteX3" fmla="*/ 346370 w 539480"/>
              <a:gd name="connsiteY3" fmla="*/ 269957 h 536898"/>
              <a:gd name="connsiteX4" fmla="*/ 270720 w 539480"/>
              <a:gd name="connsiteY4" fmla="*/ 195233 h 536898"/>
              <a:gd name="connsiteX5" fmla="*/ 269862 w 539480"/>
              <a:gd name="connsiteY5" fmla="*/ 154534 h 536898"/>
              <a:gd name="connsiteX6" fmla="*/ 386937 w 539480"/>
              <a:gd name="connsiteY6" fmla="*/ 271279 h 536898"/>
              <a:gd name="connsiteX7" fmla="*/ 269201 w 539480"/>
              <a:gd name="connsiteY7" fmla="*/ 385645 h 536898"/>
              <a:gd name="connsiteX8" fmla="*/ 155099 w 539480"/>
              <a:gd name="connsiteY8" fmla="*/ 270684 h 536898"/>
              <a:gd name="connsiteX9" fmla="*/ 269862 w 539480"/>
              <a:gd name="connsiteY9" fmla="*/ 154534 h 536898"/>
              <a:gd name="connsiteX10" fmla="*/ 270589 w 539480"/>
              <a:gd name="connsiteY10" fmla="*/ 41292 h 536898"/>
              <a:gd name="connsiteX11" fmla="*/ 246936 w 539480"/>
              <a:gd name="connsiteY11" fmla="*/ 60849 h 536898"/>
              <a:gd name="connsiteX12" fmla="*/ 235836 w 539480"/>
              <a:gd name="connsiteY12" fmla="*/ 104256 h 536898"/>
              <a:gd name="connsiteX13" fmla="*/ 142084 w 539480"/>
              <a:gd name="connsiteY13" fmla="*/ 108022 h 536898"/>
              <a:gd name="connsiteX14" fmla="*/ 106274 w 539480"/>
              <a:gd name="connsiteY14" fmla="*/ 107692 h 536898"/>
              <a:gd name="connsiteX15" fmla="*/ 107001 w 539480"/>
              <a:gd name="connsiteY15" fmla="*/ 141916 h 536898"/>
              <a:gd name="connsiteX16" fmla="*/ 58638 w 539480"/>
              <a:gd name="connsiteY16" fmla="*/ 242473 h 536898"/>
              <a:gd name="connsiteX17" fmla="*/ 41460 w 539480"/>
              <a:gd name="connsiteY17" fmla="*/ 275111 h 536898"/>
              <a:gd name="connsiteX18" fmla="*/ 71852 w 539480"/>
              <a:gd name="connsiteY18" fmla="*/ 306891 h 536898"/>
              <a:gd name="connsiteX19" fmla="*/ 107397 w 539480"/>
              <a:gd name="connsiteY19" fmla="*/ 393574 h 536898"/>
              <a:gd name="connsiteX20" fmla="*/ 107727 w 539480"/>
              <a:gd name="connsiteY20" fmla="*/ 435065 h 536898"/>
              <a:gd name="connsiteX21" fmla="*/ 150342 w 539480"/>
              <a:gd name="connsiteY21" fmla="*/ 438237 h 536898"/>
              <a:gd name="connsiteX22" fmla="*/ 241188 w 539480"/>
              <a:gd name="connsiteY22" fmla="*/ 474575 h 536898"/>
              <a:gd name="connsiteX23" fmla="*/ 272702 w 539480"/>
              <a:gd name="connsiteY23" fmla="*/ 503976 h 536898"/>
              <a:gd name="connsiteX24" fmla="*/ 299857 w 539480"/>
              <a:gd name="connsiteY24" fmla="*/ 470479 h 536898"/>
              <a:gd name="connsiteX25" fmla="*/ 396781 w 539480"/>
              <a:gd name="connsiteY25" fmla="*/ 432489 h 536898"/>
              <a:gd name="connsiteX26" fmla="*/ 437083 w 539480"/>
              <a:gd name="connsiteY26" fmla="*/ 431762 h 536898"/>
              <a:gd name="connsiteX27" fmla="*/ 436158 w 539480"/>
              <a:gd name="connsiteY27" fmla="*/ 393640 h 536898"/>
              <a:gd name="connsiteX28" fmla="*/ 422152 w 539480"/>
              <a:gd name="connsiteY28" fmla="*/ 346004 h 536898"/>
              <a:gd name="connsiteX29" fmla="*/ 473289 w 539480"/>
              <a:gd name="connsiteY29" fmla="*/ 298698 h 536898"/>
              <a:gd name="connsiteX30" fmla="*/ 503087 w 539480"/>
              <a:gd name="connsiteY30" fmla="*/ 266192 h 536898"/>
              <a:gd name="connsiteX31" fmla="*/ 478575 w 539480"/>
              <a:gd name="connsiteY31" fmla="*/ 246503 h 536898"/>
              <a:gd name="connsiteX32" fmla="*/ 438140 w 539480"/>
              <a:gd name="connsiteY32" fmla="*/ 231440 h 536898"/>
              <a:gd name="connsiteX33" fmla="*/ 436224 w 539480"/>
              <a:gd name="connsiteY33" fmla="*/ 138348 h 536898"/>
              <a:gd name="connsiteX34" fmla="*/ 445144 w 539480"/>
              <a:gd name="connsiteY34" fmla="*/ 124011 h 536898"/>
              <a:gd name="connsiteX35" fmla="*/ 427173 w 539480"/>
              <a:gd name="connsiteY35" fmla="*/ 101151 h 536898"/>
              <a:gd name="connsiteX36" fmla="*/ 404709 w 539480"/>
              <a:gd name="connsiteY36" fmla="*/ 104520 h 536898"/>
              <a:gd name="connsiteX37" fmla="*/ 352383 w 539480"/>
              <a:gd name="connsiteY37" fmla="*/ 124011 h 536898"/>
              <a:gd name="connsiteX38" fmla="*/ 310494 w 539480"/>
              <a:gd name="connsiteY38" fmla="*/ 106502 h 536898"/>
              <a:gd name="connsiteX39" fmla="*/ 294506 w 539480"/>
              <a:gd name="connsiteY39" fmla="*/ 60320 h 536898"/>
              <a:gd name="connsiteX40" fmla="*/ 270589 w 539480"/>
              <a:gd name="connsiteY40" fmla="*/ 41292 h 536898"/>
              <a:gd name="connsiteX41" fmla="*/ 270762 w 539480"/>
              <a:gd name="connsiteY41" fmla="*/ 40 h 536898"/>
              <a:gd name="connsiteX42" fmla="*/ 293250 w 539480"/>
              <a:gd name="connsiteY42" fmla="*/ 858 h 536898"/>
              <a:gd name="connsiteX43" fmla="*/ 334213 w 539480"/>
              <a:gd name="connsiteY43" fmla="*/ 45587 h 536898"/>
              <a:gd name="connsiteX44" fmla="*/ 386342 w 539480"/>
              <a:gd name="connsiteY44" fmla="*/ 68314 h 536898"/>
              <a:gd name="connsiteX45" fmla="*/ 428230 w 539480"/>
              <a:gd name="connsiteY45" fmla="*/ 51401 h 536898"/>
              <a:gd name="connsiteX46" fmla="*/ 491458 w 539480"/>
              <a:gd name="connsiteY46" fmla="*/ 112052 h 536898"/>
              <a:gd name="connsiteX47" fmla="*/ 473091 w 539480"/>
              <a:gd name="connsiteY47" fmla="*/ 157640 h 536898"/>
              <a:gd name="connsiteX48" fmla="*/ 492251 w 539480"/>
              <a:gd name="connsiteY48" fmla="*/ 208117 h 536898"/>
              <a:gd name="connsiteX49" fmla="*/ 537377 w 539480"/>
              <a:gd name="connsiteY49" fmla="*/ 225758 h 536898"/>
              <a:gd name="connsiteX50" fmla="*/ 538500 w 539480"/>
              <a:gd name="connsiteY50" fmla="*/ 311846 h 536898"/>
              <a:gd name="connsiteX51" fmla="*/ 501369 w 539480"/>
              <a:gd name="connsiteY51" fmla="*/ 332724 h 536898"/>
              <a:gd name="connsiteX52" fmla="*/ 467872 w 539480"/>
              <a:gd name="connsiteY52" fmla="*/ 345938 h 536898"/>
              <a:gd name="connsiteX53" fmla="*/ 475535 w 539480"/>
              <a:gd name="connsiteY53" fmla="*/ 386637 h 536898"/>
              <a:gd name="connsiteX54" fmla="*/ 471704 w 539480"/>
              <a:gd name="connsiteY54" fmla="*/ 454820 h 536898"/>
              <a:gd name="connsiteX55" fmla="*/ 379801 w 539480"/>
              <a:gd name="connsiteY55" fmla="*/ 469620 h 536898"/>
              <a:gd name="connsiteX56" fmla="*/ 334081 w 539480"/>
              <a:gd name="connsiteY56" fmla="*/ 491357 h 536898"/>
              <a:gd name="connsiteX57" fmla="*/ 316705 w 539480"/>
              <a:gd name="connsiteY57" fmla="*/ 536812 h 536898"/>
              <a:gd name="connsiteX58" fmla="*/ 227974 w 539480"/>
              <a:gd name="connsiteY58" fmla="*/ 535094 h 536898"/>
              <a:gd name="connsiteX59" fmla="*/ 209408 w 539480"/>
              <a:gd name="connsiteY59" fmla="*/ 501663 h 536898"/>
              <a:gd name="connsiteX60" fmla="*/ 149681 w 539480"/>
              <a:gd name="connsiteY60" fmla="*/ 478473 h 536898"/>
              <a:gd name="connsiteX61" fmla="*/ 113608 w 539480"/>
              <a:gd name="connsiteY61" fmla="*/ 491951 h 536898"/>
              <a:gd name="connsiteX62" fmla="*/ 49256 w 539480"/>
              <a:gd name="connsiteY62" fmla="*/ 423173 h 536898"/>
              <a:gd name="connsiteX63" fmla="*/ 69936 w 539480"/>
              <a:gd name="connsiteY63" fmla="*/ 382672 h 536898"/>
              <a:gd name="connsiteX64" fmla="*/ 48595 w 539480"/>
              <a:gd name="connsiteY64" fmla="*/ 333913 h 536898"/>
              <a:gd name="connsiteX65" fmla="*/ 34 w 539480"/>
              <a:gd name="connsiteY65" fmla="*/ 291232 h 536898"/>
              <a:gd name="connsiteX66" fmla="*/ 761 w 539480"/>
              <a:gd name="connsiteY66" fmla="*/ 250666 h 536898"/>
              <a:gd name="connsiteX67" fmla="*/ 44565 w 539480"/>
              <a:gd name="connsiteY67" fmla="*/ 207522 h 536898"/>
              <a:gd name="connsiteX68" fmla="*/ 65443 w 539480"/>
              <a:gd name="connsiteY68" fmla="*/ 154271 h 536898"/>
              <a:gd name="connsiteX69" fmla="*/ 65179 w 539480"/>
              <a:gd name="connsiteY69" fmla="*/ 93619 h 536898"/>
              <a:gd name="connsiteX70" fmla="*/ 97553 w 539480"/>
              <a:gd name="connsiteY70" fmla="*/ 62368 h 536898"/>
              <a:gd name="connsiteX71" fmla="*/ 148757 w 539480"/>
              <a:gd name="connsiteY71" fmla="*/ 62104 h 536898"/>
              <a:gd name="connsiteX72" fmla="*/ 209144 w 539480"/>
              <a:gd name="connsiteY72" fmla="*/ 38649 h 536898"/>
              <a:gd name="connsiteX73" fmla="*/ 245350 w 539480"/>
              <a:gd name="connsiteY73" fmla="*/ 461 h 536898"/>
              <a:gd name="connsiteX74" fmla="*/ 270762 w 539480"/>
              <a:gd name="connsiteY74" fmla="*/ 40 h 53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539480" h="536898">
                <a:moveTo>
                  <a:pt x="270720" y="195233"/>
                </a:moveTo>
                <a:cubicBezTo>
                  <a:pt x="231211" y="195299"/>
                  <a:pt x="194939" y="231439"/>
                  <a:pt x="194939" y="270750"/>
                </a:cubicBezTo>
                <a:cubicBezTo>
                  <a:pt x="194939" y="313497"/>
                  <a:pt x="229493" y="346730"/>
                  <a:pt x="273165" y="346003"/>
                </a:cubicBezTo>
                <a:cubicBezTo>
                  <a:pt x="315648" y="345276"/>
                  <a:pt x="346502" y="313233"/>
                  <a:pt x="346370" y="269957"/>
                </a:cubicBezTo>
                <a:cubicBezTo>
                  <a:pt x="346238" y="228730"/>
                  <a:pt x="312212" y="195167"/>
                  <a:pt x="270720" y="195233"/>
                </a:cubicBezTo>
                <a:close/>
                <a:moveTo>
                  <a:pt x="269862" y="154534"/>
                </a:moveTo>
                <a:cubicBezTo>
                  <a:pt x="333883" y="154072"/>
                  <a:pt x="387201" y="207323"/>
                  <a:pt x="386937" y="271279"/>
                </a:cubicBezTo>
                <a:cubicBezTo>
                  <a:pt x="386606" y="337414"/>
                  <a:pt x="336460" y="386173"/>
                  <a:pt x="269201" y="385645"/>
                </a:cubicBezTo>
                <a:cubicBezTo>
                  <a:pt x="205048" y="385116"/>
                  <a:pt x="154571" y="334309"/>
                  <a:pt x="155099" y="270684"/>
                </a:cubicBezTo>
                <a:cubicBezTo>
                  <a:pt x="155628" y="207588"/>
                  <a:pt x="207558" y="154997"/>
                  <a:pt x="269862" y="154534"/>
                </a:cubicBezTo>
                <a:close/>
                <a:moveTo>
                  <a:pt x="270589" y="41292"/>
                </a:moveTo>
                <a:cubicBezTo>
                  <a:pt x="256582" y="41358"/>
                  <a:pt x="248654" y="44265"/>
                  <a:pt x="246936" y="60849"/>
                </a:cubicBezTo>
                <a:cubicBezTo>
                  <a:pt x="245482" y="75516"/>
                  <a:pt x="244491" y="87474"/>
                  <a:pt x="235836" y="104256"/>
                </a:cubicBezTo>
                <a:cubicBezTo>
                  <a:pt x="222094" y="125200"/>
                  <a:pt x="189918" y="136762"/>
                  <a:pt x="142084" y="108022"/>
                </a:cubicBezTo>
                <a:cubicBezTo>
                  <a:pt x="129663" y="99103"/>
                  <a:pt x="120082" y="92760"/>
                  <a:pt x="106274" y="107692"/>
                </a:cubicBezTo>
                <a:cubicBezTo>
                  <a:pt x="93787" y="121170"/>
                  <a:pt x="98808" y="130221"/>
                  <a:pt x="107001" y="141916"/>
                </a:cubicBezTo>
                <a:cubicBezTo>
                  <a:pt x="139309" y="188098"/>
                  <a:pt x="128870" y="235866"/>
                  <a:pt x="58638" y="242473"/>
                </a:cubicBezTo>
                <a:cubicBezTo>
                  <a:pt x="38421" y="244323"/>
                  <a:pt x="41328" y="258924"/>
                  <a:pt x="41460" y="275111"/>
                </a:cubicBezTo>
                <a:cubicBezTo>
                  <a:pt x="41658" y="297839"/>
                  <a:pt x="42319" y="306891"/>
                  <a:pt x="71852" y="306891"/>
                </a:cubicBezTo>
                <a:cubicBezTo>
                  <a:pt x="122263" y="307750"/>
                  <a:pt x="141026" y="363248"/>
                  <a:pt x="107397" y="393574"/>
                </a:cubicBezTo>
                <a:cubicBezTo>
                  <a:pt x="90880" y="408505"/>
                  <a:pt x="85925" y="410157"/>
                  <a:pt x="107727" y="435065"/>
                </a:cubicBezTo>
                <a:cubicBezTo>
                  <a:pt x="124707" y="451120"/>
                  <a:pt x="131314" y="455613"/>
                  <a:pt x="150342" y="438237"/>
                </a:cubicBezTo>
                <a:cubicBezTo>
                  <a:pt x="192428" y="399784"/>
                  <a:pt x="238677" y="422512"/>
                  <a:pt x="241188" y="474575"/>
                </a:cubicBezTo>
                <a:cubicBezTo>
                  <a:pt x="242047" y="503976"/>
                  <a:pt x="247266" y="504108"/>
                  <a:pt x="272702" y="503976"/>
                </a:cubicBezTo>
                <a:cubicBezTo>
                  <a:pt x="298073" y="503844"/>
                  <a:pt x="301773" y="502060"/>
                  <a:pt x="299857" y="470479"/>
                </a:cubicBezTo>
                <a:cubicBezTo>
                  <a:pt x="301972" y="418218"/>
                  <a:pt x="358461" y="403947"/>
                  <a:pt x="396781" y="432489"/>
                </a:cubicBezTo>
                <a:cubicBezTo>
                  <a:pt x="409004" y="441606"/>
                  <a:pt x="421293" y="452310"/>
                  <a:pt x="437083" y="431762"/>
                </a:cubicBezTo>
                <a:cubicBezTo>
                  <a:pt x="458490" y="405268"/>
                  <a:pt x="444615" y="406457"/>
                  <a:pt x="436158" y="393640"/>
                </a:cubicBezTo>
                <a:cubicBezTo>
                  <a:pt x="429155" y="383069"/>
                  <a:pt x="415479" y="372167"/>
                  <a:pt x="422152" y="346004"/>
                </a:cubicBezTo>
                <a:cubicBezTo>
                  <a:pt x="436951" y="317528"/>
                  <a:pt x="416469" y="298170"/>
                  <a:pt x="473289" y="298698"/>
                </a:cubicBezTo>
                <a:cubicBezTo>
                  <a:pt x="492449" y="298830"/>
                  <a:pt x="503219" y="301143"/>
                  <a:pt x="503087" y="266192"/>
                </a:cubicBezTo>
                <a:cubicBezTo>
                  <a:pt x="503087" y="248882"/>
                  <a:pt x="491062" y="248552"/>
                  <a:pt x="478575" y="246503"/>
                </a:cubicBezTo>
                <a:cubicBezTo>
                  <a:pt x="464172" y="244125"/>
                  <a:pt x="444945" y="247957"/>
                  <a:pt x="438140" y="231440"/>
                </a:cubicBezTo>
                <a:cubicBezTo>
                  <a:pt x="425719" y="201312"/>
                  <a:pt x="398367" y="170193"/>
                  <a:pt x="436224" y="138348"/>
                </a:cubicBezTo>
                <a:cubicBezTo>
                  <a:pt x="440189" y="135044"/>
                  <a:pt x="442038" y="129164"/>
                  <a:pt x="445144" y="124011"/>
                </a:cubicBezTo>
                <a:cubicBezTo>
                  <a:pt x="442303" y="113836"/>
                  <a:pt x="433978" y="108088"/>
                  <a:pt x="427173" y="101151"/>
                </a:cubicBezTo>
                <a:cubicBezTo>
                  <a:pt x="417857" y="91571"/>
                  <a:pt x="412175" y="100622"/>
                  <a:pt x="404709" y="104520"/>
                </a:cubicBezTo>
                <a:cubicBezTo>
                  <a:pt x="390570" y="111920"/>
                  <a:pt x="370816" y="128768"/>
                  <a:pt x="352383" y="124011"/>
                </a:cubicBezTo>
                <a:cubicBezTo>
                  <a:pt x="332429" y="118923"/>
                  <a:pt x="325889" y="118990"/>
                  <a:pt x="310494" y="106502"/>
                </a:cubicBezTo>
                <a:cubicBezTo>
                  <a:pt x="301113" y="98904"/>
                  <a:pt x="295695" y="75186"/>
                  <a:pt x="294506" y="60320"/>
                </a:cubicBezTo>
                <a:cubicBezTo>
                  <a:pt x="293118" y="43538"/>
                  <a:pt x="284397" y="41226"/>
                  <a:pt x="270589" y="41292"/>
                </a:cubicBezTo>
                <a:close/>
                <a:moveTo>
                  <a:pt x="270762" y="40"/>
                </a:moveTo>
                <a:cubicBezTo>
                  <a:pt x="279756" y="148"/>
                  <a:pt x="288262" y="462"/>
                  <a:pt x="293250" y="858"/>
                </a:cubicBezTo>
                <a:cubicBezTo>
                  <a:pt x="327871" y="3632"/>
                  <a:pt x="332297" y="13212"/>
                  <a:pt x="334213" y="45587"/>
                </a:cubicBezTo>
                <a:cubicBezTo>
                  <a:pt x="336393" y="82255"/>
                  <a:pt x="355091" y="88796"/>
                  <a:pt x="386342" y="68314"/>
                </a:cubicBezTo>
                <a:cubicBezTo>
                  <a:pt x="398829" y="60122"/>
                  <a:pt x="409268" y="38781"/>
                  <a:pt x="428230" y="51401"/>
                </a:cubicBezTo>
                <a:cubicBezTo>
                  <a:pt x="455913" y="76375"/>
                  <a:pt x="467938" y="83180"/>
                  <a:pt x="491458" y="112052"/>
                </a:cubicBezTo>
                <a:cubicBezTo>
                  <a:pt x="503219" y="124473"/>
                  <a:pt x="486503" y="140132"/>
                  <a:pt x="473091" y="157640"/>
                </a:cubicBezTo>
                <a:cubicBezTo>
                  <a:pt x="453733" y="184596"/>
                  <a:pt x="461727" y="204549"/>
                  <a:pt x="492251" y="208117"/>
                </a:cubicBezTo>
                <a:cubicBezTo>
                  <a:pt x="513658" y="209835"/>
                  <a:pt x="535262" y="201180"/>
                  <a:pt x="537377" y="225758"/>
                </a:cubicBezTo>
                <a:cubicBezTo>
                  <a:pt x="539359" y="263153"/>
                  <a:pt x="540350" y="278547"/>
                  <a:pt x="538500" y="311846"/>
                </a:cubicBezTo>
                <a:cubicBezTo>
                  <a:pt x="539425" y="330015"/>
                  <a:pt x="525286" y="332526"/>
                  <a:pt x="501369" y="332724"/>
                </a:cubicBezTo>
                <a:cubicBezTo>
                  <a:pt x="485842" y="332856"/>
                  <a:pt x="476130" y="327571"/>
                  <a:pt x="467872" y="345938"/>
                </a:cubicBezTo>
                <a:cubicBezTo>
                  <a:pt x="460075" y="363314"/>
                  <a:pt x="467211" y="378510"/>
                  <a:pt x="475535" y="386637"/>
                </a:cubicBezTo>
                <a:cubicBezTo>
                  <a:pt x="501303" y="411743"/>
                  <a:pt x="503152" y="417557"/>
                  <a:pt x="471704" y="454820"/>
                </a:cubicBezTo>
                <a:cubicBezTo>
                  <a:pt x="427834" y="503976"/>
                  <a:pt x="426380" y="499549"/>
                  <a:pt x="379801" y="469620"/>
                </a:cubicBezTo>
                <a:cubicBezTo>
                  <a:pt x="356347" y="454490"/>
                  <a:pt x="338772" y="463211"/>
                  <a:pt x="334081" y="491357"/>
                </a:cubicBezTo>
                <a:cubicBezTo>
                  <a:pt x="331372" y="507742"/>
                  <a:pt x="341151" y="534830"/>
                  <a:pt x="316705" y="536812"/>
                </a:cubicBezTo>
                <a:cubicBezTo>
                  <a:pt x="278385" y="537275"/>
                  <a:pt x="277922" y="535755"/>
                  <a:pt x="227974" y="535094"/>
                </a:cubicBezTo>
                <a:cubicBezTo>
                  <a:pt x="209805" y="536878"/>
                  <a:pt x="211456" y="531461"/>
                  <a:pt x="209408" y="501663"/>
                </a:cubicBezTo>
                <a:cubicBezTo>
                  <a:pt x="206237" y="455877"/>
                  <a:pt x="188398" y="451649"/>
                  <a:pt x="149681" y="478473"/>
                </a:cubicBezTo>
                <a:cubicBezTo>
                  <a:pt x="139441" y="485608"/>
                  <a:pt x="130653" y="503844"/>
                  <a:pt x="113608" y="491951"/>
                </a:cubicBezTo>
                <a:cubicBezTo>
                  <a:pt x="85594" y="467373"/>
                  <a:pt x="74891" y="453763"/>
                  <a:pt x="49256" y="423173"/>
                </a:cubicBezTo>
                <a:cubicBezTo>
                  <a:pt x="41063" y="414187"/>
                  <a:pt x="52031" y="399388"/>
                  <a:pt x="69936" y="382672"/>
                </a:cubicBezTo>
                <a:cubicBezTo>
                  <a:pt x="93721" y="360473"/>
                  <a:pt x="79846" y="332988"/>
                  <a:pt x="48595" y="333913"/>
                </a:cubicBezTo>
                <a:cubicBezTo>
                  <a:pt x="5849" y="336622"/>
                  <a:pt x="-362" y="332526"/>
                  <a:pt x="34" y="291232"/>
                </a:cubicBezTo>
                <a:cubicBezTo>
                  <a:pt x="-296" y="272667"/>
                  <a:pt x="1884" y="258132"/>
                  <a:pt x="761" y="250666"/>
                </a:cubicBezTo>
                <a:cubicBezTo>
                  <a:pt x="-164" y="213733"/>
                  <a:pt x="5849" y="207853"/>
                  <a:pt x="44565" y="207522"/>
                </a:cubicBezTo>
                <a:cubicBezTo>
                  <a:pt x="85264" y="202501"/>
                  <a:pt x="92465" y="185323"/>
                  <a:pt x="65443" y="154271"/>
                </a:cubicBezTo>
                <a:cubicBezTo>
                  <a:pt x="42319" y="127711"/>
                  <a:pt x="40799" y="113902"/>
                  <a:pt x="65179" y="93619"/>
                </a:cubicBezTo>
                <a:cubicBezTo>
                  <a:pt x="73570" y="86616"/>
                  <a:pt x="89955" y="70296"/>
                  <a:pt x="97553" y="62368"/>
                </a:cubicBezTo>
                <a:cubicBezTo>
                  <a:pt x="114731" y="44529"/>
                  <a:pt x="125963" y="42085"/>
                  <a:pt x="148757" y="62104"/>
                </a:cubicBezTo>
                <a:cubicBezTo>
                  <a:pt x="184896" y="93883"/>
                  <a:pt x="203330" y="86417"/>
                  <a:pt x="209144" y="38649"/>
                </a:cubicBezTo>
                <a:cubicBezTo>
                  <a:pt x="212712" y="9447"/>
                  <a:pt x="216742" y="2245"/>
                  <a:pt x="245350" y="461"/>
                </a:cubicBezTo>
                <a:cubicBezTo>
                  <a:pt x="252287" y="32"/>
                  <a:pt x="261768" y="-68"/>
                  <a:pt x="270762" y="40"/>
                </a:cubicBezTo>
                <a:close/>
              </a:path>
            </a:pathLst>
          </a:custGeom>
          <a:solidFill>
            <a:schemeClr val="accent4"/>
          </a:solidFill>
          <a:ln w="6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6" name="Plus Sign 161">
            <a:extLst>
              <a:ext uri="{FF2B5EF4-FFF2-40B4-BE49-F238E27FC236}">
                <a16:creationId xmlns:a16="http://schemas.microsoft.com/office/drawing/2014/main" id="{DD4F7457-DADB-404F-97FB-233A6BC02E31}"/>
              </a:ext>
            </a:extLst>
          </p:cNvPr>
          <p:cNvSpPr/>
          <p:nvPr/>
        </p:nvSpPr>
        <p:spPr>
          <a:xfrm>
            <a:off x="9311932" y="1752372"/>
            <a:ext cx="217270" cy="217271"/>
          </a:xfrm>
          <a:prstGeom prst="mathPlus">
            <a:avLst>
              <a:gd name="adj1" fmla="val 18861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Plus Sign 171">
            <a:extLst>
              <a:ext uri="{FF2B5EF4-FFF2-40B4-BE49-F238E27FC236}">
                <a16:creationId xmlns:a16="http://schemas.microsoft.com/office/drawing/2014/main" id="{CD6A8A76-CD72-401E-A6C9-8B5A74199DAA}"/>
              </a:ext>
            </a:extLst>
          </p:cNvPr>
          <p:cNvSpPr/>
          <p:nvPr/>
        </p:nvSpPr>
        <p:spPr>
          <a:xfrm>
            <a:off x="8838101" y="4188419"/>
            <a:ext cx="217270" cy="217271"/>
          </a:xfrm>
          <a:prstGeom prst="mathPlus">
            <a:avLst>
              <a:gd name="adj1" fmla="val 18861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8" name="그룹 187">
            <a:extLst>
              <a:ext uri="{FF2B5EF4-FFF2-40B4-BE49-F238E27FC236}">
                <a16:creationId xmlns:a16="http://schemas.microsoft.com/office/drawing/2014/main" id="{938E065A-5412-44B0-94A6-6E3C28011404}"/>
              </a:ext>
            </a:extLst>
          </p:cNvPr>
          <p:cNvGrpSpPr/>
          <p:nvPr/>
        </p:nvGrpSpPr>
        <p:grpSpPr>
          <a:xfrm>
            <a:off x="7220014" y="2112299"/>
            <a:ext cx="552977" cy="552442"/>
            <a:chOff x="3513280" y="443601"/>
            <a:chExt cx="552977" cy="552442"/>
          </a:xfrm>
        </p:grpSpPr>
        <p:sp>
          <p:nvSpPr>
            <p:cNvPr id="189" name="Graphic 2">
              <a:extLst>
                <a:ext uri="{FF2B5EF4-FFF2-40B4-BE49-F238E27FC236}">
                  <a16:creationId xmlns:a16="http://schemas.microsoft.com/office/drawing/2014/main" id="{DE65F389-958B-4341-86E4-C300E5B1A46E}"/>
                </a:ext>
              </a:extLst>
            </p:cNvPr>
            <p:cNvSpPr/>
            <p:nvPr/>
          </p:nvSpPr>
          <p:spPr>
            <a:xfrm>
              <a:off x="3513280" y="443601"/>
              <a:ext cx="552977" cy="552442"/>
            </a:xfrm>
            <a:custGeom>
              <a:avLst/>
              <a:gdLst>
                <a:gd name="connsiteX0" fmla="*/ 557894 w 1102558"/>
                <a:gd name="connsiteY0" fmla="*/ 28 h 1101492"/>
                <a:gd name="connsiteX1" fmla="*/ 1102504 w 1102558"/>
                <a:gd name="connsiteY1" fmla="*/ 541797 h 1101492"/>
                <a:gd name="connsiteX2" fmla="*/ 545407 w 1102558"/>
                <a:gd name="connsiteY2" fmla="*/ 1101470 h 1101492"/>
                <a:gd name="connsiteX3" fmla="*/ 4 w 1102558"/>
                <a:gd name="connsiteY3" fmla="*/ 549725 h 1101492"/>
                <a:gd name="connsiteX4" fmla="*/ 557894 w 1102558"/>
                <a:gd name="connsiteY4" fmla="*/ 28 h 1101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2558" h="1101492">
                  <a:moveTo>
                    <a:pt x="557894" y="28"/>
                  </a:moveTo>
                  <a:cubicBezTo>
                    <a:pt x="856792" y="1746"/>
                    <a:pt x="1098407" y="246400"/>
                    <a:pt x="1102504" y="541797"/>
                  </a:cubicBezTo>
                  <a:cubicBezTo>
                    <a:pt x="1106798" y="850671"/>
                    <a:pt x="858312" y="1104245"/>
                    <a:pt x="545407" y="1101470"/>
                  </a:cubicBezTo>
                  <a:cubicBezTo>
                    <a:pt x="244593" y="1098761"/>
                    <a:pt x="-1185" y="854173"/>
                    <a:pt x="4" y="549725"/>
                  </a:cubicBezTo>
                  <a:cubicBezTo>
                    <a:pt x="1193" y="243956"/>
                    <a:pt x="245716" y="-3011"/>
                    <a:pt x="557894" y="28"/>
                  </a:cubicBezTo>
                  <a:close/>
                </a:path>
              </a:pathLst>
            </a:custGeom>
            <a:solidFill>
              <a:schemeClr val="accent4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Block Arc 6">
              <a:extLst>
                <a:ext uri="{FF2B5EF4-FFF2-40B4-BE49-F238E27FC236}">
                  <a16:creationId xmlns:a16="http://schemas.microsoft.com/office/drawing/2014/main" id="{3109C406-EC3B-4705-A362-BC497B455D89}"/>
                </a:ext>
              </a:extLst>
            </p:cNvPr>
            <p:cNvSpPr/>
            <p:nvPr/>
          </p:nvSpPr>
          <p:spPr>
            <a:xfrm>
              <a:off x="3643297" y="582491"/>
              <a:ext cx="290679" cy="293539"/>
            </a:xfrm>
            <a:custGeom>
              <a:avLst/>
              <a:gdLst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734726 w 3221102"/>
                <a:gd name="connsiteY22" fmla="*/ 869255 h 3221116"/>
                <a:gd name="connsiteX23" fmla="*/ 1956122 w 3221102"/>
                <a:gd name="connsiteY23" fmla="*/ 1110076 h 3221116"/>
                <a:gd name="connsiteX24" fmla="*/ 1973374 w 3221102"/>
                <a:gd name="connsiteY24" fmla="*/ 875315 h 3221116"/>
                <a:gd name="connsiteX25" fmla="*/ 2333414 w 3221102"/>
                <a:gd name="connsiteY25" fmla="*/ 875315 h 3221116"/>
                <a:gd name="connsiteX26" fmla="*/ 2324788 w 3221102"/>
                <a:gd name="connsiteY26" fmla="*/ 2054049 h 3221116"/>
                <a:gd name="connsiteX27" fmla="*/ 2661746 w 3221102"/>
                <a:gd name="connsiteY27" fmla="*/ 2179658 h 3221116"/>
                <a:gd name="connsiteX28" fmla="*/ 2691046 w 3221102"/>
                <a:gd name="connsiteY28" fmla="*/ 2188689 h 3221116"/>
                <a:gd name="connsiteX29" fmla="*/ 2667011 w 3221102"/>
                <a:gd name="connsiteY29" fmla="*/ 2175828 h 3221116"/>
                <a:gd name="connsiteX30" fmla="*/ 2332141 w 3221102"/>
                <a:gd name="connsiteY30" fmla="*/ 653899 h 3221116"/>
                <a:gd name="connsiteX31" fmla="*/ 776764 w 3221102"/>
                <a:gd name="connsiteY31" fmla="*/ 749845 h 3221116"/>
                <a:gd name="connsiteX32" fmla="*/ 631487 w 3221102"/>
                <a:gd name="connsiteY32" fmla="*/ 2301392 h 3221116"/>
                <a:gd name="connsiteX33" fmla="*/ 2142017 w 3221102"/>
                <a:gd name="connsiteY33" fmla="*/ 2684410 h 3221116"/>
                <a:gd name="connsiteX34" fmla="*/ 2324866 w 3221102"/>
                <a:gd name="connsiteY34" fmla="*/ 3053856 h 3221116"/>
                <a:gd name="connsiteX35" fmla="*/ 294693 w 3221102"/>
                <a:gd name="connsiteY35" fmla="*/ 2539075 h 3221116"/>
                <a:gd name="connsiteX36" fmla="*/ 489947 w 3221102"/>
                <a:gd name="connsiteY36" fmla="*/ 453774 h 3221116"/>
                <a:gd name="connsiteX37" fmla="*/ 1651152 w 3221102"/>
                <a:gd name="connsiteY37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91651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3004976 w 3221102"/>
                <a:gd name="connsiteY13" fmla="*/ 2356675 h 3221116"/>
                <a:gd name="connsiteX14" fmla="*/ 2585849 w 3221102"/>
                <a:gd name="connsiteY14" fmla="*/ 2588887 h 3221116"/>
                <a:gd name="connsiteX15" fmla="*/ 1973374 w 3221102"/>
                <a:gd name="connsiteY15" fmla="*/ 2195096 h 3221116"/>
                <a:gd name="connsiteX16" fmla="*/ 1390827 w 3221102"/>
                <a:gd name="connsiteY16" fmla="*/ 2527630 h 3221116"/>
                <a:gd name="connsiteX17" fmla="*/ 783896 w 3221102"/>
                <a:gd name="connsiteY17" fmla="*/ 1665044 h 3221116"/>
                <a:gd name="connsiteX18" fmla="*/ 1268509 w 3221102"/>
                <a:gd name="connsiteY18" fmla="*/ 819983 h 3221116"/>
                <a:gd name="connsiteX19" fmla="*/ 1328805 w 3221102"/>
                <a:gd name="connsiteY19" fmla="*/ 807930 h 3221116"/>
                <a:gd name="connsiteX20" fmla="*/ 1390827 w 3221102"/>
                <a:gd name="connsiteY20" fmla="*/ 802457 h 3221116"/>
                <a:gd name="connsiteX21" fmla="*/ 1462242 w 3221102"/>
                <a:gd name="connsiteY21" fmla="*/ 801708 h 3221116"/>
                <a:gd name="connsiteX22" fmla="*/ 1956122 w 3221102"/>
                <a:gd name="connsiteY22" fmla="*/ 1110076 h 3221116"/>
                <a:gd name="connsiteX23" fmla="*/ 1973374 w 3221102"/>
                <a:gd name="connsiteY23" fmla="*/ 875315 h 3221116"/>
                <a:gd name="connsiteX24" fmla="*/ 2333414 w 3221102"/>
                <a:gd name="connsiteY24" fmla="*/ 875315 h 3221116"/>
                <a:gd name="connsiteX25" fmla="*/ 2324788 w 3221102"/>
                <a:gd name="connsiteY25" fmla="*/ 2054049 h 3221116"/>
                <a:gd name="connsiteX26" fmla="*/ 2661746 w 3221102"/>
                <a:gd name="connsiteY26" fmla="*/ 2179658 h 3221116"/>
                <a:gd name="connsiteX27" fmla="*/ 2691046 w 3221102"/>
                <a:gd name="connsiteY27" fmla="*/ 2188689 h 3221116"/>
                <a:gd name="connsiteX28" fmla="*/ 2667011 w 3221102"/>
                <a:gd name="connsiteY28" fmla="*/ 2175828 h 3221116"/>
                <a:gd name="connsiteX29" fmla="*/ 2332141 w 3221102"/>
                <a:gd name="connsiteY29" fmla="*/ 653899 h 3221116"/>
                <a:gd name="connsiteX30" fmla="*/ 776764 w 3221102"/>
                <a:gd name="connsiteY30" fmla="*/ 749845 h 3221116"/>
                <a:gd name="connsiteX31" fmla="*/ 631487 w 3221102"/>
                <a:gd name="connsiteY31" fmla="*/ 2301392 h 3221116"/>
                <a:gd name="connsiteX32" fmla="*/ 2142017 w 3221102"/>
                <a:gd name="connsiteY32" fmla="*/ 2684410 h 3221116"/>
                <a:gd name="connsiteX33" fmla="*/ 2324866 w 3221102"/>
                <a:gd name="connsiteY33" fmla="*/ 3053856 h 3221116"/>
                <a:gd name="connsiteX34" fmla="*/ 294693 w 3221102"/>
                <a:gd name="connsiteY34" fmla="*/ 2539075 h 3221116"/>
                <a:gd name="connsiteX35" fmla="*/ 489947 w 3221102"/>
                <a:gd name="connsiteY35" fmla="*/ 453774 h 3221116"/>
                <a:gd name="connsiteX36" fmla="*/ 1651152 w 3221102"/>
                <a:gd name="connsiteY36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221102"/>
                <a:gd name="connsiteY0" fmla="*/ 2175617 h 3221116"/>
                <a:gd name="connsiteX1" fmla="*/ 2658205 w 3221102"/>
                <a:gd name="connsiteY1" fmla="*/ 2178566 h 3221116"/>
                <a:gd name="connsiteX2" fmla="*/ 2664630 w 3221102"/>
                <a:gd name="connsiteY2" fmla="*/ 2175617 h 3221116"/>
                <a:gd name="connsiteX3" fmla="*/ 1477043 w 3221102"/>
                <a:gd name="connsiteY3" fmla="*/ 1144372 h 3221116"/>
                <a:gd name="connsiteX4" fmla="*/ 1409070 w 3221102"/>
                <a:gd name="connsiteY4" fmla="*/ 1159393 h 3221116"/>
                <a:gd name="connsiteX5" fmla="*/ 1152384 w 3221102"/>
                <a:gd name="connsiteY5" fmla="*/ 1703728 h 3221116"/>
                <a:gd name="connsiteX6" fmla="*/ 1514013 w 3221102"/>
                <a:gd name="connsiteY6" fmla="*/ 2152290 h 3221116"/>
                <a:gd name="connsiteX7" fmla="*/ 1850815 w 3221102"/>
                <a:gd name="connsiteY7" fmla="*/ 1654259 h 3221116"/>
                <a:gd name="connsiteX8" fmla="*/ 1830467 w 3221102"/>
                <a:gd name="connsiteY8" fmla="*/ 1515986 h 3221116"/>
                <a:gd name="connsiteX9" fmla="*/ 1477043 w 3221102"/>
                <a:gd name="connsiteY9" fmla="*/ 1144372 h 3221116"/>
                <a:gd name="connsiteX10" fmla="*/ 1651152 w 3221102"/>
                <a:gd name="connsiteY10" fmla="*/ 501 h 3221116"/>
                <a:gd name="connsiteX11" fmla="*/ 2580395 w 3221102"/>
                <a:gd name="connsiteY11" fmla="*/ 324821 h 3221116"/>
                <a:gd name="connsiteX12" fmla="*/ 3030464 w 3221102"/>
                <a:gd name="connsiteY12" fmla="*/ 2370314 h 3221116"/>
                <a:gd name="connsiteX13" fmla="*/ 2585849 w 3221102"/>
                <a:gd name="connsiteY13" fmla="*/ 2588887 h 3221116"/>
                <a:gd name="connsiteX14" fmla="*/ 1973374 w 3221102"/>
                <a:gd name="connsiteY14" fmla="*/ 2195096 h 3221116"/>
                <a:gd name="connsiteX15" fmla="*/ 1390827 w 3221102"/>
                <a:gd name="connsiteY15" fmla="*/ 2527630 h 3221116"/>
                <a:gd name="connsiteX16" fmla="*/ 783896 w 3221102"/>
                <a:gd name="connsiteY16" fmla="*/ 1665044 h 3221116"/>
                <a:gd name="connsiteX17" fmla="*/ 1268509 w 3221102"/>
                <a:gd name="connsiteY17" fmla="*/ 819983 h 3221116"/>
                <a:gd name="connsiteX18" fmla="*/ 1328805 w 3221102"/>
                <a:gd name="connsiteY18" fmla="*/ 807930 h 3221116"/>
                <a:gd name="connsiteX19" fmla="*/ 1390827 w 3221102"/>
                <a:gd name="connsiteY19" fmla="*/ 802457 h 3221116"/>
                <a:gd name="connsiteX20" fmla="*/ 1462242 w 3221102"/>
                <a:gd name="connsiteY20" fmla="*/ 801708 h 3221116"/>
                <a:gd name="connsiteX21" fmla="*/ 1956122 w 3221102"/>
                <a:gd name="connsiteY21" fmla="*/ 1110076 h 3221116"/>
                <a:gd name="connsiteX22" fmla="*/ 1973374 w 3221102"/>
                <a:gd name="connsiteY22" fmla="*/ 875315 h 3221116"/>
                <a:gd name="connsiteX23" fmla="*/ 2333414 w 3221102"/>
                <a:gd name="connsiteY23" fmla="*/ 875315 h 3221116"/>
                <a:gd name="connsiteX24" fmla="*/ 2324788 w 3221102"/>
                <a:gd name="connsiteY24" fmla="*/ 2054049 h 3221116"/>
                <a:gd name="connsiteX25" fmla="*/ 2661746 w 3221102"/>
                <a:gd name="connsiteY25" fmla="*/ 2179658 h 3221116"/>
                <a:gd name="connsiteX26" fmla="*/ 2691046 w 3221102"/>
                <a:gd name="connsiteY26" fmla="*/ 2188689 h 3221116"/>
                <a:gd name="connsiteX27" fmla="*/ 2667011 w 3221102"/>
                <a:gd name="connsiteY27" fmla="*/ 2175828 h 3221116"/>
                <a:gd name="connsiteX28" fmla="*/ 2332141 w 3221102"/>
                <a:gd name="connsiteY28" fmla="*/ 653899 h 3221116"/>
                <a:gd name="connsiteX29" fmla="*/ 776764 w 3221102"/>
                <a:gd name="connsiteY29" fmla="*/ 749845 h 3221116"/>
                <a:gd name="connsiteX30" fmla="*/ 631487 w 3221102"/>
                <a:gd name="connsiteY30" fmla="*/ 2301392 h 3221116"/>
                <a:gd name="connsiteX31" fmla="*/ 2142017 w 3221102"/>
                <a:gd name="connsiteY31" fmla="*/ 2684410 h 3221116"/>
                <a:gd name="connsiteX32" fmla="*/ 2324866 w 3221102"/>
                <a:gd name="connsiteY32" fmla="*/ 3053856 h 3221116"/>
                <a:gd name="connsiteX33" fmla="*/ 294693 w 3221102"/>
                <a:gd name="connsiteY33" fmla="*/ 2539075 h 3221116"/>
                <a:gd name="connsiteX34" fmla="*/ 489947 w 3221102"/>
                <a:gd name="connsiteY34" fmla="*/ 453774 h 3221116"/>
                <a:gd name="connsiteX35" fmla="*/ 1651152 w 3221102"/>
                <a:gd name="connsiteY35" fmla="*/ 501 h 3221116"/>
                <a:gd name="connsiteX0" fmla="*/ 2664630 w 3151233"/>
                <a:gd name="connsiteY0" fmla="*/ 2175617 h 3221116"/>
                <a:gd name="connsiteX1" fmla="*/ 2658205 w 3151233"/>
                <a:gd name="connsiteY1" fmla="*/ 2178566 h 3221116"/>
                <a:gd name="connsiteX2" fmla="*/ 2664630 w 3151233"/>
                <a:gd name="connsiteY2" fmla="*/ 2175617 h 3221116"/>
                <a:gd name="connsiteX3" fmla="*/ 1477043 w 3151233"/>
                <a:gd name="connsiteY3" fmla="*/ 1144372 h 3221116"/>
                <a:gd name="connsiteX4" fmla="*/ 1409070 w 3151233"/>
                <a:gd name="connsiteY4" fmla="*/ 1159393 h 3221116"/>
                <a:gd name="connsiteX5" fmla="*/ 1152384 w 3151233"/>
                <a:gd name="connsiteY5" fmla="*/ 1703728 h 3221116"/>
                <a:gd name="connsiteX6" fmla="*/ 1514013 w 3151233"/>
                <a:gd name="connsiteY6" fmla="*/ 2152290 h 3221116"/>
                <a:gd name="connsiteX7" fmla="*/ 1850815 w 3151233"/>
                <a:gd name="connsiteY7" fmla="*/ 1654259 h 3221116"/>
                <a:gd name="connsiteX8" fmla="*/ 1830467 w 3151233"/>
                <a:gd name="connsiteY8" fmla="*/ 1515986 h 3221116"/>
                <a:gd name="connsiteX9" fmla="*/ 1477043 w 3151233"/>
                <a:gd name="connsiteY9" fmla="*/ 1144372 h 3221116"/>
                <a:gd name="connsiteX10" fmla="*/ 1651152 w 3151233"/>
                <a:gd name="connsiteY10" fmla="*/ 501 h 3221116"/>
                <a:gd name="connsiteX11" fmla="*/ 2580395 w 3151233"/>
                <a:gd name="connsiteY11" fmla="*/ 324821 h 3221116"/>
                <a:gd name="connsiteX12" fmla="*/ 3030464 w 3151233"/>
                <a:gd name="connsiteY12" fmla="*/ 2249544 h 3221116"/>
                <a:gd name="connsiteX13" fmla="*/ 2585849 w 3151233"/>
                <a:gd name="connsiteY13" fmla="*/ 2588887 h 3221116"/>
                <a:gd name="connsiteX14" fmla="*/ 1973374 w 3151233"/>
                <a:gd name="connsiteY14" fmla="*/ 2195096 h 3221116"/>
                <a:gd name="connsiteX15" fmla="*/ 1390827 w 3151233"/>
                <a:gd name="connsiteY15" fmla="*/ 2527630 h 3221116"/>
                <a:gd name="connsiteX16" fmla="*/ 783896 w 3151233"/>
                <a:gd name="connsiteY16" fmla="*/ 1665044 h 3221116"/>
                <a:gd name="connsiteX17" fmla="*/ 1268509 w 3151233"/>
                <a:gd name="connsiteY17" fmla="*/ 819983 h 3221116"/>
                <a:gd name="connsiteX18" fmla="*/ 1328805 w 3151233"/>
                <a:gd name="connsiteY18" fmla="*/ 807930 h 3221116"/>
                <a:gd name="connsiteX19" fmla="*/ 1390827 w 3151233"/>
                <a:gd name="connsiteY19" fmla="*/ 802457 h 3221116"/>
                <a:gd name="connsiteX20" fmla="*/ 1462242 w 3151233"/>
                <a:gd name="connsiteY20" fmla="*/ 801708 h 3221116"/>
                <a:gd name="connsiteX21" fmla="*/ 1956122 w 3151233"/>
                <a:gd name="connsiteY21" fmla="*/ 1110076 h 3221116"/>
                <a:gd name="connsiteX22" fmla="*/ 1973374 w 3151233"/>
                <a:gd name="connsiteY22" fmla="*/ 875315 h 3221116"/>
                <a:gd name="connsiteX23" fmla="*/ 2333414 w 3151233"/>
                <a:gd name="connsiteY23" fmla="*/ 875315 h 3221116"/>
                <a:gd name="connsiteX24" fmla="*/ 2324788 w 3151233"/>
                <a:gd name="connsiteY24" fmla="*/ 2054049 h 3221116"/>
                <a:gd name="connsiteX25" fmla="*/ 2661746 w 3151233"/>
                <a:gd name="connsiteY25" fmla="*/ 2179658 h 3221116"/>
                <a:gd name="connsiteX26" fmla="*/ 2691046 w 3151233"/>
                <a:gd name="connsiteY26" fmla="*/ 2188689 h 3221116"/>
                <a:gd name="connsiteX27" fmla="*/ 2667011 w 3151233"/>
                <a:gd name="connsiteY27" fmla="*/ 2175828 h 3221116"/>
                <a:gd name="connsiteX28" fmla="*/ 2332141 w 3151233"/>
                <a:gd name="connsiteY28" fmla="*/ 653899 h 3221116"/>
                <a:gd name="connsiteX29" fmla="*/ 776764 w 3151233"/>
                <a:gd name="connsiteY29" fmla="*/ 749845 h 3221116"/>
                <a:gd name="connsiteX30" fmla="*/ 631487 w 3151233"/>
                <a:gd name="connsiteY30" fmla="*/ 2301392 h 3221116"/>
                <a:gd name="connsiteX31" fmla="*/ 2142017 w 3151233"/>
                <a:gd name="connsiteY31" fmla="*/ 2684410 h 3221116"/>
                <a:gd name="connsiteX32" fmla="*/ 2324866 w 3151233"/>
                <a:gd name="connsiteY32" fmla="*/ 3053856 h 3221116"/>
                <a:gd name="connsiteX33" fmla="*/ 294693 w 3151233"/>
                <a:gd name="connsiteY33" fmla="*/ 2539075 h 3221116"/>
                <a:gd name="connsiteX34" fmla="*/ 489947 w 3151233"/>
                <a:gd name="connsiteY34" fmla="*/ 453774 h 3221116"/>
                <a:gd name="connsiteX35" fmla="*/ 1651152 w 3151233"/>
                <a:gd name="connsiteY35" fmla="*/ 501 h 3221116"/>
                <a:gd name="connsiteX0" fmla="*/ 2664630 w 3161851"/>
                <a:gd name="connsiteY0" fmla="*/ 2175617 h 3221116"/>
                <a:gd name="connsiteX1" fmla="*/ 2658205 w 3161851"/>
                <a:gd name="connsiteY1" fmla="*/ 2178566 h 3221116"/>
                <a:gd name="connsiteX2" fmla="*/ 2664630 w 3161851"/>
                <a:gd name="connsiteY2" fmla="*/ 2175617 h 3221116"/>
                <a:gd name="connsiteX3" fmla="*/ 1477043 w 3161851"/>
                <a:gd name="connsiteY3" fmla="*/ 1144372 h 3221116"/>
                <a:gd name="connsiteX4" fmla="*/ 1409070 w 3161851"/>
                <a:gd name="connsiteY4" fmla="*/ 1159393 h 3221116"/>
                <a:gd name="connsiteX5" fmla="*/ 1152384 w 3161851"/>
                <a:gd name="connsiteY5" fmla="*/ 1703728 h 3221116"/>
                <a:gd name="connsiteX6" fmla="*/ 1514013 w 3161851"/>
                <a:gd name="connsiteY6" fmla="*/ 2152290 h 3221116"/>
                <a:gd name="connsiteX7" fmla="*/ 1850815 w 3161851"/>
                <a:gd name="connsiteY7" fmla="*/ 1654259 h 3221116"/>
                <a:gd name="connsiteX8" fmla="*/ 1830467 w 3161851"/>
                <a:gd name="connsiteY8" fmla="*/ 1515986 h 3221116"/>
                <a:gd name="connsiteX9" fmla="*/ 1477043 w 3161851"/>
                <a:gd name="connsiteY9" fmla="*/ 1144372 h 3221116"/>
                <a:gd name="connsiteX10" fmla="*/ 1651152 w 3161851"/>
                <a:gd name="connsiteY10" fmla="*/ 501 h 3221116"/>
                <a:gd name="connsiteX11" fmla="*/ 2580395 w 3161851"/>
                <a:gd name="connsiteY11" fmla="*/ 324821 h 3221116"/>
                <a:gd name="connsiteX12" fmla="*/ 3030464 w 3161851"/>
                <a:gd name="connsiteY12" fmla="*/ 2249544 h 3221116"/>
                <a:gd name="connsiteX13" fmla="*/ 2585849 w 3161851"/>
                <a:gd name="connsiteY13" fmla="*/ 2588887 h 3221116"/>
                <a:gd name="connsiteX14" fmla="*/ 1973374 w 3161851"/>
                <a:gd name="connsiteY14" fmla="*/ 2195096 h 3221116"/>
                <a:gd name="connsiteX15" fmla="*/ 1390827 w 3161851"/>
                <a:gd name="connsiteY15" fmla="*/ 2527630 h 3221116"/>
                <a:gd name="connsiteX16" fmla="*/ 783896 w 3161851"/>
                <a:gd name="connsiteY16" fmla="*/ 1665044 h 3221116"/>
                <a:gd name="connsiteX17" fmla="*/ 1268509 w 3161851"/>
                <a:gd name="connsiteY17" fmla="*/ 819983 h 3221116"/>
                <a:gd name="connsiteX18" fmla="*/ 1328805 w 3161851"/>
                <a:gd name="connsiteY18" fmla="*/ 807930 h 3221116"/>
                <a:gd name="connsiteX19" fmla="*/ 1390827 w 3161851"/>
                <a:gd name="connsiteY19" fmla="*/ 802457 h 3221116"/>
                <a:gd name="connsiteX20" fmla="*/ 1462242 w 3161851"/>
                <a:gd name="connsiteY20" fmla="*/ 801708 h 3221116"/>
                <a:gd name="connsiteX21" fmla="*/ 1956122 w 3161851"/>
                <a:gd name="connsiteY21" fmla="*/ 1110076 h 3221116"/>
                <a:gd name="connsiteX22" fmla="*/ 1973374 w 3161851"/>
                <a:gd name="connsiteY22" fmla="*/ 875315 h 3221116"/>
                <a:gd name="connsiteX23" fmla="*/ 2333414 w 3161851"/>
                <a:gd name="connsiteY23" fmla="*/ 875315 h 3221116"/>
                <a:gd name="connsiteX24" fmla="*/ 2324788 w 3161851"/>
                <a:gd name="connsiteY24" fmla="*/ 2054049 h 3221116"/>
                <a:gd name="connsiteX25" fmla="*/ 2661746 w 3161851"/>
                <a:gd name="connsiteY25" fmla="*/ 2179658 h 3221116"/>
                <a:gd name="connsiteX26" fmla="*/ 2691046 w 3161851"/>
                <a:gd name="connsiteY26" fmla="*/ 2188689 h 3221116"/>
                <a:gd name="connsiteX27" fmla="*/ 2667011 w 3161851"/>
                <a:gd name="connsiteY27" fmla="*/ 2175828 h 3221116"/>
                <a:gd name="connsiteX28" fmla="*/ 2332141 w 3161851"/>
                <a:gd name="connsiteY28" fmla="*/ 653899 h 3221116"/>
                <a:gd name="connsiteX29" fmla="*/ 776764 w 3161851"/>
                <a:gd name="connsiteY29" fmla="*/ 749845 h 3221116"/>
                <a:gd name="connsiteX30" fmla="*/ 631487 w 3161851"/>
                <a:gd name="connsiteY30" fmla="*/ 2301392 h 3221116"/>
                <a:gd name="connsiteX31" fmla="*/ 2142017 w 3161851"/>
                <a:gd name="connsiteY31" fmla="*/ 2684410 h 3221116"/>
                <a:gd name="connsiteX32" fmla="*/ 2324866 w 3161851"/>
                <a:gd name="connsiteY32" fmla="*/ 3053856 h 3221116"/>
                <a:gd name="connsiteX33" fmla="*/ 294693 w 3161851"/>
                <a:gd name="connsiteY33" fmla="*/ 2539075 h 3221116"/>
                <a:gd name="connsiteX34" fmla="*/ 489947 w 3161851"/>
                <a:gd name="connsiteY34" fmla="*/ 453774 h 3221116"/>
                <a:gd name="connsiteX35" fmla="*/ 1651152 w 3161851"/>
                <a:gd name="connsiteY35" fmla="*/ 501 h 3221116"/>
                <a:gd name="connsiteX0" fmla="*/ 2664630 w 3182629"/>
                <a:gd name="connsiteY0" fmla="*/ 2175617 h 3221116"/>
                <a:gd name="connsiteX1" fmla="*/ 2658205 w 3182629"/>
                <a:gd name="connsiteY1" fmla="*/ 2178566 h 3221116"/>
                <a:gd name="connsiteX2" fmla="*/ 2664630 w 3182629"/>
                <a:gd name="connsiteY2" fmla="*/ 2175617 h 3221116"/>
                <a:gd name="connsiteX3" fmla="*/ 1477043 w 3182629"/>
                <a:gd name="connsiteY3" fmla="*/ 1144372 h 3221116"/>
                <a:gd name="connsiteX4" fmla="*/ 1409070 w 3182629"/>
                <a:gd name="connsiteY4" fmla="*/ 1159393 h 3221116"/>
                <a:gd name="connsiteX5" fmla="*/ 1152384 w 3182629"/>
                <a:gd name="connsiteY5" fmla="*/ 1703728 h 3221116"/>
                <a:gd name="connsiteX6" fmla="*/ 1514013 w 3182629"/>
                <a:gd name="connsiteY6" fmla="*/ 2152290 h 3221116"/>
                <a:gd name="connsiteX7" fmla="*/ 1850815 w 3182629"/>
                <a:gd name="connsiteY7" fmla="*/ 1654259 h 3221116"/>
                <a:gd name="connsiteX8" fmla="*/ 1830467 w 3182629"/>
                <a:gd name="connsiteY8" fmla="*/ 1515986 h 3221116"/>
                <a:gd name="connsiteX9" fmla="*/ 1477043 w 3182629"/>
                <a:gd name="connsiteY9" fmla="*/ 1144372 h 3221116"/>
                <a:gd name="connsiteX10" fmla="*/ 1651152 w 3182629"/>
                <a:gd name="connsiteY10" fmla="*/ 501 h 3221116"/>
                <a:gd name="connsiteX11" fmla="*/ 2580395 w 3182629"/>
                <a:gd name="connsiteY11" fmla="*/ 324821 h 3221116"/>
                <a:gd name="connsiteX12" fmla="*/ 3030464 w 3182629"/>
                <a:gd name="connsiteY12" fmla="*/ 2249544 h 3221116"/>
                <a:gd name="connsiteX13" fmla="*/ 2585849 w 3182629"/>
                <a:gd name="connsiteY13" fmla="*/ 2588887 h 3221116"/>
                <a:gd name="connsiteX14" fmla="*/ 1973374 w 3182629"/>
                <a:gd name="connsiteY14" fmla="*/ 2195096 h 3221116"/>
                <a:gd name="connsiteX15" fmla="*/ 1390827 w 3182629"/>
                <a:gd name="connsiteY15" fmla="*/ 2527630 h 3221116"/>
                <a:gd name="connsiteX16" fmla="*/ 783896 w 3182629"/>
                <a:gd name="connsiteY16" fmla="*/ 1665044 h 3221116"/>
                <a:gd name="connsiteX17" fmla="*/ 1268509 w 3182629"/>
                <a:gd name="connsiteY17" fmla="*/ 819983 h 3221116"/>
                <a:gd name="connsiteX18" fmla="*/ 1328805 w 3182629"/>
                <a:gd name="connsiteY18" fmla="*/ 807930 h 3221116"/>
                <a:gd name="connsiteX19" fmla="*/ 1390827 w 3182629"/>
                <a:gd name="connsiteY19" fmla="*/ 802457 h 3221116"/>
                <a:gd name="connsiteX20" fmla="*/ 1462242 w 3182629"/>
                <a:gd name="connsiteY20" fmla="*/ 801708 h 3221116"/>
                <a:gd name="connsiteX21" fmla="*/ 1956122 w 3182629"/>
                <a:gd name="connsiteY21" fmla="*/ 1110076 h 3221116"/>
                <a:gd name="connsiteX22" fmla="*/ 1973374 w 3182629"/>
                <a:gd name="connsiteY22" fmla="*/ 875315 h 3221116"/>
                <a:gd name="connsiteX23" fmla="*/ 2333414 w 3182629"/>
                <a:gd name="connsiteY23" fmla="*/ 875315 h 3221116"/>
                <a:gd name="connsiteX24" fmla="*/ 2324788 w 3182629"/>
                <a:gd name="connsiteY24" fmla="*/ 2054049 h 3221116"/>
                <a:gd name="connsiteX25" fmla="*/ 2661746 w 3182629"/>
                <a:gd name="connsiteY25" fmla="*/ 2179658 h 3221116"/>
                <a:gd name="connsiteX26" fmla="*/ 2691046 w 3182629"/>
                <a:gd name="connsiteY26" fmla="*/ 2188689 h 3221116"/>
                <a:gd name="connsiteX27" fmla="*/ 2667011 w 3182629"/>
                <a:gd name="connsiteY27" fmla="*/ 2175828 h 3221116"/>
                <a:gd name="connsiteX28" fmla="*/ 2332141 w 3182629"/>
                <a:gd name="connsiteY28" fmla="*/ 653899 h 3221116"/>
                <a:gd name="connsiteX29" fmla="*/ 776764 w 3182629"/>
                <a:gd name="connsiteY29" fmla="*/ 749845 h 3221116"/>
                <a:gd name="connsiteX30" fmla="*/ 631487 w 3182629"/>
                <a:gd name="connsiteY30" fmla="*/ 2301392 h 3221116"/>
                <a:gd name="connsiteX31" fmla="*/ 2142017 w 3182629"/>
                <a:gd name="connsiteY31" fmla="*/ 2684410 h 3221116"/>
                <a:gd name="connsiteX32" fmla="*/ 2324866 w 3182629"/>
                <a:gd name="connsiteY32" fmla="*/ 3053856 h 3221116"/>
                <a:gd name="connsiteX33" fmla="*/ 294693 w 3182629"/>
                <a:gd name="connsiteY33" fmla="*/ 2539075 h 3221116"/>
                <a:gd name="connsiteX34" fmla="*/ 489947 w 3182629"/>
                <a:gd name="connsiteY34" fmla="*/ 453774 h 3221116"/>
                <a:gd name="connsiteX35" fmla="*/ 1651152 w 3182629"/>
                <a:gd name="connsiteY35" fmla="*/ 501 h 3221116"/>
                <a:gd name="connsiteX0" fmla="*/ 2664630 w 3189723"/>
                <a:gd name="connsiteY0" fmla="*/ 2175617 h 3221116"/>
                <a:gd name="connsiteX1" fmla="*/ 2658205 w 3189723"/>
                <a:gd name="connsiteY1" fmla="*/ 2178566 h 3221116"/>
                <a:gd name="connsiteX2" fmla="*/ 2664630 w 3189723"/>
                <a:gd name="connsiteY2" fmla="*/ 2175617 h 3221116"/>
                <a:gd name="connsiteX3" fmla="*/ 1477043 w 3189723"/>
                <a:gd name="connsiteY3" fmla="*/ 1144372 h 3221116"/>
                <a:gd name="connsiteX4" fmla="*/ 1409070 w 3189723"/>
                <a:gd name="connsiteY4" fmla="*/ 1159393 h 3221116"/>
                <a:gd name="connsiteX5" fmla="*/ 1152384 w 3189723"/>
                <a:gd name="connsiteY5" fmla="*/ 1703728 h 3221116"/>
                <a:gd name="connsiteX6" fmla="*/ 1514013 w 3189723"/>
                <a:gd name="connsiteY6" fmla="*/ 2152290 h 3221116"/>
                <a:gd name="connsiteX7" fmla="*/ 1850815 w 3189723"/>
                <a:gd name="connsiteY7" fmla="*/ 1654259 h 3221116"/>
                <a:gd name="connsiteX8" fmla="*/ 1830467 w 3189723"/>
                <a:gd name="connsiteY8" fmla="*/ 1515986 h 3221116"/>
                <a:gd name="connsiteX9" fmla="*/ 1477043 w 3189723"/>
                <a:gd name="connsiteY9" fmla="*/ 1144372 h 3221116"/>
                <a:gd name="connsiteX10" fmla="*/ 1651152 w 3189723"/>
                <a:gd name="connsiteY10" fmla="*/ 501 h 3221116"/>
                <a:gd name="connsiteX11" fmla="*/ 2580395 w 3189723"/>
                <a:gd name="connsiteY11" fmla="*/ 324821 h 3221116"/>
                <a:gd name="connsiteX12" fmla="*/ 3030464 w 3189723"/>
                <a:gd name="connsiteY12" fmla="*/ 2249544 h 3221116"/>
                <a:gd name="connsiteX13" fmla="*/ 2585849 w 3189723"/>
                <a:gd name="connsiteY13" fmla="*/ 2588887 h 3221116"/>
                <a:gd name="connsiteX14" fmla="*/ 1973374 w 3189723"/>
                <a:gd name="connsiteY14" fmla="*/ 2195096 h 3221116"/>
                <a:gd name="connsiteX15" fmla="*/ 1390827 w 3189723"/>
                <a:gd name="connsiteY15" fmla="*/ 2527630 h 3221116"/>
                <a:gd name="connsiteX16" fmla="*/ 783896 w 3189723"/>
                <a:gd name="connsiteY16" fmla="*/ 1665044 h 3221116"/>
                <a:gd name="connsiteX17" fmla="*/ 1268509 w 3189723"/>
                <a:gd name="connsiteY17" fmla="*/ 819983 h 3221116"/>
                <a:gd name="connsiteX18" fmla="*/ 1328805 w 3189723"/>
                <a:gd name="connsiteY18" fmla="*/ 807930 h 3221116"/>
                <a:gd name="connsiteX19" fmla="*/ 1390827 w 3189723"/>
                <a:gd name="connsiteY19" fmla="*/ 802457 h 3221116"/>
                <a:gd name="connsiteX20" fmla="*/ 1462242 w 3189723"/>
                <a:gd name="connsiteY20" fmla="*/ 801708 h 3221116"/>
                <a:gd name="connsiteX21" fmla="*/ 1956122 w 3189723"/>
                <a:gd name="connsiteY21" fmla="*/ 1110076 h 3221116"/>
                <a:gd name="connsiteX22" fmla="*/ 1973374 w 3189723"/>
                <a:gd name="connsiteY22" fmla="*/ 875315 h 3221116"/>
                <a:gd name="connsiteX23" fmla="*/ 2333414 w 3189723"/>
                <a:gd name="connsiteY23" fmla="*/ 875315 h 3221116"/>
                <a:gd name="connsiteX24" fmla="*/ 2324788 w 3189723"/>
                <a:gd name="connsiteY24" fmla="*/ 2054049 h 3221116"/>
                <a:gd name="connsiteX25" fmla="*/ 2661746 w 3189723"/>
                <a:gd name="connsiteY25" fmla="*/ 2179658 h 3221116"/>
                <a:gd name="connsiteX26" fmla="*/ 2691046 w 3189723"/>
                <a:gd name="connsiteY26" fmla="*/ 2188689 h 3221116"/>
                <a:gd name="connsiteX27" fmla="*/ 2667011 w 3189723"/>
                <a:gd name="connsiteY27" fmla="*/ 2175828 h 3221116"/>
                <a:gd name="connsiteX28" fmla="*/ 2332141 w 3189723"/>
                <a:gd name="connsiteY28" fmla="*/ 653899 h 3221116"/>
                <a:gd name="connsiteX29" fmla="*/ 776764 w 3189723"/>
                <a:gd name="connsiteY29" fmla="*/ 749845 h 3221116"/>
                <a:gd name="connsiteX30" fmla="*/ 631487 w 3189723"/>
                <a:gd name="connsiteY30" fmla="*/ 2301392 h 3221116"/>
                <a:gd name="connsiteX31" fmla="*/ 2142017 w 3189723"/>
                <a:gd name="connsiteY31" fmla="*/ 2684410 h 3221116"/>
                <a:gd name="connsiteX32" fmla="*/ 2324866 w 3189723"/>
                <a:gd name="connsiteY32" fmla="*/ 3053856 h 3221116"/>
                <a:gd name="connsiteX33" fmla="*/ 294693 w 3189723"/>
                <a:gd name="connsiteY33" fmla="*/ 2539075 h 3221116"/>
                <a:gd name="connsiteX34" fmla="*/ 489947 w 3189723"/>
                <a:gd name="connsiteY34" fmla="*/ 453774 h 3221116"/>
                <a:gd name="connsiteX35" fmla="*/ 1651152 w 3189723"/>
                <a:gd name="connsiteY35" fmla="*/ 501 h 32211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3189723" h="3221116">
                  <a:moveTo>
                    <a:pt x="2664630" y="2175617"/>
                  </a:moveTo>
                  <a:lnTo>
                    <a:pt x="2658205" y="2178566"/>
                  </a:lnTo>
                  <a:cubicBezTo>
                    <a:pt x="2662222" y="2175972"/>
                    <a:pt x="2664284" y="2175096"/>
                    <a:pt x="2664630" y="2175617"/>
                  </a:cubicBezTo>
                  <a:close/>
                  <a:moveTo>
                    <a:pt x="1477043" y="1144372"/>
                  </a:moveTo>
                  <a:lnTo>
                    <a:pt x="1409070" y="1159393"/>
                  </a:lnTo>
                  <a:cubicBezTo>
                    <a:pt x="1167974" y="1216277"/>
                    <a:pt x="1134894" y="1538245"/>
                    <a:pt x="1152384" y="1703728"/>
                  </a:cubicBezTo>
                  <a:cubicBezTo>
                    <a:pt x="1169874" y="1869211"/>
                    <a:pt x="1272747" y="2156947"/>
                    <a:pt x="1514013" y="2152290"/>
                  </a:cubicBezTo>
                  <a:cubicBezTo>
                    <a:pt x="1680659" y="2149073"/>
                    <a:pt x="1865876" y="1940767"/>
                    <a:pt x="1850815" y="1654259"/>
                  </a:cubicBezTo>
                  <a:cubicBezTo>
                    <a:pt x="1844015" y="1608142"/>
                    <a:pt x="1837162" y="1561942"/>
                    <a:pt x="1830467" y="1515986"/>
                  </a:cubicBezTo>
                  <a:cubicBezTo>
                    <a:pt x="1779361" y="1292438"/>
                    <a:pt x="1635542" y="1134285"/>
                    <a:pt x="1477043" y="1144372"/>
                  </a:cubicBezTo>
                  <a:close/>
                  <a:moveTo>
                    <a:pt x="1651152" y="501"/>
                  </a:moveTo>
                  <a:cubicBezTo>
                    <a:pt x="1977584" y="8635"/>
                    <a:pt x="2235425" y="52153"/>
                    <a:pt x="2580395" y="324821"/>
                  </a:cubicBezTo>
                  <a:cubicBezTo>
                    <a:pt x="3000061" y="656529"/>
                    <a:pt x="3430704" y="1549940"/>
                    <a:pt x="3030464" y="2249544"/>
                  </a:cubicBezTo>
                  <a:cubicBezTo>
                    <a:pt x="2882259" y="2451798"/>
                    <a:pt x="2785813" y="2507403"/>
                    <a:pt x="2585849" y="2588887"/>
                  </a:cubicBezTo>
                  <a:cubicBezTo>
                    <a:pt x="2194785" y="2615774"/>
                    <a:pt x="1984876" y="2478759"/>
                    <a:pt x="1973374" y="2195096"/>
                  </a:cubicBezTo>
                  <a:cubicBezTo>
                    <a:pt x="1841986" y="2496540"/>
                    <a:pt x="1610941" y="2555551"/>
                    <a:pt x="1390827" y="2527630"/>
                  </a:cubicBezTo>
                  <a:cubicBezTo>
                    <a:pt x="1131071" y="2494680"/>
                    <a:pt x="853863" y="2136270"/>
                    <a:pt x="783896" y="1665044"/>
                  </a:cubicBezTo>
                  <a:cubicBezTo>
                    <a:pt x="715204" y="1202409"/>
                    <a:pt x="991941" y="900416"/>
                    <a:pt x="1268509" y="819983"/>
                  </a:cubicBezTo>
                  <a:cubicBezTo>
                    <a:pt x="1288264" y="814237"/>
                    <a:pt x="1308391" y="810536"/>
                    <a:pt x="1328805" y="807930"/>
                  </a:cubicBezTo>
                  <a:cubicBezTo>
                    <a:pt x="1349219" y="805325"/>
                    <a:pt x="1369921" y="803817"/>
                    <a:pt x="1390827" y="802457"/>
                  </a:cubicBezTo>
                  <a:cubicBezTo>
                    <a:pt x="1416795" y="800769"/>
                    <a:pt x="1355770" y="788713"/>
                    <a:pt x="1462242" y="801708"/>
                  </a:cubicBezTo>
                  <a:cubicBezTo>
                    <a:pt x="1599590" y="818472"/>
                    <a:pt x="1776043" y="890774"/>
                    <a:pt x="1956122" y="1110076"/>
                  </a:cubicBezTo>
                  <a:lnTo>
                    <a:pt x="1973374" y="875315"/>
                  </a:lnTo>
                  <a:lnTo>
                    <a:pt x="2333414" y="875315"/>
                  </a:lnTo>
                  <a:cubicBezTo>
                    <a:pt x="2330539" y="1325736"/>
                    <a:pt x="2327663" y="1603628"/>
                    <a:pt x="2324788" y="2054049"/>
                  </a:cubicBezTo>
                  <a:cubicBezTo>
                    <a:pt x="2290850" y="2479718"/>
                    <a:pt x="2627788" y="2217580"/>
                    <a:pt x="2661746" y="2179658"/>
                  </a:cubicBezTo>
                  <a:lnTo>
                    <a:pt x="2691046" y="2188689"/>
                  </a:lnTo>
                  <a:lnTo>
                    <a:pt x="2667011" y="2175828"/>
                  </a:lnTo>
                  <a:cubicBezTo>
                    <a:pt x="2945550" y="1655295"/>
                    <a:pt x="2803444" y="1009445"/>
                    <a:pt x="2332141" y="653899"/>
                  </a:cubicBezTo>
                  <a:cubicBezTo>
                    <a:pt x="1860838" y="298353"/>
                    <a:pt x="1200794" y="339069"/>
                    <a:pt x="776764" y="749845"/>
                  </a:cubicBezTo>
                  <a:cubicBezTo>
                    <a:pt x="352733" y="1160621"/>
                    <a:pt x="291083" y="1819040"/>
                    <a:pt x="631487" y="2301392"/>
                  </a:cubicBezTo>
                  <a:cubicBezTo>
                    <a:pt x="971891" y="2783745"/>
                    <a:pt x="1612904" y="2946283"/>
                    <a:pt x="2142017" y="2684410"/>
                  </a:cubicBezTo>
                  <a:lnTo>
                    <a:pt x="2324866" y="3053856"/>
                  </a:lnTo>
                  <a:cubicBezTo>
                    <a:pt x="1613730" y="3405817"/>
                    <a:pt x="752200" y="3187363"/>
                    <a:pt x="294693" y="2539075"/>
                  </a:cubicBezTo>
                  <a:cubicBezTo>
                    <a:pt x="-162814" y="1890787"/>
                    <a:pt x="-79956" y="1005863"/>
                    <a:pt x="489947" y="453774"/>
                  </a:cubicBezTo>
                  <a:cubicBezTo>
                    <a:pt x="810518" y="143225"/>
                    <a:pt x="1231454" y="-9956"/>
                    <a:pt x="1651152" y="50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1" name="그룹 190">
            <a:extLst>
              <a:ext uri="{FF2B5EF4-FFF2-40B4-BE49-F238E27FC236}">
                <a16:creationId xmlns:a16="http://schemas.microsoft.com/office/drawing/2014/main" id="{253414DF-CCCD-4FDA-9FDD-3B93570E3FD2}"/>
              </a:ext>
            </a:extLst>
          </p:cNvPr>
          <p:cNvGrpSpPr/>
          <p:nvPr/>
        </p:nvGrpSpPr>
        <p:grpSpPr>
          <a:xfrm>
            <a:off x="7632067" y="2818067"/>
            <a:ext cx="526704" cy="527934"/>
            <a:chOff x="3460926" y="1808932"/>
            <a:chExt cx="526704" cy="527934"/>
          </a:xfrm>
        </p:grpSpPr>
        <p:sp>
          <p:nvSpPr>
            <p:cNvPr id="192" name="Graphic 2">
              <a:extLst>
                <a:ext uri="{FF2B5EF4-FFF2-40B4-BE49-F238E27FC236}">
                  <a16:creationId xmlns:a16="http://schemas.microsoft.com/office/drawing/2014/main" id="{1431E89F-0BB3-4BF6-B1FB-561FF75C5238}"/>
                </a:ext>
              </a:extLst>
            </p:cNvPr>
            <p:cNvSpPr/>
            <p:nvPr/>
          </p:nvSpPr>
          <p:spPr>
            <a:xfrm>
              <a:off x="3460926" y="1808932"/>
              <a:ext cx="526704" cy="527934"/>
            </a:xfrm>
            <a:custGeom>
              <a:avLst/>
              <a:gdLst>
                <a:gd name="connsiteX0" fmla="*/ 1050174 w 1050175"/>
                <a:gd name="connsiteY0" fmla="*/ 525126 h 1052626"/>
                <a:gd name="connsiteX1" fmla="*/ 523205 w 1050175"/>
                <a:gd name="connsiteY1" fmla="*/ 1052624 h 1052626"/>
                <a:gd name="connsiteX2" fmla="*/ 2 w 1050175"/>
                <a:gd name="connsiteY2" fmla="*/ 527174 h 1052626"/>
                <a:gd name="connsiteX3" fmla="*/ 521553 w 1050175"/>
                <a:gd name="connsiteY3" fmla="*/ 7 h 1052626"/>
                <a:gd name="connsiteX4" fmla="*/ 1050174 w 1050175"/>
                <a:gd name="connsiteY4" fmla="*/ 525126 h 1052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0175" h="1052626">
                  <a:moveTo>
                    <a:pt x="1050174" y="525126"/>
                  </a:moveTo>
                  <a:cubicBezTo>
                    <a:pt x="1050769" y="817549"/>
                    <a:pt x="816818" y="1051765"/>
                    <a:pt x="523205" y="1052624"/>
                  </a:cubicBezTo>
                  <a:cubicBezTo>
                    <a:pt x="237323" y="1053483"/>
                    <a:pt x="728" y="815831"/>
                    <a:pt x="2" y="527174"/>
                  </a:cubicBezTo>
                  <a:cubicBezTo>
                    <a:pt x="-725" y="238782"/>
                    <a:pt x="234085" y="1526"/>
                    <a:pt x="521553" y="7"/>
                  </a:cubicBezTo>
                  <a:cubicBezTo>
                    <a:pt x="813646" y="-1447"/>
                    <a:pt x="1049580" y="232901"/>
                    <a:pt x="1050174" y="525126"/>
                  </a:cubicBezTo>
                  <a:close/>
                </a:path>
              </a:pathLst>
            </a:custGeom>
            <a:solidFill>
              <a:schemeClr val="accent2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3" name="Rectangle 130">
              <a:extLst>
                <a:ext uri="{FF2B5EF4-FFF2-40B4-BE49-F238E27FC236}">
                  <a16:creationId xmlns:a16="http://schemas.microsoft.com/office/drawing/2014/main" id="{1DB33E86-1859-4D2A-A880-C1CD18EC7067}"/>
                </a:ext>
              </a:extLst>
            </p:cNvPr>
            <p:cNvSpPr/>
            <p:nvPr/>
          </p:nvSpPr>
          <p:spPr>
            <a:xfrm>
              <a:off x="3567832" y="1936511"/>
              <a:ext cx="302856" cy="304231"/>
            </a:xfrm>
            <a:custGeom>
              <a:avLst/>
              <a:gdLst/>
              <a:ahLst/>
              <a:cxnLst/>
              <a:rect l="l" t="t" r="r" b="b"/>
              <a:pathLst>
                <a:path w="371900" h="373588">
                  <a:moveTo>
                    <a:pt x="297080" y="129105"/>
                  </a:moveTo>
                  <a:lnTo>
                    <a:pt x="284273" y="219737"/>
                  </a:lnTo>
                  <a:lnTo>
                    <a:pt x="305496" y="219737"/>
                  </a:lnTo>
                  <a:lnTo>
                    <a:pt x="333001" y="129105"/>
                  </a:lnTo>
                  <a:close/>
                  <a:moveTo>
                    <a:pt x="228265" y="129105"/>
                  </a:moveTo>
                  <a:lnTo>
                    <a:pt x="228265" y="219737"/>
                  </a:lnTo>
                  <a:lnTo>
                    <a:pt x="250807" y="219737"/>
                  </a:lnTo>
                  <a:lnTo>
                    <a:pt x="263614" y="129105"/>
                  </a:lnTo>
                  <a:close/>
                  <a:moveTo>
                    <a:pt x="157021" y="129105"/>
                  </a:moveTo>
                  <a:lnTo>
                    <a:pt x="175826" y="219737"/>
                  </a:lnTo>
                  <a:lnTo>
                    <a:pt x="195129" y="219737"/>
                  </a:lnTo>
                  <a:lnTo>
                    <a:pt x="195129" y="129105"/>
                  </a:lnTo>
                  <a:close/>
                  <a:moveTo>
                    <a:pt x="93087" y="129105"/>
                  </a:moveTo>
                  <a:lnTo>
                    <a:pt x="117372" y="219737"/>
                  </a:lnTo>
                  <a:lnTo>
                    <a:pt x="141984" y="219737"/>
                  </a:lnTo>
                  <a:lnTo>
                    <a:pt x="123179" y="129105"/>
                  </a:lnTo>
                  <a:close/>
                  <a:moveTo>
                    <a:pt x="58494" y="0"/>
                  </a:moveTo>
                  <a:lnTo>
                    <a:pt x="84208" y="95969"/>
                  </a:lnTo>
                  <a:lnTo>
                    <a:pt x="354346" y="95969"/>
                  </a:lnTo>
                  <a:lnTo>
                    <a:pt x="354346" y="97437"/>
                  </a:lnTo>
                  <a:cubicBezTo>
                    <a:pt x="356087" y="96136"/>
                    <a:pt x="357928" y="96353"/>
                    <a:pt x="359747" y="96905"/>
                  </a:cubicBezTo>
                  <a:lnTo>
                    <a:pt x="360371" y="97095"/>
                  </a:lnTo>
                  <a:cubicBezTo>
                    <a:pt x="368954" y="99700"/>
                    <a:pt x="373801" y="108770"/>
                    <a:pt x="371196" y="117354"/>
                  </a:cubicBezTo>
                  <a:lnTo>
                    <a:pt x="333339" y="242097"/>
                  </a:lnTo>
                  <a:cubicBezTo>
                    <a:pt x="331591" y="247858"/>
                    <a:pt x="326929" y="251935"/>
                    <a:pt x="321206" y="252122"/>
                  </a:cubicBezTo>
                  <a:lnTo>
                    <a:pt x="321206" y="252873"/>
                  </a:lnTo>
                  <a:lnTo>
                    <a:pt x="313576" y="252873"/>
                  </a:lnTo>
                  <a:cubicBezTo>
                    <a:pt x="313378" y="253010"/>
                    <a:pt x="313229" y="252967"/>
                    <a:pt x="313080" y="252922"/>
                  </a:cubicBezTo>
                  <a:lnTo>
                    <a:pt x="312919" y="252873"/>
                  </a:lnTo>
                  <a:lnTo>
                    <a:pt x="126251" y="252873"/>
                  </a:lnTo>
                  <a:lnTo>
                    <a:pt x="133971" y="281687"/>
                  </a:lnTo>
                  <a:lnTo>
                    <a:pt x="321075" y="281687"/>
                  </a:lnTo>
                  <a:lnTo>
                    <a:pt x="321075" y="314823"/>
                  </a:lnTo>
                  <a:lnTo>
                    <a:pt x="318480" y="314823"/>
                  </a:lnTo>
                  <a:cubicBezTo>
                    <a:pt x="329614" y="318311"/>
                    <a:pt x="336414" y="328969"/>
                    <a:pt x="336414" y="341215"/>
                  </a:cubicBezTo>
                  <a:cubicBezTo>
                    <a:pt x="336414" y="359094"/>
                    <a:pt x="321920" y="373588"/>
                    <a:pt x="304041" y="373588"/>
                  </a:cubicBezTo>
                  <a:cubicBezTo>
                    <a:pt x="286162" y="373588"/>
                    <a:pt x="271668" y="359094"/>
                    <a:pt x="271668" y="341215"/>
                  </a:cubicBezTo>
                  <a:cubicBezTo>
                    <a:pt x="271668" y="328969"/>
                    <a:pt x="278468" y="318311"/>
                    <a:pt x="289602" y="314823"/>
                  </a:cubicBezTo>
                  <a:lnTo>
                    <a:pt x="142850" y="314823"/>
                  </a:lnTo>
                  <a:lnTo>
                    <a:pt x="143397" y="316865"/>
                  </a:lnTo>
                  <a:cubicBezTo>
                    <a:pt x="151629" y="321811"/>
                    <a:pt x="156401" y="330956"/>
                    <a:pt x="156401" y="341215"/>
                  </a:cubicBezTo>
                  <a:cubicBezTo>
                    <a:pt x="156401" y="359094"/>
                    <a:pt x="141907" y="373588"/>
                    <a:pt x="124028" y="373588"/>
                  </a:cubicBezTo>
                  <a:cubicBezTo>
                    <a:pt x="106149" y="373588"/>
                    <a:pt x="91655" y="359094"/>
                    <a:pt x="91655" y="341215"/>
                  </a:cubicBezTo>
                  <a:cubicBezTo>
                    <a:pt x="91655" y="329356"/>
                    <a:pt x="98032" y="318986"/>
                    <a:pt x="108649" y="315212"/>
                  </a:cubicBezTo>
                  <a:lnTo>
                    <a:pt x="33542" y="34909"/>
                  </a:lnTo>
                  <a:lnTo>
                    <a:pt x="0" y="34909"/>
                  </a:lnTo>
                  <a:lnTo>
                    <a:pt x="0" y="1773"/>
                  </a:lnTo>
                  <a:lnTo>
                    <a:pt x="51879" y="17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194" name="그룹 193">
            <a:extLst>
              <a:ext uri="{FF2B5EF4-FFF2-40B4-BE49-F238E27FC236}">
                <a16:creationId xmlns:a16="http://schemas.microsoft.com/office/drawing/2014/main" id="{526ED6DA-42D6-4B4D-AB55-D0A5C7666046}"/>
              </a:ext>
            </a:extLst>
          </p:cNvPr>
          <p:cNvGrpSpPr/>
          <p:nvPr/>
        </p:nvGrpSpPr>
        <p:grpSpPr>
          <a:xfrm>
            <a:off x="8010373" y="4050316"/>
            <a:ext cx="469460" cy="469040"/>
            <a:chOff x="2701954" y="2184952"/>
            <a:chExt cx="469460" cy="469040"/>
          </a:xfrm>
        </p:grpSpPr>
        <p:sp>
          <p:nvSpPr>
            <p:cNvPr id="195" name="Graphic 2">
              <a:extLst>
                <a:ext uri="{FF2B5EF4-FFF2-40B4-BE49-F238E27FC236}">
                  <a16:creationId xmlns:a16="http://schemas.microsoft.com/office/drawing/2014/main" id="{19C61FB0-E426-4653-9CD3-DC27BECB4C66}"/>
                </a:ext>
              </a:extLst>
            </p:cNvPr>
            <p:cNvSpPr/>
            <p:nvPr/>
          </p:nvSpPr>
          <p:spPr>
            <a:xfrm>
              <a:off x="2701954" y="2184952"/>
              <a:ext cx="469460" cy="469040"/>
            </a:xfrm>
            <a:custGeom>
              <a:avLst/>
              <a:gdLst>
                <a:gd name="connsiteX0" fmla="*/ 466748 w 936037"/>
                <a:gd name="connsiteY0" fmla="*/ 935176 h 935201"/>
                <a:gd name="connsiteX1" fmla="*/ 34 w 936037"/>
                <a:gd name="connsiteY1" fmla="*/ 454917 h 935201"/>
                <a:gd name="connsiteX2" fmla="*/ 478111 w 936037"/>
                <a:gd name="connsiteY2" fmla="*/ 29 h 935201"/>
                <a:gd name="connsiteX3" fmla="*/ 935972 w 936037"/>
                <a:gd name="connsiteY3" fmla="*/ 472888 h 935201"/>
                <a:gd name="connsiteX4" fmla="*/ 466748 w 936037"/>
                <a:gd name="connsiteY4" fmla="*/ 935176 h 935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36037" h="935201">
                  <a:moveTo>
                    <a:pt x="466748" y="935176"/>
                  </a:moveTo>
                  <a:cubicBezTo>
                    <a:pt x="200290" y="932335"/>
                    <a:pt x="-3006" y="723159"/>
                    <a:pt x="34" y="454917"/>
                  </a:cubicBezTo>
                  <a:cubicBezTo>
                    <a:pt x="2941" y="200154"/>
                    <a:pt x="216279" y="-2811"/>
                    <a:pt x="478111" y="29"/>
                  </a:cubicBezTo>
                  <a:cubicBezTo>
                    <a:pt x="732082" y="2805"/>
                    <a:pt x="940267" y="217794"/>
                    <a:pt x="935972" y="472888"/>
                  </a:cubicBezTo>
                  <a:cubicBezTo>
                    <a:pt x="931678" y="730096"/>
                    <a:pt x="720784" y="937884"/>
                    <a:pt x="466748" y="935176"/>
                  </a:cubicBezTo>
                  <a:close/>
                </a:path>
              </a:pathLst>
            </a:custGeom>
            <a:solidFill>
              <a:schemeClr val="accent5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6" name="Freeform: Shape 186">
              <a:extLst>
                <a:ext uri="{FF2B5EF4-FFF2-40B4-BE49-F238E27FC236}">
                  <a16:creationId xmlns:a16="http://schemas.microsoft.com/office/drawing/2014/main" id="{3095A931-C671-46F5-877D-013F76AEB8B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2787077" y="2296418"/>
              <a:ext cx="257510" cy="252537"/>
            </a:xfrm>
            <a:custGeom>
              <a:avLst/>
              <a:gdLst>
                <a:gd name="connsiteX0" fmla="*/ 259176 w 319345"/>
                <a:gd name="connsiteY0" fmla="*/ 0 h 313178"/>
                <a:gd name="connsiteX1" fmla="*/ 319345 w 319345"/>
                <a:gd name="connsiteY1" fmla="*/ 60169 h 313178"/>
                <a:gd name="connsiteX2" fmla="*/ 259176 w 319345"/>
                <a:gd name="connsiteY2" fmla="*/ 120338 h 313178"/>
                <a:gd name="connsiteX3" fmla="*/ 218512 w 319345"/>
                <a:gd name="connsiteY3" fmla="*/ 104268 h 313178"/>
                <a:gd name="connsiteX4" fmla="*/ 120253 w 319345"/>
                <a:gd name="connsiteY4" fmla="*/ 155775 h 313178"/>
                <a:gd name="connsiteX5" fmla="*/ 119870 w 319345"/>
                <a:gd name="connsiteY5" fmla="*/ 159575 h 313178"/>
                <a:gd name="connsiteX6" fmla="*/ 216753 w 319345"/>
                <a:gd name="connsiteY6" fmla="*/ 210361 h 313178"/>
                <a:gd name="connsiteX7" fmla="*/ 259176 w 319345"/>
                <a:gd name="connsiteY7" fmla="*/ 192840 h 313178"/>
                <a:gd name="connsiteX8" fmla="*/ 319345 w 319345"/>
                <a:gd name="connsiteY8" fmla="*/ 253009 h 313178"/>
                <a:gd name="connsiteX9" fmla="*/ 259176 w 319345"/>
                <a:gd name="connsiteY9" fmla="*/ 313178 h 313178"/>
                <a:gd name="connsiteX10" fmla="*/ 199171 w 319345"/>
                <a:gd name="connsiteY10" fmla="*/ 254636 h 313178"/>
                <a:gd name="connsiteX11" fmla="*/ 97828 w 319345"/>
                <a:gd name="connsiteY11" fmla="*/ 201512 h 313178"/>
                <a:gd name="connsiteX12" fmla="*/ 60169 w 319345"/>
                <a:gd name="connsiteY12" fmla="*/ 215103 h 313178"/>
                <a:gd name="connsiteX13" fmla="*/ 0 w 319345"/>
                <a:gd name="connsiteY13" fmla="*/ 154934 h 313178"/>
                <a:gd name="connsiteX14" fmla="*/ 60169 w 319345"/>
                <a:gd name="connsiteY14" fmla="*/ 94765 h 313178"/>
                <a:gd name="connsiteX15" fmla="*/ 102040 w 319345"/>
                <a:gd name="connsiteY15" fmla="*/ 111831 h 313178"/>
                <a:gd name="connsiteX16" fmla="*/ 199086 w 319345"/>
                <a:gd name="connsiteY16" fmla="*/ 60958 h 313178"/>
                <a:gd name="connsiteX17" fmla="*/ 199007 w 319345"/>
                <a:gd name="connsiteY17" fmla="*/ 60169 h 313178"/>
                <a:gd name="connsiteX18" fmla="*/ 259176 w 319345"/>
                <a:gd name="connsiteY18" fmla="*/ 0 h 313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19345" h="313178">
                  <a:moveTo>
                    <a:pt x="259176" y="0"/>
                  </a:moveTo>
                  <a:cubicBezTo>
                    <a:pt x="292406" y="0"/>
                    <a:pt x="319345" y="26938"/>
                    <a:pt x="319345" y="60169"/>
                  </a:cubicBezTo>
                  <a:cubicBezTo>
                    <a:pt x="319345" y="93400"/>
                    <a:pt x="292406" y="120338"/>
                    <a:pt x="259176" y="120338"/>
                  </a:cubicBezTo>
                  <a:cubicBezTo>
                    <a:pt x="243437" y="120338"/>
                    <a:pt x="229109" y="114295"/>
                    <a:pt x="218512" y="104268"/>
                  </a:cubicBezTo>
                  <a:lnTo>
                    <a:pt x="120253" y="155775"/>
                  </a:lnTo>
                  <a:lnTo>
                    <a:pt x="119870" y="159575"/>
                  </a:lnTo>
                  <a:lnTo>
                    <a:pt x="216753" y="210361"/>
                  </a:lnTo>
                  <a:cubicBezTo>
                    <a:pt x="227622" y="199528"/>
                    <a:pt x="242618" y="192840"/>
                    <a:pt x="259176" y="192840"/>
                  </a:cubicBezTo>
                  <a:cubicBezTo>
                    <a:pt x="292406" y="192840"/>
                    <a:pt x="319345" y="219779"/>
                    <a:pt x="319345" y="253009"/>
                  </a:cubicBezTo>
                  <a:cubicBezTo>
                    <a:pt x="319345" y="286240"/>
                    <a:pt x="292406" y="313178"/>
                    <a:pt x="259176" y="313178"/>
                  </a:cubicBezTo>
                  <a:cubicBezTo>
                    <a:pt x="226491" y="313178"/>
                    <a:pt x="199893" y="287117"/>
                    <a:pt x="199171" y="254636"/>
                  </a:cubicBezTo>
                  <a:lnTo>
                    <a:pt x="97828" y="201512"/>
                  </a:lnTo>
                  <a:cubicBezTo>
                    <a:pt x="87665" y="210091"/>
                    <a:pt x="74502" y="215103"/>
                    <a:pt x="60169" y="215103"/>
                  </a:cubicBezTo>
                  <a:cubicBezTo>
                    <a:pt x="26939" y="215103"/>
                    <a:pt x="0" y="188165"/>
                    <a:pt x="0" y="154934"/>
                  </a:cubicBezTo>
                  <a:cubicBezTo>
                    <a:pt x="0" y="121704"/>
                    <a:pt x="26939" y="94765"/>
                    <a:pt x="60169" y="94765"/>
                  </a:cubicBezTo>
                  <a:cubicBezTo>
                    <a:pt x="76471" y="94765"/>
                    <a:pt x="91258" y="101247"/>
                    <a:pt x="102040" y="111831"/>
                  </a:cubicBezTo>
                  <a:lnTo>
                    <a:pt x="199086" y="60958"/>
                  </a:lnTo>
                  <a:cubicBezTo>
                    <a:pt x="199008" y="60696"/>
                    <a:pt x="199007" y="60433"/>
                    <a:pt x="199007" y="60169"/>
                  </a:cubicBezTo>
                  <a:cubicBezTo>
                    <a:pt x="199007" y="26938"/>
                    <a:pt x="225945" y="0"/>
                    <a:pt x="259176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97" name="Rectangle: Rounded Corners 201">
            <a:extLst>
              <a:ext uri="{FF2B5EF4-FFF2-40B4-BE49-F238E27FC236}">
                <a16:creationId xmlns:a16="http://schemas.microsoft.com/office/drawing/2014/main" id="{A217EECE-B2DA-418F-8F94-7B5E196534F0}"/>
              </a:ext>
            </a:extLst>
          </p:cNvPr>
          <p:cNvSpPr/>
          <p:nvPr/>
        </p:nvSpPr>
        <p:spPr>
          <a:xfrm>
            <a:off x="8924266" y="3216687"/>
            <a:ext cx="92833" cy="92833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그룹 197">
            <a:extLst>
              <a:ext uri="{FF2B5EF4-FFF2-40B4-BE49-F238E27FC236}">
                <a16:creationId xmlns:a16="http://schemas.microsoft.com/office/drawing/2014/main" id="{F63035EB-13A5-45F1-9574-A616BCF57AE2}"/>
              </a:ext>
            </a:extLst>
          </p:cNvPr>
          <p:cNvGrpSpPr/>
          <p:nvPr/>
        </p:nvGrpSpPr>
        <p:grpSpPr>
          <a:xfrm>
            <a:off x="8235552" y="1675366"/>
            <a:ext cx="578495" cy="578236"/>
            <a:chOff x="4059459" y="2413234"/>
            <a:chExt cx="578495" cy="578236"/>
          </a:xfrm>
        </p:grpSpPr>
        <p:sp>
          <p:nvSpPr>
            <p:cNvPr id="199" name="Graphic 2">
              <a:extLst>
                <a:ext uri="{FF2B5EF4-FFF2-40B4-BE49-F238E27FC236}">
                  <a16:creationId xmlns:a16="http://schemas.microsoft.com/office/drawing/2014/main" id="{CEEF4418-745C-40CD-8407-37E00D816A4D}"/>
                </a:ext>
              </a:extLst>
            </p:cNvPr>
            <p:cNvSpPr/>
            <p:nvPr/>
          </p:nvSpPr>
          <p:spPr>
            <a:xfrm>
              <a:off x="4059459" y="2413234"/>
              <a:ext cx="578495" cy="578236"/>
            </a:xfrm>
            <a:custGeom>
              <a:avLst/>
              <a:gdLst>
                <a:gd name="connsiteX0" fmla="*/ 1153440 w 1153439"/>
                <a:gd name="connsiteY0" fmla="*/ 576199 h 1152921"/>
                <a:gd name="connsiteX1" fmla="*/ 571633 w 1153439"/>
                <a:gd name="connsiteY1" fmla="*/ 1152919 h 1152921"/>
                <a:gd name="connsiteX2" fmla="*/ 1 w 1153439"/>
                <a:gd name="connsiteY2" fmla="*/ 575539 h 1152921"/>
                <a:gd name="connsiteX3" fmla="*/ 573879 w 1153439"/>
                <a:gd name="connsiteY3" fmla="*/ 8 h 1152921"/>
                <a:gd name="connsiteX4" fmla="*/ 1153440 w 1153439"/>
                <a:gd name="connsiteY4" fmla="*/ 576199 h 1152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3439" h="1152921">
                  <a:moveTo>
                    <a:pt x="1153440" y="576199"/>
                  </a:moveTo>
                  <a:cubicBezTo>
                    <a:pt x="1153704" y="897825"/>
                    <a:pt x="896364" y="1153844"/>
                    <a:pt x="571633" y="1152919"/>
                  </a:cubicBezTo>
                  <a:cubicBezTo>
                    <a:pt x="265401" y="1152060"/>
                    <a:pt x="-462" y="908264"/>
                    <a:pt x="1" y="575539"/>
                  </a:cubicBezTo>
                  <a:cubicBezTo>
                    <a:pt x="463" y="254508"/>
                    <a:pt x="252782" y="1594"/>
                    <a:pt x="573879" y="8"/>
                  </a:cubicBezTo>
                  <a:cubicBezTo>
                    <a:pt x="905547" y="-1709"/>
                    <a:pt x="1153704" y="264616"/>
                    <a:pt x="1153440" y="576199"/>
                  </a:cubicBezTo>
                  <a:close/>
                </a:path>
              </a:pathLst>
            </a:custGeom>
            <a:solidFill>
              <a:schemeClr val="accent1"/>
            </a:solidFill>
            <a:ln w="660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00" name="그룹 199">
              <a:extLst>
                <a:ext uri="{FF2B5EF4-FFF2-40B4-BE49-F238E27FC236}">
                  <a16:creationId xmlns:a16="http://schemas.microsoft.com/office/drawing/2014/main" id="{303A1FA4-256F-4D0C-B4D6-B5CD4E18623F}"/>
                </a:ext>
              </a:extLst>
            </p:cNvPr>
            <p:cNvGrpSpPr/>
            <p:nvPr/>
          </p:nvGrpSpPr>
          <p:grpSpPr>
            <a:xfrm>
              <a:off x="4159551" y="2525122"/>
              <a:ext cx="366765" cy="313879"/>
              <a:chOff x="4159551" y="2525122"/>
              <a:chExt cx="366765" cy="313879"/>
            </a:xfrm>
          </p:grpSpPr>
          <p:sp>
            <p:nvSpPr>
              <p:cNvPr id="201" name="자유형: 도형 200">
                <a:extLst>
                  <a:ext uri="{FF2B5EF4-FFF2-40B4-BE49-F238E27FC236}">
                    <a16:creationId xmlns:a16="http://schemas.microsoft.com/office/drawing/2014/main" id="{729CDAAD-770A-489A-A29F-F82F748C1D86}"/>
                  </a:ext>
                </a:extLst>
              </p:cNvPr>
              <p:cNvSpPr/>
              <p:nvPr/>
            </p:nvSpPr>
            <p:spPr>
              <a:xfrm>
                <a:off x="4159551" y="2525312"/>
                <a:ext cx="264569" cy="313689"/>
              </a:xfrm>
              <a:custGeom>
                <a:avLst/>
                <a:gdLst>
                  <a:gd name="connsiteX0" fmla="*/ 264378 w 264569"/>
                  <a:gd name="connsiteY0" fmla="*/ 270439 h 313689"/>
                  <a:gd name="connsiteX1" fmla="*/ 264188 w 264569"/>
                  <a:gd name="connsiteY1" fmla="*/ 139111 h 313689"/>
                  <a:gd name="connsiteX2" fmla="*/ 260320 w 264569"/>
                  <a:gd name="connsiteY2" fmla="*/ 131198 h 313689"/>
                  <a:gd name="connsiteX3" fmla="*/ 242813 w 264569"/>
                  <a:gd name="connsiteY3" fmla="*/ 130756 h 313689"/>
                  <a:gd name="connsiteX4" fmla="*/ 223766 w 264569"/>
                  <a:gd name="connsiteY4" fmla="*/ 120672 h 313689"/>
                  <a:gd name="connsiteX5" fmla="*/ 156369 w 264569"/>
                  <a:gd name="connsiteY5" fmla="*/ 7131 h 313689"/>
                  <a:gd name="connsiteX6" fmla="*/ 144017 w 264569"/>
                  <a:gd name="connsiteY6" fmla="*/ 20 h 313689"/>
                  <a:gd name="connsiteX7" fmla="*/ 113838 w 264569"/>
                  <a:gd name="connsiteY7" fmla="*/ 145 h 313689"/>
                  <a:gd name="connsiteX8" fmla="*/ 105046 w 264569"/>
                  <a:gd name="connsiteY8" fmla="*/ 8152 h 313689"/>
                  <a:gd name="connsiteX9" fmla="*/ 105471 w 264569"/>
                  <a:gd name="connsiteY9" fmla="*/ 93235 h 313689"/>
                  <a:gd name="connsiteX10" fmla="*/ 94670 w 264569"/>
                  <a:gd name="connsiteY10" fmla="*/ 104712 h 313689"/>
                  <a:gd name="connsiteX11" fmla="*/ 11345 w 264569"/>
                  <a:gd name="connsiteY11" fmla="*/ 104303 h 313689"/>
                  <a:gd name="connsiteX12" fmla="*/ 504 w 264569"/>
                  <a:gd name="connsiteY12" fmla="*/ 115209 h 313689"/>
                  <a:gd name="connsiteX13" fmla="*/ 83 w 264569"/>
                  <a:gd name="connsiteY13" fmla="*/ 256054 h 313689"/>
                  <a:gd name="connsiteX14" fmla="*/ 14314 w 264569"/>
                  <a:gd name="connsiteY14" fmla="*/ 295115 h 313689"/>
                  <a:gd name="connsiteX15" fmla="*/ 28925 w 264569"/>
                  <a:gd name="connsiteY15" fmla="*/ 307576 h 313689"/>
                  <a:gd name="connsiteX16" fmla="*/ 42756 w 264569"/>
                  <a:gd name="connsiteY16" fmla="*/ 313367 h 313689"/>
                  <a:gd name="connsiteX17" fmla="*/ 142454 w 264569"/>
                  <a:gd name="connsiteY17" fmla="*/ 313610 h 313689"/>
                  <a:gd name="connsiteX18" fmla="*/ 195778 w 264569"/>
                  <a:gd name="connsiteY18" fmla="*/ 293353 h 313689"/>
                  <a:gd name="connsiteX19" fmla="*/ 211127 w 264569"/>
                  <a:gd name="connsiteY19" fmla="*/ 287193 h 313689"/>
                  <a:gd name="connsiteX20" fmla="*/ 258550 w 264569"/>
                  <a:gd name="connsiteY20" fmla="*/ 286942 h 313689"/>
                  <a:gd name="connsiteX21" fmla="*/ 264378 w 264569"/>
                  <a:gd name="connsiteY21" fmla="*/ 270439 h 313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264569" h="313689">
                    <a:moveTo>
                      <a:pt x="264378" y="270439"/>
                    </a:moveTo>
                    <a:cubicBezTo>
                      <a:pt x="264265" y="264389"/>
                      <a:pt x="264265" y="140006"/>
                      <a:pt x="264188" y="139111"/>
                    </a:cubicBezTo>
                    <a:cubicBezTo>
                      <a:pt x="263722" y="133826"/>
                      <a:pt x="265439" y="130939"/>
                      <a:pt x="260320" y="131198"/>
                    </a:cubicBezTo>
                    <a:cubicBezTo>
                      <a:pt x="254529" y="131493"/>
                      <a:pt x="250734" y="130845"/>
                      <a:pt x="242813" y="130756"/>
                    </a:cubicBezTo>
                    <a:cubicBezTo>
                      <a:pt x="233579" y="130655"/>
                      <a:pt x="227541" y="129015"/>
                      <a:pt x="223766" y="120672"/>
                    </a:cubicBezTo>
                    <a:cubicBezTo>
                      <a:pt x="222766" y="118461"/>
                      <a:pt x="177384" y="42996"/>
                      <a:pt x="156369" y="7131"/>
                    </a:cubicBezTo>
                    <a:cubicBezTo>
                      <a:pt x="153352" y="1980"/>
                      <a:pt x="149881" y="-215"/>
                      <a:pt x="144017" y="20"/>
                    </a:cubicBezTo>
                    <a:cubicBezTo>
                      <a:pt x="133962" y="421"/>
                      <a:pt x="125092" y="554"/>
                      <a:pt x="113838" y="145"/>
                    </a:cubicBezTo>
                    <a:cubicBezTo>
                      <a:pt x="106637" y="-559"/>
                      <a:pt x="104945" y="1174"/>
                      <a:pt x="105046" y="8152"/>
                    </a:cubicBezTo>
                    <a:cubicBezTo>
                      <a:pt x="105451" y="36509"/>
                      <a:pt x="105159" y="64874"/>
                      <a:pt x="105471" y="93235"/>
                    </a:cubicBezTo>
                    <a:cubicBezTo>
                      <a:pt x="105556" y="101075"/>
                      <a:pt x="104203" y="104967"/>
                      <a:pt x="94670" y="104712"/>
                    </a:cubicBezTo>
                    <a:cubicBezTo>
                      <a:pt x="66913" y="103963"/>
                      <a:pt x="39119" y="104615"/>
                      <a:pt x="11345" y="104303"/>
                    </a:cubicBezTo>
                    <a:cubicBezTo>
                      <a:pt x="3302" y="104214"/>
                      <a:pt x="-634" y="106271"/>
                      <a:pt x="504" y="115209"/>
                    </a:cubicBezTo>
                    <a:cubicBezTo>
                      <a:pt x="1302" y="121498"/>
                      <a:pt x="1034" y="215511"/>
                      <a:pt x="83" y="256054"/>
                    </a:cubicBezTo>
                    <a:cubicBezTo>
                      <a:pt x="-298" y="272351"/>
                      <a:pt x="58" y="284658"/>
                      <a:pt x="14314" y="295115"/>
                    </a:cubicBezTo>
                    <a:cubicBezTo>
                      <a:pt x="19125" y="298974"/>
                      <a:pt x="24228" y="303040"/>
                      <a:pt x="28925" y="307576"/>
                    </a:cubicBezTo>
                    <a:cubicBezTo>
                      <a:pt x="33737" y="311436"/>
                      <a:pt x="37061" y="313396"/>
                      <a:pt x="42756" y="313367"/>
                    </a:cubicBezTo>
                    <a:cubicBezTo>
                      <a:pt x="75988" y="313201"/>
                      <a:pt x="109221" y="313286"/>
                      <a:pt x="142454" y="313610"/>
                    </a:cubicBezTo>
                    <a:cubicBezTo>
                      <a:pt x="175217" y="313930"/>
                      <a:pt x="175383" y="314266"/>
                      <a:pt x="195778" y="293353"/>
                    </a:cubicBezTo>
                    <a:cubicBezTo>
                      <a:pt x="200322" y="288692"/>
                      <a:pt x="204947" y="287128"/>
                      <a:pt x="211127" y="287193"/>
                    </a:cubicBezTo>
                    <a:cubicBezTo>
                      <a:pt x="226933" y="287359"/>
                      <a:pt x="242740" y="287060"/>
                      <a:pt x="258550" y="286942"/>
                    </a:cubicBezTo>
                    <a:cubicBezTo>
                      <a:pt x="265824" y="283346"/>
                      <a:pt x="264548" y="279478"/>
                      <a:pt x="264378" y="270439"/>
                    </a:cubicBezTo>
                    <a:close/>
                  </a:path>
                </a:pathLst>
              </a:custGeom>
              <a:solidFill>
                <a:srgbClr val="020286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2" name="자유형: 도형 201">
                <a:extLst>
                  <a:ext uri="{FF2B5EF4-FFF2-40B4-BE49-F238E27FC236}">
                    <a16:creationId xmlns:a16="http://schemas.microsoft.com/office/drawing/2014/main" id="{827E11D2-C41D-4842-9917-7D0104960ABE}"/>
                  </a:ext>
                </a:extLst>
              </p:cNvPr>
              <p:cNvSpPr/>
              <p:nvPr/>
            </p:nvSpPr>
            <p:spPr>
              <a:xfrm>
                <a:off x="4159620" y="2525122"/>
                <a:ext cx="366693" cy="313843"/>
              </a:xfrm>
              <a:custGeom>
                <a:avLst/>
                <a:gdLst>
                  <a:gd name="connsiteX0" fmla="*/ 366563 w 366693"/>
                  <a:gd name="connsiteY0" fmla="*/ 305604 h 313843"/>
                  <a:gd name="connsiteX1" fmla="*/ 366693 w 366693"/>
                  <a:gd name="connsiteY1" fmla="*/ 113403 h 313843"/>
                  <a:gd name="connsiteX2" fmla="*/ 357994 w 366693"/>
                  <a:gd name="connsiteY2" fmla="*/ 104578 h 313843"/>
                  <a:gd name="connsiteX3" fmla="*/ 278378 w 366693"/>
                  <a:gd name="connsiteY3" fmla="*/ 104534 h 313843"/>
                  <a:gd name="connsiteX4" fmla="*/ 261766 w 366693"/>
                  <a:gd name="connsiteY4" fmla="*/ 120628 h 313843"/>
                  <a:gd name="connsiteX5" fmla="*/ 258514 w 366693"/>
                  <a:gd name="connsiteY5" fmla="*/ 130785 h 313843"/>
                  <a:gd name="connsiteX6" fmla="*/ 242809 w 366693"/>
                  <a:gd name="connsiteY6" fmla="*/ 130756 h 313843"/>
                  <a:gd name="connsiteX7" fmla="*/ 223762 w 366693"/>
                  <a:gd name="connsiteY7" fmla="*/ 120672 h 313843"/>
                  <a:gd name="connsiteX8" fmla="*/ 156365 w 366693"/>
                  <a:gd name="connsiteY8" fmla="*/ 7131 h 313843"/>
                  <a:gd name="connsiteX9" fmla="*/ 144013 w 366693"/>
                  <a:gd name="connsiteY9" fmla="*/ 20 h 313843"/>
                  <a:gd name="connsiteX10" fmla="*/ 113834 w 366693"/>
                  <a:gd name="connsiteY10" fmla="*/ 145 h 313843"/>
                  <a:gd name="connsiteX11" fmla="*/ 105042 w 366693"/>
                  <a:gd name="connsiteY11" fmla="*/ 8152 h 313843"/>
                  <a:gd name="connsiteX12" fmla="*/ 105467 w 366693"/>
                  <a:gd name="connsiteY12" fmla="*/ 93235 h 313843"/>
                  <a:gd name="connsiteX13" fmla="*/ 94666 w 366693"/>
                  <a:gd name="connsiteY13" fmla="*/ 104712 h 313843"/>
                  <a:gd name="connsiteX14" fmla="*/ 11341 w 366693"/>
                  <a:gd name="connsiteY14" fmla="*/ 104303 h 313843"/>
                  <a:gd name="connsiteX15" fmla="*/ 504 w 366693"/>
                  <a:gd name="connsiteY15" fmla="*/ 115213 h 313843"/>
                  <a:gd name="connsiteX16" fmla="*/ 83 w 366693"/>
                  <a:gd name="connsiteY16" fmla="*/ 256058 h 313843"/>
                  <a:gd name="connsiteX17" fmla="*/ 14314 w 366693"/>
                  <a:gd name="connsiteY17" fmla="*/ 295119 h 313843"/>
                  <a:gd name="connsiteX18" fmla="*/ 28925 w 366693"/>
                  <a:gd name="connsiteY18" fmla="*/ 307580 h 313843"/>
                  <a:gd name="connsiteX19" fmla="*/ 42756 w 366693"/>
                  <a:gd name="connsiteY19" fmla="*/ 313371 h 313843"/>
                  <a:gd name="connsiteX20" fmla="*/ 142454 w 366693"/>
                  <a:gd name="connsiteY20" fmla="*/ 313614 h 313843"/>
                  <a:gd name="connsiteX21" fmla="*/ 195778 w 366693"/>
                  <a:gd name="connsiteY21" fmla="*/ 293357 h 313843"/>
                  <a:gd name="connsiteX22" fmla="*/ 211127 w 366693"/>
                  <a:gd name="connsiteY22" fmla="*/ 287197 h 313843"/>
                  <a:gd name="connsiteX23" fmla="*/ 258550 w 366693"/>
                  <a:gd name="connsiteY23" fmla="*/ 286946 h 313843"/>
                  <a:gd name="connsiteX24" fmla="*/ 261491 w 366693"/>
                  <a:gd name="connsiteY24" fmla="*/ 305713 h 313843"/>
                  <a:gd name="connsiteX25" fmla="*/ 269371 w 366693"/>
                  <a:gd name="connsiteY25" fmla="*/ 313841 h 313843"/>
                  <a:gd name="connsiteX26" fmla="*/ 359039 w 366693"/>
                  <a:gd name="connsiteY26" fmla="*/ 313460 h 313843"/>
                  <a:gd name="connsiteX27" fmla="*/ 366563 w 366693"/>
                  <a:gd name="connsiteY27" fmla="*/ 305604 h 313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66693" h="313843">
                    <a:moveTo>
                      <a:pt x="366563" y="305604"/>
                    </a:moveTo>
                    <a:cubicBezTo>
                      <a:pt x="366349" y="296147"/>
                      <a:pt x="366401" y="168015"/>
                      <a:pt x="366693" y="113403"/>
                    </a:cubicBezTo>
                    <a:cubicBezTo>
                      <a:pt x="366729" y="106862"/>
                      <a:pt x="365101" y="104473"/>
                      <a:pt x="357994" y="104578"/>
                    </a:cubicBezTo>
                    <a:cubicBezTo>
                      <a:pt x="331463" y="104967"/>
                      <a:pt x="304917" y="104663"/>
                      <a:pt x="278378" y="104534"/>
                    </a:cubicBezTo>
                    <a:cubicBezTo>
                      <a:pt x="261928" y="104457"/>
                      <a:pt x="261944" y="104388"/>
                      <a:pt x="261766" y="120628"/>
                    </a:cubicBezTo>
                    <a:cubicBezTo>
                      <a:pt x="261721" y="124584"/>
                      <a:pt x="262446" y="129027"/>
                      <a:pt x="258514" y="130785"/>
                    </a:cubicBezTo>
                    <a:cubicBezTo>
                      <a:pt x="253897" y="131198"/>
                      <a:pt x="249398" y="130829"/>
                      <a:pt x="242809" y="130756"/>
                    </a:cubicBezTo>
                    <a:cubicBezTo>
                      <a:pt x="233575" y="130655"/>
                      <a:pt x="227537" y="129015"/>
                      <a:pt x="223762" y="120672"/>
                    </a:cubicBezTo>
                    <a:cubicBezTo>
                      <a:pt x="222762" y="118461"/>
                      <a:pt x="177380" y="42996"/>
                      <a:pt x="156365" y="7131"/>
                    </a:cubicBezTo>
                    <a:cubicBezTo>
                      <a:pt x="153348" y="1980"/>
                      <a:pt x="149877" y="-215"/>
                      <a:pt x="144013" y="20"/>
                    </a:cubicBezTo>
                    <a:cubicBezTo>
                      <a:pt x="133958" y="421"/>
                      <a:pt x="125088" y="554"/>
                      <a:pt x="113834" y="145"/>
                    </a:cubicBezTo>
                    <a:cubicBezTo>
                      <a:pt x="106633" y="-559"/>
                      <a:pt x="104941" y="1174"/>
                      <a:pt x="105042" y="8152"/>
                    </a:cubicBezTo>
                    <a:cubicBezTo>
                      <a:pt x="105447" y="36509"/>
                      <a:pt x="105155" y="64874"/>
                      <a:pt x="105467" y="93235"/>
                    </a:cubicBezTo>
                    <a:cubicBezTo>
                      <a:pt x="105552" y="101075"/>
                      <a:pt x="104199" y="104967"/>
                      <a:pt x="94666" y="104712"/>
                    </a:cubicBezTo>
                    <a:cubicBezTo>
                      <a:pt x="66909" y="103963"/>
                      <a:pt x="39115" y="104615"/>
                      <a:pt x="11341" y="104303"/>
                    </a:cubicBezTo>
                    <a:cubicBezTo>
                      <a:pt x="3302" y="104218"/>
                      <a:pt x="-634" y="106275"/>
                      <a:pt x="504" y="115213"/>
                    </a:cubicBezTo>
                    <a:cubicBezTo>
                      <a:pt x="1302" y="121502"/>
                      <a:pt x="1034" y="215511"/>
                      <a:pt x="83" y="256058"/>
                    </a:cubicBezTo>
                    <a:cubicBezTo>
                      <a:pt x="-298" y="272355"/>
                      <a:pt x="58" y="284662"/>
                      <a:pt x="14314" y="295119"/>
                    </a:cubicBezTo>
                    <a:cubicBezTo>
                      <a:pt x="19125" y="298978"/>
                      <a:pt x="24228" y="303044"/>
                      <a:pt x="28925" y="307580"/>
                    </a:cubicBezTo>
                    <a:cubicBezTo>
                      <a:pt x="33737" y="311440"/>
                      <a:pt x="37061" y="313400"/>
                      <a:pt x="42756" y="313371"/>
                    </a:cubicBezTo>
                    <a:cubicBezTo>
                      <a:pt x="75988" y="313205"/>
                      <a:pt x="109221" y="313290"/>
                      <a:pt x="142454" y="313614"/>
                    </a:cubicBezTo>
                    <a:cubicBezTo>
                      <a:pt x="175217" y="313934"/>
                      <a:pt x="175383" y="314270"/>
                      <a:pt x="195778" y="293357"/>
                    </a:cubicBezTo>
                    <a:cubicBezTo>
                      <a:pt x="200322" y="288696"/>
                      <a:pt x="204947" y="287133"/>
                      <a:pt x="211127" y="287197"/>
                    </a:cubicBezTo>
                    <a:cubicBezTo>
                      <a:pt x="226933" y="287363"/>
                      <a:pt x="242740" y="287064"/>
                      <a:pt x="258550" y="286946"/>
                    </a:cubicBezTo>
                    <a:cubicBezTo>
                      <a:pt x="265054" y="292276"/>
                      <a:pt x="260984" y="299460"/>
                      <a:pt x="261491" y="305713"/>
                    </a:cubicBezTo>
                    <a:cubicBezTo>
                      <a:pt x="261948" y="311342"/>
                      <a:pt x="263115" y="313926"/>
                      <a:pt x="269371" y="313841"/>
                    </a:cubicBezTo>
                    <a:cubicBezTo>
                      <a:pt x="299259" y="313424"/>
                      <a:pt x="329155" y="313047"/>
                      <a:pt x="359039" y="313460"/>
                    </a:cubicBezTo>
                    <a:cubicBezTo>
                      <a:pt x="365956" y="313558"/>
                      <a:pt x="366685" y="310921"/>
                      <a:pt x="366563" y="305604"/>
                    </a:cubicBezTo>
                    <a:close/>
                  </a:path>
                </a:pathLst>
              </a:custGeom>
              <a:solidFill>
                <a:srgbClr val="37379A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3" name="자유형: 도형 202">
                <a:extLst>
                  <a:ext uri="{FF2B5EF4-FFF2-40B4-BE49-F238E27FC236}">
                    <a16:creationId xmlns:a16="http://schemas.microsoft.com/office/drawing/2014/main" id="{9C295FCF-EC71-4C6E-8C15-78FA8E2F5C76}"/>
                  </a:ext>
                </a:extLst>
              </p:cNvPr>
              <p:cNvSpPr/>
              <p:nvPr/>
            </p:nvSpPr>
            <p:spPr>
              <a:xfrm>
                <a:off x="4421083" y="2629649"/>
                <a:ext cx="105233" cy="209320"/>
              </a:xfrm>
              <a:custGeom>
                <a:avLst/>
                <a:gdLst>
                  <a:gd name="connsiteX0" fmla="*/ 307 w 105233"/>
                  <a:gd name="connsiteY0" fmla="*/ 16104 h 209320"/>
                  <a:gd name="connsiteX1" fmla="*/ 16919 w 105233"/>
                  <a:gd name="connsiteY1" fmla="*/ 10 h 209320"/>
                  <a:gd name="connsiteX2" fmla="*/ 96534 w 105233"/>
                  <a:gd name="connsiteY2" fmla="*/ 55 h 209320"/>
                  <a:gd name="connsiteX3" fmla="*/ 105233 w 105233"/>
                  <a:gd name="connsiteY3" fmla="*/ 8880 h 209320"/>
                  <a:gd name="connsiteX4" fmla="*/ 105104 w 105233"/>
                  <a:gd name="connsiteY4" fmla="*/ 201081 h 209320"/>
                  <a:gd name="connsiteX5" fmla="*/ 97579 w 105233"/>
                  <a:gd name="connsiteY5" fmla="*/ 208937 h 209320"/>
                  <a:gd name="connsiteX6" fmla="*/ 7912 w 105233"/>
                  <a:gd name="connsiteY6" fmla="*/ 209318 h 209320"/>
                  <a:gd name="connsiteX7" fmla="*/ 31 w 105233"/>
                  <a:gd name="connsiteY7" fmla="*/ 201190 h 209320"/>
                  <a:gd name="connsiteX8" fmla="*/ 307 w 105233"/>
                  <a:gd name="connsiteY8" fmla="*/ 16104 h 2093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5233" h="209320">
                    <a:moveTo>
                      <a:pt x="307" y="16104"/>
                    </a:moveTo>
                    <a:cubicBezTo>
                      <a:pt x="485" y="-135"/>
                      <a:pt x="473" y="-66"/>
                      <a:pt x="16919" y="10"/>
                    </a:cubicBezTo>
                    <a:cubicBezTo>
                      <a:pt x="43457" y="136"/>
                      <a:pt x="70000" y="444"/>
                      <a:pt x="96534" y="55"/>
                    </a:cubicBezTo>
                    <a:cubicBezTo>
                      <a:pt x="103642" y="-50"/>
                      <a:pt x="105266" y="2339"/>
                      <a:pt x="105233" y="8880"/>
                    </a:cubicBezTo>
                    <a:cubicBezTo>
                      <a:pt x="104942" y="63488"/>
                      <a:pt x="104889" y="191624"/>
                      <a:pt x="105104" y="201081"/>
                    </a:cubicBezTo>
                    <a:cubicBezTo>
                      <a:pt x="105225" y="206394"/>
                      <a:pt x="104496" y="209034"/>
                      <a:pt x="97579" y="208937"/>
                    </a:cubicBezTo>
                    <a:cubicBezTo>
                      <a:pt x="67696" y="208524"/>
                      <a:pt x="37800" y="208901"/>
                      <a:pt x="7912" y="209318"/>
                    </a:cubicBezTo>
                    <a:cubicBezTo>
                      <a:pt x="1655" y="209407"/>
                      <a:pt x="489" y="206823"/>
                      <a:pt x="31" y="201190"/>
                    </a:cubicBezTo>
                    <a:cubicBezTo>
                      <a:pt x="-107" y="174275"/>
                      <a:pt x="254" y="20859"/>
                      <a:pt x="307" y="16104"/>
                    </a:cubicBezTo>
                    <a:close/>
                  </a:path>
                </a:pathLst>
              </a:custGeom>
              <a:solidFill>
                <a:srgbClr val="0B1862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4" name="자유형: 도형 203">
                <a:extLst>
                  <a:ext uri="{FF2B5EF4-FFF2-40B4-BE49-F238E27FC236}">
                    <a16:creationId xmlns:a16="http://schemas.microsoft.com/office/drawing/2014/main" id="{B68CECB1-A683-4A2F-AF94-5169F755A460}"/>
                  </a:ext>
                </a:extLst>
              </p:cNvPr>
              <p:cNvSpPr/>
              <p:nvPr/>
            </p:nvSpPr>
            <p:spPr>
              <a:xfrm>
                <a:off x="4514768" y="2781813"/>
                <a:ext cx="775" cy="996"/>
              </a:xfrm>
              <a:custGeom>
                <a:avLst/>
                <a:gdLst>
                  <a:gd name="connsiteX0" fmla="*/ 347 w 775"/>
                  <a:gd name="connsiteY0" fmla="*/ 991 h 996"/>
                  <a:gd name="connsiteX1" fmla="*/ 3 w 775"/>
                  <a:gd name="connsiteY1" fmla="*/ 380 h 996"/>
                  <a:gd name="connsiteX2" fmla="*/ 400 w 775"/>
                  <a:gd name="connsiteY2" fmla="*/ 11 h 996"/>
                  <a:gd name="connsiteX3" fmla="*/ 772 w 775"/>
                  <a:gd name="connsiteY3" fmla="*/ 623 h 996"/>
                  <a:gd name="connsiteX4" fmla="*/ 347 w 775"/>
                  <a:gd name="connsiteY4" fmla="*/ 991 h 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75" h="996">
                    <a:moveTo>
                      <a:pt x="347" y="991"/>
                    </a:moveTo>
                    <a:cubicBezTo>
                      <a:pt x="76" y="898"/>
                      <a:pt x="-18" y="663"/>
                      <a:pt x="3" y="380"/>
                    </a:cubicBezTo>
                    <a:cubicBezTo>
                      <a:pt x="19" y="149"/>
                      <a:pt x="128" y="-50"/>
                      <a:pt x="400" y="11"/>
                    </a:cubicBezTo>
                    <a:cubicBezTo>
                      <a:pt x="707" y="80"/>
                      <a:pt x="796" y="339"/>
                      <a:pt x="772" y="623"/>
                    </a:cubicBezTo>
                    <a:cubicBezTo>
                      <a:pt x="756" y="849"/>
                      <a:pt x="659" y="1032"/>
                      <a:pt x="347" y="991"/>
                    </a:cubicBezTo>
                    <a:close/>
                  </a:path>
                </a:pathLst>
              </a:custGeom>
              <a:solidFill>
                <a:srgbClr val="0087B2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5" name="자유형: 도형 204">
                <a:extLst>
                  <a:ext uri="{FF2B5EF4-FFF2-40B4-BE49-F238E27FC236}">
                    <a16:creationId xmlns:a16="http://schemas.microsoft.com/office/drawing/2014/main" id="{A3DA806A-CBD0-4E58-A594-73C6AAC63F31}"/>
                  </a:ext>
                </a:extLst>
              </p:cNvPr>
              <p:cNvSpPr/>
              <p:nvPr/>
            </p:nvSpPr>
            <p:spPr>
              <a:xfrm>
                <a:off x="4186346" y="2551376"/>
                <a:ext cx="235039" cy="261621"/>
              </a:xfrm>
              <a:custGeom>
                <a:avLst/>
                <a:gdLst>
                  <a:gd name="connsiteX0" fmla="*/ 222218 w 235039"/>
                  <a:gd name="connsiteY0" fmla="*/ 130037 h 261621"/>
                  <a:gd name="connsiteX1" fmla="*/ 235007 w 235039"/>
                  <a:gd name="connsiteY1" fmla="*/ 143830 h 261621"/>
                  <a:gd name="connsiteX2" fmla="*/ 235027 w 235039"/>
                  <a:gd name="connsiteY2" fmla="*/ 225256 h 261621"/>
                  <a:gd name="connsiteX3" fmla="*/ 225628 w 235039"/>
                  <a:gd name="connsiteY3" fmla="*/ 234980 h 261621"/>
                  <a:gd name="connsiteX4" fmla="*/ 166930 w 235039"/>
                  <a:gd name="connsiteY4" fmla="*/ 234919 h 261621"/>
                  <a:gd name="connsiteX5" fmla="*/ 159028 w 235039"/>
                  <a:gd name="connsiteY5" fmla="*/ 240447 h 261621"/>
                  <a:gd name="connsiteX6" fmla="*/ 107851 w 235039"/>
                  <a:gd name="connsiteY6" fmla="*/ 261296 h 261621"/>
                  <a:gd name="connsiteX7" fmla="*/ 24105 w 235039"/>
                  <a:gd name="connsiteY7" fmla="*/ 260773 h 261621"/>
                  <a:gd name="connsiteX8" fmla="*/ 0 w 235039"/>
                  <a:gd name="connsiteY8" fmla="*/ 237207 h 261621"/>
                  <a:gd name="connsiteX9" fmla="*/ 20 w 235039"/>
                  <a:gd name="connsiteY9" fmla="*/ 110747 h 261621"/>
                  <a:gd name="connsiteX10" fmla="*/ 6176 w 235039"/>
                  <a:gd name="connsiteY10" fmla="*/ 104316 h 261621"/>
                  <a:gd name="connsiteX11" fmla="*/ 95381 w 235039"/>
                  <a:gd name="connsiteY11" fmla="*/ 104600 h 261621"/>
                  <a:gd name="connsiteX12" fmla="*/ 104749 w 235039"/>
                  <a:gd name="connsiteY12" fmla="*/ 95431 h 261621"/>
                  <a:gd name="connsiteX13" fmla="*/ 104732 w 235039"/>
                  <a:gd name="connsiteY13" fmla="*/ 9032 h 261621"/>
                  <a:gd name="connsiteX14" fmla="*/ 107191 w 235039"/>
                  <a:gd name="connsiteY14" fmla="*/ 256 h 261621"/>
                  <a:gd name="connsiteX15" fmla="*/ 113893 w 235039"/>
                  <a:gd name="connsiteY15" fmla="*/ 6181 h 261621"/>
                  <a:gd name="connsiteX16" fmla="*/ 179545 w 235039"/>
                  <a:gd name="connsiteY16" fmla="*/ 116648 h 261621"/>
                  <a:gd name="connsiteX17" fmla="*/ 204160 w 235039"/>
                  <a:gd name="connsiteY17" fmla="*/ 130936 h 261621"/>
                  <a:gd name="connsiteX18" fmla="*/ 222218 w 235039"/>
                  <a:gd name="connsiteY18" fmla="*/ 130037 h 26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35039" h="261621">
                    <a:moveTo>
                      <a:pt x="222218" y="130037"/>
                    </a:moveTo>
                    <a:cubicBezTo>
                      <a:pt x="234942" y="131033"/>
                      <a:pt x="235011" y="131033"/>
                      <a:pt x="235007" y="143830"/>
                    </a:cubicBezTo>
                    <a:cubicBezTo>
                      <a:pt x="234995" y="170972"/>
                      <a:pt x="234602" y="198118"/>
                      <a:pt x="235027" y="225256"/>
                    </a:cubicBezTo>
                    <a:cubicBezTo>
                      <a:pt x="235145" y="232720"/>
                      <a:pt x="234525" y="236859"/>
                      <a:pt x="225628" y="234980"/>
                    </a:cubicBezTo>
                    <a:cubicBezTo>
                      <a:pt x="223733" y="234579"/>
                      <a:pt x="184190" y="235648"/>
                      <a:pt x="166930" y="234919"/>
                    </a:cubicBezTo>
                    <a:cubicBezTo>
                      <a:pt x="162827" y="234745"/>
                      <a:pt x="160863" y="237957"/>
                      <a:pt x="159028" y="240447"/>
                    </a:cubicBezTo>
                    <a:cubicBezTo>
                      <a:pt x="146158" y="257942"/>
                      <a:pt x="129586" y="263049"/>
                      <a:pt x="107851" y="261296"/>
                    </a:cubicBezTo>
                    <a:cubicBezTo>
                      <a:pt x="80101" y="259052"/>
                      <a:pt x="52036" y="260769"/>
                      <a:pt x="24105" y="260773"/>
                    </a:cubicBezTo>
                    <a:cubicBezTo>
                      <a:pt x="15993" y="260773"/>
                      <a:pt x="-12" y="245133"/>
                      <a:pt x="0" y="237207"/>
                    </a:cubicBezTo>
                    <a:cubicBezTo>
                      <a:pt x="53" y="195053"/>
                      <a:pt x="231" y="152902"/>
                      <a:pt x="20" y="110747"/>
                    </a:cubicBezTo>
                    <a:cubicBezTo>
                      <a:pt x="-4" y="105645"/>
                      <a:pt x="498" y="104235"/>
                      <a:pt x="6176" y="104316"/>
                    </a:cubicBezTo>
                    <a:cubicBezTo>
                      <a:pt x="35906" y="104737"/>
                      <a:pt x="65648" y="104409"/>
                      <a:pt x="95381" y="104600"/>
                    </a:cubicBezTo>
                    <a:cubicBezTo>
                      <a:pt x="102043" y="104644"/>
                      <a:pt x="104996" y="103984"/>
                      <a:pt x="104749" y="95431"/>
                    </a:cubicBezTo>
                    <a:cubicBezTo>
                      <a:pt x="103918" y="66653"/>
                      <a:pt x="104514" y="37834"/>
                      <a:pt x="104732" y="9032"/>
                    </a:cubicBezTo>
                    <a:cubicBezTo>
                      <a:pt x="104757" y="6002"/>
                      <a:pt x="102659" y="1657"/>
                      <a:pt x="107191" y="256"/>
                    </a:cubicBezTo>
                    <a:cubicBezTo>
                      <a:pt x="111787" y="-1166"/>
                      <a:pt x="112395" y="3690"/>
                      <a:pt x="113893" y="6181"/>
                    </a:cubicBezTo>
                    <a:cubicBezTo>
                      <a:pt x="135981" y="42884"/>
                      <a:pt x="158340" y="79438"/>
                      <a:pt x="179545" y="116648"/>
                    </a:cubicBezTo>
                    <a:cubicBezTo>
                      <a:pt x="185531" y="127153"/>
                      <a:pt x="191945" y="132693"/>
                      <a:pt x="204160" y="130936"/>
                    </a:cubicBezTo>
                    <a:cubicBezTo>
                      <a:pt x="210097" y="130085"/>
                      <a:pt x="216196" y="130304"/>
                      <a:pt x="222218" y="130037"/>
                    </a:cubicBezTo>
                    <a:close/>
                  </a:path>
                </a:pathLst>
              </a:custGeom>
              <a:solidFill>
                <a:srgbClr val="FCFBFE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  <p:sp>
            <p:nvSpPr>
              <p:cNvPr id="206" name="자유형: 도형 205">
                <a:extLst>
                  <a:ext uri="{FF2B5EF4-FFF2-40B4-BE49-F238E27FC236}">
                    <a16:creationId xmlns:a16="http://schemas.microsoft.com/office/drawing/2014/main" id="{4233971B-CD48-4A2C-B6C2-216540B7744B}"/>
                  </a:ext>
                </a:extLst>
              </p:cNvPr>
              <p:cNvSpPr/>
              <p:nvPr/>
            </p:nvSpPr>
            <p:spPr>
              <a:xfrm>
                <a:off x="4447575" y="2655801"/>
                <a:ext cx="52426" cy="156743"/>
              </a:xfrm>
              <a:custGeom>
                <a:avLst/>
                <a:gdLst>
                  <a:gd name="connsiteX0" fmla="*/ 51944 w 52426"/>
                  <a:gd name="connsiteY0" fmla="*/ 153614 h 156743"/>
                  <a:gd name="connsiteX1" fmla="*/ 47809 w 52426"/>
                  <a:gd name="connsiteY1" fmla="*/ 156737 h 156743"/>
                  <a:gd name="connsiteX2" fmla="*/ 5760 w 52426"/>
                  <a:gd name="connsiteY2" fmla="*/ 156644 h 156743"/>
                  <a:gd name="connsiteX3" fmla="*/ 1 w 52426"/>
                  <a:gd name="connsiteY3" fmla="*/ 150184 h 156743"/>
                  <a:gd name="connsiteX4" fmla="*/ 54 w 52426"/>
                  <a:gd name="connsiteY4" fmla="*/ 63242 h 156743"/>
                  <a:gd name="connsiteX5" fmla="*/ 13 w 52426"/>
                  <a:gd name="connsiteY5" fmla="*/ 7448 h 156743"/>
                  <a:gd name="connsiteX6" fmla="*/ 7696 w 52426"/>
                  <a:gd name="connsiteY6" fmla="*/ 53 h 156743"/>
                  <a:gd name="connsiteX7" fmla="*/ 46125 w 52426"/>
                  <a:gd name="connsiteY7" fmla="*/ 118 h 156743"/>
                  <a:gd name="connsiteX8" fmla="*/ 52426 w 52426"/>
                  <a:gd name="connsiteY8" fmla="*/ 5459 h 156743"/>
                  <a:gd name="connsiteX9" fmla="*/ 51940 w 52426"/>
                  <a:gd name="connsiteY9" fmla="*/ 151780 h 156743"/>
                  <a:gd name="connsiteX10" fmla="*/ 51944 w 52426"/>
                  <a:gd name="connsiteY10" fmla="*/ 153614 h 156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52426" h="156743">
                    <a:moveTo>
                      <a:pt x="51944" y="153614"/>
                    </a:moveTo>
                    <a:cubicBezTo>
                      <a:pt x="52171" y="156802"/>
                      <a:pt x="50251" y="156769"/>
                      <a:pt x="47809" y="156737"/>
                    </a:cubicBezTo>
                    <a:cubicBezTo>
                      <a:pt x="33793" y="156571"/>
                      <a:pt x="19768" y="156312"/>
                      <a:pt x="5760" y="156644"/>
                    </a:cubicBezTo>
                    <a:cubicBezTo>
                      <a:pt x="447" y="156769"/>
                      <a:pt x="-27" y="154651"/>
                      <a:pt x="1" y="150184"/>
                    </a:cubicBezTo>
                    <a:cubicBezTo>
                      <a:pt x="183" y="121204"/>
                      <a:pt x="58" y="92223"/>
                      <a:pt x="54" y="63242"/>
                    </a:cubicBezTo>
                    <a:cubicBezTo>
                      <a:pt x="54" y="44645"/>
                      <a:pt x="252" y="26045"/>
                      <a:pt x="13" y="7448"/>
                    </a:cubicBezTo>
                    <a:cubicBezTo>
                      <a:pt x="-60" y="1652"/>
                      <a:pt x="1082" y="-364"/>
                      <a:pt x="7696" y="53"/>
                    </a:cubicBezTo>
                    <a:cubicBezTo>
                      <a:pt x="20457" y="859"/>
                      <a:pt x="33311" y="195"/>
                      <a:pt x="46125" y="118"/>
                    </a:cubicBezTo>
                    <a:cubicBezTo>
                      <a:pt x="49773" y="97"/>
                      <a:pt x="52458" y="320"/>
                      <a:pt x="52426" y="5459"/>
                    </a:cubicBezTo>
                    <a:cubicBezTo>
                      <a:pt x="52118" y="54231"/>
                      <a:pt x="52066" y="103008"/>
                      <a:pt x="51940" y="151780"/>
                    </a:cubicBezTo>
                    <a:cubicBezTo>
                      <a:pt x="51936" y="152391"/>
                      <a:pt x="51940" y="153003"/>
                      <a:pt x="51944" y="153614"/>
                    </a:cubicBezTo>
                    <a:close/>
                  </a:path>
                </a:pathLst>
              </a:custGeom>
              <a:solidFill>
                <a:srgbClr val="37379A"/>
              </a:solidFill>
              <a:ln w="40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ko-KR" altLang="en-US"/>
              </a:p>
            </p:txBody>
          </p:sp>
        </p:grp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B77A04BD-79CF-4903-B011-B899F3B9159F}"/>
              </a:ext>
            </a:extLst>
          </p:cNvPr>
          <p:cNvSpPr txBox="1"/>
          <p:nvPr/>
        </p:nvSpPr>
        <p:spPr>
          <a:xfrm>
            <a:off x="642186" y="1798627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32%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92" name="Group 44">
            <a:extLst>
              <a:ext uri="{FF2B5EF4-FFF2-40B4-BE49-F238E27FC236}">
                <a16:creationId xmlns:a16="http://schemas.microsoft.com/office/drawing/2014/main" id="{DF5D10ED-EE10-48D6-BCF2-53E3204747F3}"/>
              </a:ext>
            </a:extLst>
          </p:cNvPr>
          <p:cNvGrpSpPr/>
          <p:nvPr/>
        </p:nvGrpSpPr>
        <p:grpSpPr>
          <a:xfrm>
            <a:off x="2194518" y="1750185"/>
            <a:ext cx="1377983" cy="927880"/>
            <a:chOff x="323529" y="1876742"/>
            <a:chExt cx="2664296" cy="927880"/>
          </a:xfrm>
        </p:grpSpPr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93F2154C-D6D0-463E-BD01-AA51C4C92B4B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7D44A6A-C2CA-42F9-87A5-BB22F7994E37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DD0EC4B5-D189-4DCE-AB76-0D2BED40E6FA}"/>
              </a:ext>
            </a:extLst>
          </p:cNvPr>
          <p:cNvSpPr txBox="1"/>
          <p:nvPr/>
        </p:nvSpPr>
        <p:spPr>
          <a:xfrm>
            <a:off x="764189" y="272891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4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F5713D54-4A93-44DC-8116-573422D91A32}"/>
              </a:ext>
            </a:extLst>
          </p:cNvPr>
          <p:cNvSpPr txBox="1"/>
          <p:nvPr/>
        </p:nvSpPr>
        <p:spPr>
          <a:xfrm>
            <a:off x="4020576" y="1798627"/>
            <a:ext cx="15760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15%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97" name="Group 49">
            <a:extLst>
              <a:ext uri="{FF2B5EF4-FFF2-40B4-BE49-F238E27FC236}">
                <a16:creationId xmlns:a16="http://schemas.microsoft.com/office/drawing/2014/main" id="{48069B28-A46D-4E50-8E5A-58824F9567D1}"/>
              </a:ext>
            </a:extLst>
          </p:cNvPr>
          <p:cNvGrpSpPr/>
          <p:nvPr/>
        </p:nvGrpSpPr>
        <p:grpSpPr>
          <a:xfrm>
            <a:off x="5572908" y="1750185"/>
            <a:ext cx="1377983" cy="927880"/>
            <a:chOff x="323529" y="1876742"/>
            <a:chExt cx="2664296" cy="927880"/>
          </a:xfrm>
        </p:grpSpPr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230BF465-7EDC-4BE1-8A57-CDEC85543E04}"/>
                </a:ext>
              </a:extLst>
            </p:cNvPr>
            <p:cNvSpPr txBox="1"/>
            <p:nvPr/>
          </p:nvSpPr>
          <p:spPr>
            <a:xfrm>
              <a:off x="323529" y="1876742"/>
              <a:ext cx="2664296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82DEBB0A-8E10-4F84-9562-95645BD3604A}"/>
                </a:ext>
              </a:extLst>
            </p:cNvPr>
            <p:cNvSpPr txBox="1"/>
            <p:nvPr/>
          </p:nvSpPr>
          <p:spPr>
            <a:xfrm>
              <a:off x="323531" y="2158291"/>
              <a:ext cx="26642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0" name="TextBox 99">
            <a:extLst>
              <a:ext uri="{FF2B5EF4-FFF2-40B4-BE49-F238E27FC236}">
                <a16:creationId xmlns:a16="http://schemas.microsoft.com/office/drawing/2014/main" id="{60969D08-3982-4EBB-BC37-CFE221D2FEC0}"/>
              </a:ext>
            </a:extLst>
          </p:cNvPr>
          <p:cNvSpPr txBox="1"/>
          <p:nvPr/>
        </p:nvSpPr>
        <p:spPr>
          <a:xfrm>
            <a:off x="4130489" y="2728917"/>
            <a:ext cx="280831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  <a:p>
            <a:pPr marL="171459" indent="-171459">
              <a:buFont typeface="Wingdings" pitchFamily="2" charset="2"/>
              <a:buChar char="v"/>
            </a:pPr>
            <a:r>
              <a:rPr lang="en-US" altLang="ko-KR" sz="1200" dirty="0">
                <a:solidFill>
                  <a:schemeClr val="accent3"/>
                </a:solidFill>
                <a:cs typeface="Arial" pitchFamily="34" charset="0"/>
              </a:rPr>
              <a:t>Get a PowerPoint Presentation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CF8086F-E828-43C8-A61B-D58CFDAB7181}"/>
              </a:ext>
            </a:extLst>
          </p:cNvPr>
          <p:cNvSpPr txBox="1"/>
          <p:nvPr/>
        </p:nvSpPr>
        <p:spPr>
          <a:xfrm>
            <a:off x="642186" y="3919696"/>
            <a:ext cx="61597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r>
              <a:rPr lang="en-US" altLang="ko-KR" sz="1400" b="1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400" b="1" dirty="0">
              <a:cs typeface="Arial" pitchFamily="34" charset="0"/>
            </a:endParaRPr>
          </a:p>
        </p:txBody>
      </p:sp>
      <p:sp>
        <p:nvSpPr>
          <p:cNvPr id="102" name="Rounded Rectangle 2">
            <a:extLst>
              <a:ext uri="{FF2B5EF4-FFF2-40B4-BE49-F238E27FC236}">
                <a16:creationId xmlns:a16="http://schemas.microsoft.com/office/drawing/2014/main" id="{B97D6D6B-8A48-4C3B-8645-63CA06A6F966}"/>
              </a:ext>
            </a:extLst>
          </p:cNvPr>
          <p:cNvSpPr>
            <a:spLocks noChangeAspect="1"/>
          </p:cNvSpPr>
          <p:nvPr/>
        </p:nvSpPr>
        <p:spPr>
          <a:xfrm>
            <a:off x="2888694" y="5278663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3" name="Rounded Rectangle 2">
            <a:extLst>
              <a:ext uri="{FF2B5EF4-FFF2-40B4-BE49-F238E27FC236}">
                <a16:creationId xmlns:a16="http://schemas.microsoft.com/office/drawing/2014/main" id="{F42FED05-C82B-4C04-B99A-15B50A824DD8}"/>
              </a:ext>
            </a:extLst>
          </p:cNvPr>
          <p:cNvSpPr>
            <a:spLocks noChangeAspect="1"/>
          </p:cNvSpPr>
          <p:nvPr/>
        </p:nvSpPr>
        <p:spPr>
          <a:xfrm>
            <a:off x="758109" y="5278663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CD8C180F-66C1-4E28-98C8-A3AE73B57E5F}"/>
              </a:ext>
            </a:extLst>
          </p:cNvPr>
          <p:cNvSpPr txBox="1"/>
          <p:nvPr/>
        </p:nvSpPr>
        <p:spPr>
          <a:xfrm>
            <a:off x="1277400" y="503849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6D5790D9-D4FB-4E0E-8247-1940E608F562}"/>
              </a:ext>
            </a:extLst>
          </p:cNvPr>
          <p:cNvSpPr txBox="1"/>
          <p:nvPr/>
        </p:nvSpPr>
        <p:spPr>
          <a:xfrm>
            <a:off x="3654385" y="503849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C4115D5-C97D-4E0E-8B13-88E51CFEDC1C}"/>
              </a:ext>
            </a:extLst>
          </p:cNvPr>
          <p:cNvSpPr txBox="1"/>
          <p:nvPr/>
        </p:nvSpPr>
        <p:spPr>
          <a:xfrm>
            <a:off x="6031370" y="5038499"/>
            <a:ext cx="14503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07" name="Rounded Rectangle 3">
            <a:extLst>
              <a:ext uri="{FF2B5EF4-FFF2-40B4-BE49-F238E27FC236}">
                <a16:creationId xmlns:a16="http://schemas.microsoft.com/office/drawing/2014/main" id="{1BE73D65-61CF-40A5-8D33-606CAADCFCFF}"/>
              </a:ext>
            </a:extLst>
          </p:cNvPr>
          <p:cNvSpPr/>
          <p:nvPr/>
        </p:nvSpPr>
        <p:spPr>
          <a:xfrm>
            <a:off x="5185391" y="5315830"/>
            <a:ext cx="793210" cy="645666"/>
          </a:xfrm>
          <a:custGeom>
            <a:avLst/>
            <a:gdLst/>
            <a:ahLst/>
            <a:cxnLst/>
            <a:rect l="l" t="t" r="r" b="b"/>
            <a:pathLst>
              <a:path w="2481182" h="2019660">
                <a:moveTo>
                  <a:pt x="1240591" y="1481245"/>
                </a:moveTo>
                <a:cubicBezTo>
                  <a:pt x="1201062" y="1481245"/>
                  <a:pt x="1169018" y="1511885"/>
                  <a:pt x="1169018" y="1549682"/>
                </a:cubicBezTo>
                <a:cubicBezTo>
                  <a:pt x="1169018" y="1587479"/>
                  <a:pt x="1201062" y="1618119"/>
                  <a:pt x="1240591" y="1618119"/>
                </a:cubicBezTo>
                <a:cubicBezTo>
                  <a:pt x="1280120" y="1618119"/>
                  <a:pt x="1312164" y="1587479"/>
                  <a:pt x="1312164" y="1549682"/>
                </a:cubicBezTo>
                <a:cubicBezTo>
                  <a:pt x="1312164" y="1511885"/>
                  <a:pt x="1280120" y="1481245"/>
                  <a:pt x="1240591" y="1481245"/>
                </a:cubicBezTo>
                <a:close/>
                <a:moveTo>
                  <a:pt x="95430" y="81527"/>
                </a:moveTo>
                <a:lnTo>
                  <a:pt x="95430" y="91249"/>
                </a:lnTo>
                <a:lnTo>
                  <a:pt x="95430" y="1336786"/>
                </a:lnTo>
                <a:lnTo>
                  <a:pt x="95430" y="1414360"/>
                </a:lnTo>
                <a:lnTo>
                  <a:pt x="2385752" y="1414360"/>
                </a:lnTo>
                <a:lnTo>
                  <a:pt x="2385752" y="1336786"/>
                </a:lnTo>
                <a:lnTo>
                  <a:pt x="2385752" y="91249"/>
                </a:lnTo>
                <a:lnTo>
                  <a:pt x="2385752" y="81527"/>
                </a:lnTo>
                <a:close/>
                <a:moveTo>
                  <a:pt x="82232" y="0"/>
                </a:moveTo>
                <a:lnTo>
                  <a:pt x="2398950" y="0"/>
                </a:lnTo>
                <a:cubicBezTo>
                  <a:pt x="2444366" y="0"/>
                  <a:pt x="2481182" y="33399"/>
                  <a:pt x="2481182" y="74597"/>
                </a:cubicBezTo>
                <a:lnTo>
                  <a:pt x="2481182" y="1613510"/>
                </a:lnTo>
                <a:cubicBezTo>
                  <a:pt x="2481182" y="1654709"/>
                  <a:pt x="2444366" y="1688107"/>
                  <a:pt x="2398950" y="1688107"/>
                </a:cubicBezTo>
                <a:lnTo>
                  <a:pt x="1569038" y="1688107"/>
                </a:lnTo>
                <a:lnTo>
                  <a:pt x="1643796" y="1974036"/>
                </a:lnTo>
                <a:lnTo>
                  <a:pt x="1876791" y="1974036"/>
                </a:lnTo>
                <a:cubicBezTo>
                  <a:pt x="1881184" y="1974036"/>
                  <a:pt x="1884744" y="1977440"/>
                  <a:pt x="1884744" y="1981640"/>
                </a:cubicBezTo>
                <a:lnTo>
                  <a:pt x="1884744" y="2012056"/>
                </a:lnTo>
                <a:cubicBezTo>
                  <a:pt x="1884744" y="2016256"/>
                  <a:pt x="1881184" y="2019660"/>
                  <a:pt x="1876791" y="2019660"/>
                </a:cubicBezTo>
                <a:lnTo>
                  <a:pt x="604391" y="2019660"/>
                </a:lnTo>
                <a:cubicBezTo>
                  <a:pt x="599998" y="2019660"/>
                  <a:pt x="596438" y="2016256"/>
                  <a:pt x="596438" y="2012056"/>
                </a:cubicBezTo>
                <a:lnTo>
                  <a:pt x="596438" y="1981640"/>
                </a:lnTo>
                <a:cubicBezTo>
                  <a:pt x="596438" y="1977440"/>
                  <a:pt x="599998" y="1974036"/>
                  <a:pt x="604391" y="1974036"/>
                </a:cubicBezTo>
                <a:lnTo>
                  <a:pt x="837388" y="1974036"/>
                </a:lnTo>
                <a:lnTo>
                  <a:pt x="912145" y="1688107"/>
                </a:lnTo>
                <a:lnTo>
                  <a:pt x="82232" y="1688107"/>
                </a:lnTo>
                <a:cubicBezTo>
                  <a:pt x="36817" y="1688107"/>
                  <a:pt x="0" y="1654709"/>
                  <a:pt x="0" y="1613510"/>
                </a:cubicBezTo>
                <a:lnTo>
                  <a:pt x="0" y="74597"/>
                </a:lnTo>
                <a:cubicBezTo>
                  <a:pt x="0" y="33399"/>
                  <a:pt x="36817" y="0"/>
                  <a:pt x="82232" y="0"/>
                </a:cubicBezTo>
                <a:close/>
              </a:path>
            </a:pathLst>
          </a:custGeom>
          <a:solidFill>
            <a:schemeClr val="accent1"/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sz="2700" dirty="0"/>
          </a:p>
        </p:txBody>
      </p:sp>
      <p:grpSp>
        <p:nvGrpSpPr>
          <p:cNvPr id="108" name="Group 60">
            <a:extLst>
              <a:ext uri="{FF2B5EF4-FFF2-40B4-BE49-F238E27FC236}">
                <a16:creationId xmlns:a16="http://schemas.microsoft.com/office/drawing/2014/main" id="{854100EE-E287-4E99-B852-6C2FEF430575}"/>
              </a:ext>
            </a:extLst>
          </p:cNvPr>
          <p:cNvGrpSpPr/>
          <p:nvPr/>
        </p:nvGrpSpPr>
        <p:grpSpPr>
          <a:xfrm>
            <a:off x="5304492" y="5391237"/>
            <a:ext cx="555009" cy="323462"/>
            <a:chOff x="5351423" y="5375787"/>
            <a:chExt cx="555009" cy="323462"/>
          </a:xfrm>
        </p:grpSpPr>
        <p:sp>
          <p:nvSpPr>
            <p:cNvPr id="109" name="Rectangle 61">
              <a:extLst>
                <a:ext uri="{FF2B5EF4-FFF2-40B4-BE49-F238E27FC236}">
                  <a16:creationId xmlns:a16="http://schemas.microsoft.com/office/drawing/2014/main" id="{9BB51BED-48E6-47B0-86A1-D464D04CA89B}"/>
                </a:ext>
              </a:extLst>
            </p:cNvPr>
            <p:cNvSpPr/>
            <p:nvPr/>
          </p:nvSpPr>
          <p:spPr>
            <a:xfrm>
              <a:off x="5354515" y="5375787"/>
              <a:ext cx="551917" cy="6383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0" name="Rectangle 62">
              <a:extLst>
                <a:ext uri="{FF2B5EF4-FFF2-40B4-BE49-F238E27FC236}">
                  <a16:creationId xmlns:a16="http://schemas.microsoft.com/office/drawing/2014/main" id="{772EAEC0-84E9-4840-88FF-0D0832045C87}"/>
                </a:ext>
              </a:extLst>
            </p:cNvPr>
            <p:cNvSpPr/>
            <p:nvPr/>
          </p:nvSpPr>
          <p:spPr>
            <a:xfrm>
              <a:off x="5351783" y="5470356"/>
              <a:ext cx="139623" cy="972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1" name="Rectangle 63">
              <a:extLst>
                <a:ext uri="{FF2B5EF4-FFF2-40B4-BE49-F238E27FC236}">
                  <a16:creationId xmlns:a16="http://schemas.microsoft.com/office/drawing/2014/main" id="{FB9F3DDE-E518-4B91-B169-584BC0A43701}"/>
                </a:ext>
              </a:extLst>
            </p:cNvPr>
            <p:cNvSpPr/>
            <p:nvPr/>
          </p:nvSpPr>
          <p:spPr>
            <a:xfrm>
              <a:off x="5675254" y="5470356"/>
              <a:ext cx="219438" cy="2288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2" name="Rectangle 64">
              <a:extLst>
                <a:ext uri="{FF2B5EF4-FFF2-40B4-BE49-F238E27FC236}">
                  <a16:creationId xmlns:a16="http://schemas.microsoft.com/office/drawing/2014/main" id="{322C0A65-B0BB-4338-A0C7-A1E370C1FDB4}"/>
                </a:ext>
              </a:extLst>
            </p:cNvPr>
            <p:cNvSpPr/>
            <p:nvPr/>
          </p:nvSpPr>
          <p:spPr>
            <a:xfrm>
              <a:off x="5524642" y="5470356"/>
              <a:ext cx="117377" cy="13400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3" name="Rectangle 65">
              <a:extLst>
                <a:ext uri="{FF2B5EF4-FFF2-40B4-BE49-F238E27FC236}">
                  <a16:creationId xmlns:a16="http://schemas.microsoft.com/office/drawing/2014/main" id="{35CA45AD-6423-416C-9981-D4CC736B31F0}"/>
                </a:ext>
              </a:extLst>
            </p:cNvPr>
            <p:cNvSpPr/>
            <p:nvPr/>
          </p:nvSpPr>
          <p:spPr>
            <a:xfrm>
              <a:off x="5351423" y="5582710"/>
              <a:ext cx="139623" cy="11653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4" name="Rectangle 66">
              <a:extLst>
                <a:ext uri="{FF2B5EF4-FFF2-40B4-BE49-F238E27FC236}">
                  <a16:creationId xmlns:a16="http://schemas.microsoft.com/office/drawing/2014/main" id="{603E9FDA-EC23-44FD-A0EE-AFA554903F62}"/>
                </a:ext>
              </a:extLst>
            </p:cNvPr>
            <p:cNvSpPr/>
            <p:nvPr/>
          </p:nvSpPr>
          <p:spPr>
            <a:xfrm>
              <a:off x="5522505" y="5617217"/>
              <a:ext cx="117377" cy="820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23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E5A5B"/>
      </a:accent1>
      <a:accent2>
        <a:srgbClr val="FFB954"/>
      </a:accent2>
      <a:accent3>
        <a:srgbClr val="4592EF"/>
      </a:accent3>
      <a:accent4>
        <a:srgbClr val="2CB2D7"/>
      </a:accent4>
      <a:accent5>
        <a:srgbClr val="E78EBE"/>
      </a:accent5>
      <a:accent6>
        <a:srgbClr val="9191F5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8963</TotalTime>
  <Words>4649</Words>
  <Application>Microsoft Office PowerPoint</Application>
  <PresentationFormat>宽屏</PresentationFormat>
  <Paragraphs>546</Paragraphs>
  <Slides>49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49</vt:i4>
      </vt:variant>
    </vt:vector>
  </HeadingPairs>
  <TitlesOfParts>
    <vt:vector size="57" baseType="lpstr">
      <vt:lpstr>Arial</vt:lpstr>
      <vt:lpstr>Bebas Neue</vt:lpstr>
      <vt:lpstr>Calibri</vt:lpstr>
      <vt:lpstr>MS Reference Sans Serif</vt:lpstr>
      <vt:lpstr>Wingdings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之灵</cp:lastModifiedBy>
  <cp:revision>88</cp:revision>
  <dcterms:created xsi:type="dcterms:W3CDTF">2020-01-20T05:08:25Z</dcterms:created>
  <dcterms:modified xsi:type="dcterms:W3CDTF">2024-03-04T14:36:47Z</dcterms:modified>
</cp:coreProperties>
</file>