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754" r:id="rId3"/>
  </p:sldMasterIdLst>
  <p:notesMasterIdLst>
    <p:notesMasterId r:id="rId31"/>
  </p:notesMasterIdLst>
  <p:handoutMasterIdLst>
    <p:handoutMasterId r:id="rId32"/>
  </p:handoutMasterIdLst>
  <p:sldIdLst>
    <p:sldId id="293" r:id="rId4"/>
    <p:sldId id="294" r:id="rId5"/>
    <p:sldId id="267" r:id="rId6"/>
    <p:sldId id="321" r:id="rId7"/>
    <p:sldId id="271" r:id="rId8"/>
    <p:sldId id="273" r:id="rId9"/>
    <p:sldId id="274" r:id="rId10"/>
    <p:sldId id="317" r:id="rId11"/>
    <p:sldId id="278" r:id="rId12"/>
    <p:sldId id="276" r:id="rId13"/>
    <p:sldId id="277" r:id="rId14"/>
    <p:sldId id="279" r:id="rId15"/>
    <p:sldId id="318" r:id="rId16"/>
    <p:sldId id="282" r:id="rId17"/>
    <p:sldId id="272" r:id="rId18"/>
    <p:sldId id="284" r:id="rId19"/>
    <p:sldId id="320" r:id="rId20"/>
    <p:sldId id="319" r:id="rId21"/>
    <p:sldId id="283" r:id="rId22"/>
    <p:sldId id="280" r:id="rId23"/>
    <p:sldId id="286" r:id="rId24"/>
    <p:sldId id="281" r:id="rId25"/>
    <p:sldId id="324" r:id="rId26"/>
    <p:sldId id="325" r:id="rId27"/>
    <p:sldId id="1775" r:id="rId28"/>
    <p:sldId id="1776" r:id="rId29"/>
    <p:sldId id="1777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7E"/>
    <a:srgbClr val="FCEDF0"/>
    <a:srgbClr val="A65856"/>
    <a:srgbClr val="E8B0BD"/>
    <a:srgbClr val="FA6386"/>
    <a:srgbClr val="F2DCD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5238" autoAdjust="0"/>
  </p:normalViewPr>
  <p:slideViewPr>
    <p:cSldViewPr snapToGrid="0">
      <p:cViewPr varScale="1">
        <p:scale>
          <a:sx n="69" d="100"/>
          <a:sy n="69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3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4E22-97AA-4018-8568-5A7C31E0B14A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3AB8B-CDCD-49B8-9F50-77F5861F9C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171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28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8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 202"/>
          <p:cNvSpPr/>
          <p:nvPr userDrawn="1"/>
        </p:nvSpPr>
        <p:spPr>
          <a:xfrm>
            <a:off x="8359554" y="72459"/>
            <a:ext cx="1755689" cy="6480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270000" dist="8890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Shape 58"/>
          <p:cNvSpPr>
            <a:spLocks noGrp="1"/>
          </p:cNvSpPr>
          <p:nvPr>
            <p:ph type="sldNum" sz="quarter" idx="2"/>
          </p:nvPr>
        </p:nvSpPr>
        <p:spPr>
          <a:xfrm>
            <a:off x="0" y="6285243"/>
            <a:ext cx="1016000" cy="5727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7" name="Shape 613"/>
          <p:cNvSpPr>
            <a:spLocks noGrp="1"/>
          </p:cNvSpPr>
          <p:nvPr>
            <p:ph type="pic" sz="quarter" idx="157" hasCustomPrompt="1"/>
          </p:nvPr>
        </p:nvSpPr>
        <p:spPr>
          <a:xfrm>
            <a:off x="6093144" y="43"/>
            <a:ext cx="2030096" cy="1703101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80" name="Shape 613"/>
          <p:cNvSpPr>
            <a:spLocks noGrp="1"/>
          </p:cNvSpPr>
          <p:nvPr>
            <p:ph type="pic" sz="quarter" idx="159" hasCustomPrompt="1"/>
          </p:nvPr>
        </p:nvSpPr>
        <p:spPr>
          <a:xfrm>
            <a:off x="6096000" y="3421414"/>
            <a:ext cx="2032000" cy="1718314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81" name="Shape 613"/>
          <p:cNvSpPr>
            <a:spLocks noGrp="1"/>
          </p:cNvSpPr>
          <p:nvPr>
            <p:ph type="pic" sz="quarter" idx="160" hasCustomPrompt="1"/>
          </p:nvPr>
        </p:nvSpPr>
        <p:spPr>
          <a:xfrm>
            <a:off x="6096001" y="5139728"/>
            <a:ext cx="2029143" cy="1718316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83" name="Shape 613"/>
          <p:cNvSpPr>
            <a:spLocks noGrp="1"/>
          </p:cNvSpPr>
          <p:nvPr>
            <p:ph type="pic" sz="quarter" idx="162" hasCustomPrompt="1"/>
          </p:nvPr>
        </p:nvSpPr>
        <p:spPr>
          <a:xfrm>
            <a:off x="8123240" y="1703143"/>
            <a:ext cx="2038663" cy="1718441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84" name="Shape 613"/>
          <p:cNvSpPr>
            <a:spLocks noGrp="1"/>
          </p:cNvSpPr>
          <p:nvPr>
            <p:ph type="pic" sz="quarter" idx="163" hasCustomPrompt="1"/>
          </p:nvPr>
        </p:nvSpPr>
        <p:spPr>
          <a:xfrm>
            <a:off x="8123240" y="3421414"/>
            <a:ext cx="2038663" cy="1718314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85" name="Shape 613"/>
          <p:cNvSpPr>
            <a:spLocks noGrp="1"/>
          </p:cNvSpPr>
          <p:nvPr>
            <p:ph type="pic" sz="quarter" idx="164" hasCustomPrompt="1"/>
          </p:nvPr>
        </p:nvSpPr>
        <p:spPr>
          <a:xfrm>
            <a:off x="8127049" y="5139856"/>
            <a:ext cx="2034854" cy="1718187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1" name="Shape 613"/>
          <p:cNvSpPr>
            <a:spLocks noGrp="1"/>
          </p:cNvSpPr>
          <p:nvPr>
            <p:ph type="pic" sz="quarter" idx="169" hasCustomPrompt="1"/>
          </p:nvPr>
        </p:nvSpPr>
        <p:spPr>
          <a:xfrm>
            <a:off x="4062096" y="42"/>
            <a:ext cx="2031048" cy="1703101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2" name="Shape 613"/>
          <p:cNvSpPr>
            <a:spLocks noGrp="1"/>
          </p:cNvSpPr>
          <p:nvPr>
            <p:ph type="pic" sz="quarter" idx="170" hasCustomPrompt="1"/>
          </p:nvPr>
        </p:nvSpPr>
        <p:spPr>
          <a:xfrm>
            <a:off x="4065904" y="1702972"/>
            <a:ext cx="2030097" cy="1718612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4" name="Shape 613"/>
          <p:cNvSpPr>
            <a:spLocks noGrp="1"/>
          </p:cNvSpPr>
          <p:nvPr>
            <p:ph type="pic" sz="quarter" idx="172" hasCustomPrompt="1"/>
          </p:nvPr>
        </p:nvSpPr>
        <p:spPr>
          <a:xfrm>
            <a:off x="4064001" y="5139856"/>
            <a:ext cx="2032000" cy="1718187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5" name="Shape 613"/>
          <p:cNvSpPr>
            <a:spLocks noGrp="1"/>
          </p:cNvSpPr>
          <p:nvPr>
            <p:ph type="pic" sz="quarter" idx="173" hasCustomPrompt="1"/>
          </p:nvPr>
        </p:nvSpPr>
        <p:spPr>
          <a:xfrm>
            <a:off x="2032001" y="42"/>
            <a:ext cx="2033903" cy="1703228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6" name="Shape 613"/>
          <p:cNvSpPr>
            <a:spLocks noGrp="1"/>
          </p:cNvSpPr>
          <p:nvPr>
            <p:ph type="pic" sz="quarter" idx="174" hasCustomPrompt="1"/>
          </p:nvPr>
        </p:nvSpPr>
        <p:spPr>
          <a:xfrm>
            <a:off x="2033904" y="1703270"/>
            <a:ext cx="2030097" cy="1718229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7" name="Shape 613"/>
          <p:cNvSpPr>
            <a:spLocks noGrp="1"/>
          </p:cNvSpPr>
          <p:nvPr>
            <p:ph type="pic" sz="quarter" idx="175" hasCustomPrompt="1"/>
          </p:nvPr>
        </p:nvSpPr>
        <p:spPr>
          <a:xfrm>
            <a:off x="2031048" y="3421500"/>
            <a:ext cx="2032952" cy="1718314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</p:txBody>
      </p:sp>
      <p:sp>
        <p:nvSpPr>
          <p:cNvPr id="199" name="Текст 7"/>
          <p:cNvSpPr>
            <a:spLocks noGrp="1"/>
          </p:cNvSpPr>
          <p:nvPr>
            <p:ph type="body" sz="quarter" idx="142" hasCustomPrompt="1"/>
          </p:nvPr>
        </p:nvSpPr>
        <p:spPr>
          <a:xfrm>
            <a:off x="2037713" y="5139728"/>
            <a:ext cx="2023432" cy="1718230"/>
          </a:xfrm>
          <a:solidFill>
            <a:schemeClr val="bg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200" name="Текст 7"/>
          <p:cNvSpPr>
            <a:spLocks noGrp="1"/>
          </p:cNvSpPr>
          <p:nvPr>
            <p:ph type="body" sz="quarter" idx="177" hasCustomPrompt="1"/>
          </p:nvPr>
        </p:nvSpPr>
        <p:spPr>
          <a:xfrm>
            <a:off x="4070665" y="3428387"/>
            <a:ext cx="2025335" cy="1711341"/>
          </a:xfrm>
          <a:solidFill>
            <a:schemeClr val="bg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201" name="Текст 7"/>
          <p:cNvSpPr>
            <a:spLocks noGrp="1"/>
          </p:cNvSpPr>
          <p:nvPr>
            <p:ph type="body" sz="quarter" idx="178" hasCustomPrompt="1"/>
          </p:nvPr>
        </p:nvSpPr>
        <p:spPr>
          <a:xfrm>
            <a:off x="6102662" y="1702972"/>
            <a:ext cx="2025337" cy="1718273"/>
          </a:xfrm>
          <a:solidFill>
            <a:schemeClr val="bg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202" name="Текст 7"/>
          <p:cNvSpPr>
            <a:spLocks noGrp="1"/>
          </p:cNvSpPr>
          <p:nvPr>
            <p:ph type="body" sz="quarter" idx="179" hasCustomPrompt="1"/>
          </p:nvPr>
        </p:nvSpPr>
        <p:spPr>
          <a:xfrm>
            <a:off x="8125143" y="0"/>
            <a:ext cx="2038663" cy="1702972"/>
          </a:xfrm>
          <a:solidFill>
            <a:schemeClr val="bg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80" hasCustomPrompt="1"/>
          </p:nvPr>
        </p:nvSpPr>
        <p:spPr>
          <a:xfrm>
            <a:off x="9143998" y="3134928"/>
            <a:ext cx="3048003" cy="572631"/>
          </a:xfrm>
          <a:solidFill>
            <a:schemeClr val="bg1"/>
          </a:solidFill>
          <a:effectLst>
            <a:outerShdw blurRad="1270000" dist="889000" dir="24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lIns="360000" tIns="0" rIns="360000" bIns="36000" anchor="ctr" anchorCtr="0">
            <a:no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7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4_Slide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8"/>
          <p:cNvSpPr>
            <a:spLocks noGrp="1"/>
          </p:cNvSpPr>
          <p:nvPr>
            <p:ph type="sldNum" sz="quarter" idx="2"/>
          </p:nvPr>
        </p:nvSpPr>
        <p:spPr>
          <a:xfrm>
            <a:off x="0" y="6285243"/>
            <a:ext cx="1016000" cy="5727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670" name="Shape 613"/>
          <p:cNvSpPr>
            <a:spLocks noGrp="1"/>
          </p:cNvSpPr>
          <p:nvPr>
            <p:ph type="pic" sz="quarter" idx="146" hasCustomPrompt="1"/>
          </p:nvPr>
        </p:nvSpPr>
        <p:spPr>
          <a:xfrm>
            <a:off x="7136912" y="4016688"/>
            <a:ext cx="5057173" cy="2841825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671" name="Shape 613"/>
          <p:cNvSpPr>
            <a:spLocks noGrp="1"/>
          </p:cNvSpPr>
          <p:nvPr>
            <p:ph type="pic" sz="quarter" idx="147" hasCustomPrompt="1"/>
          </p:nvPr>
        </p:nvSpPr>
        <p:spPr>
          <a:xfrm>
            <a:off x="5595636" y="3005424"/>
            <a:ext cx="5068277" cy="2856615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381000" dir="27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672" name="Shape 613"/>
          <p:cNvSpPr>
            <a:spLocks noGrp="1"/>
          </p:cNvSpPr>
          <p:nvPr>
            <p:ph type="pic" sz="quarter" idx="148" hasCustomPrompt="1"/>
          </p:nvPr>
        </p:nvSpPr>
        <p:spPr>
          <a:xfrm>
            <a:off x="4083896" y="1998672"/>
            <a:ext cx="5057792" cy="2863532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635000" dir="27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673" name="Shape 613"/>
          <p:cNvSpPr>
            <a:spLocks noGrp="1"/>
          </p:cNvSpPr>
          <p:nvPr>
            <p:ph type="pic" sz="quarter" idx="149" hasCustomPrompt="1"/>
          </p:nvPr>
        </p:nvSpPr>
        <p:spPr>
          <a:xfrm>
            <a:off x="2549948" y="991920"/>
            <a:ext cx="5080000" cy="2863532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889000" dir="27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674" name="Shape 613"/>
          <p:cNvSpPr>
            <a:spLocks noGrp="1"/>
          </p:cNvSpPr>
          <p:nvPr>
            <p:ph type="pic" sz="quarter" idx="150" hasCustomPrompt="1"/>
          </p:nvPr>
        </p:nvSpPr>
        <p:spPr>
          <a:xfrm>
            <a:off x="1016000" y="0"/>
            <a:ext cx="5080000" cy="2848700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1143000" dir="27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332" name="Текст 7"/>
          <p:cNvSpPr>
            <a:spLocks noGrp="1"/>
          </p:cNvSpPr>
          <p:nvPr>
            <p:ph type="body" sz="quarter" idx="159" hasCustomPrompt="1"/>
          </p:nvPr>
        </p:nvSpPr>
        <p:spPr>
          <a:xfrm>
            <a:off x="2549948" y="1138034"/>
            <a:ext cx="3546052" cy="572631"/>
          </a:xfrm>
          <a:solidFill>
            <a:schemeClr val="bg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492" name="Текст 7"/>
          <p:cNvSpPr>
            <a:spLocks noGrp="1"/>
          </p:cNvSpPr>
          <p:nvPr>
            <p:ph type="body" sz="quarter" idx="160" hasCustomPrompt="1"/>
          </p:nvPr>
        </p:nvSpPr>
        <p:spPr>
          <a:xfrm>
            <a:off x="6096000" y="1138034"/>
            <a:ext cx="3569498" cy="572631"/>
          </a:xfrm>
          <a:solidFill>
            <a:schemeClr val="tx1"/>
          </a:solidFill>
        </p:spPr>
        <p:txBody>
          <a:bodyPr lIns="360000" tIns="0" rIns="360000" bIns="36000" anchor="ctr" anchorCtr="0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solidFill>
                  <a:schemeClr val="bg1"/>
                </a:solidFill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4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6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6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6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0" bldLvl="0" animBg="1"/>
      <p:bldP spid="671" grpId="0" bldLvl="0" animBg="1"/>
      <p:bldP spid="672" grpId="0" bldLvl="0" animBg="1"/>
      <p:bldP spid="673" grpId="0" bldLvl="0" animBg="1"/>
      <p:bldP spid="674" grpId="0" bldLvl="0" animBg="1"/>
      <p:bldP spid="332" grpId="0" bldLvl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600" fill="hold"/>
                        <p:tgtEl>
                          <p:spTgt spid="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600" fill="hold"/>
                        <p:tgtEl>
                          <p:spTgt spid="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2" grpId="0" bldLvl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600" fill="hold"/>
                        <p:tgtEl>
                          <p:spTgt spid="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600" fill="hold"/>
                        <p:tgtEl>
                          <p:spTgt spid="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37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6_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13"/>
          <p:cNvSpPr>
            <a:spLocks noGrp="1"/>
          </p:cNvSpPr>
          <p:nvPr>
            <p:ph type="pic" sz="quarter" idx="143" hasCustomPrompt="1"/>
          </p:nvPr>
        </p:nvSpPr>
        <p:spPr>
          <a:xfrm>
            <a:off x="9233514" y="2168720"/>
            <a:ext cx="2022920" cy="2520561"/>
          </a:xfrm>
          <a:prstGeom prst="rect">
            <a:avLst/>
          </a:prstGeom>
          <a:solidFill>
            <a:schemeClr val="tx1">
              <a:alpha val="10000"/>
            </a:schemeClr>
          </a:solidFill>
          <a:effectLst/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13" name="Shape 613"/>
          <p:cNvSpPr>
            <a:spLocks noGrp="1"/>
          </p:cNvSpPr>
          <p:nvPr>
            <p:ph type="pic" sz="quarter" idx="52" hasCustomPrompt="1"/>
          </p:nvPr>
        </p:nvSpPr>
        <p:spPr>
          <a:xfrm>
            <a:off x="8129080" y="908969"/>
            <a:ext cx="2022920" cy="5040064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889000" dir="2400000" algn="l" rotWithShape="0">
              <a:prstClr val="black">
                <a:alpha val="20000"/>
              </a:prst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12" name="Shape 41"/>
          <p:cNvSpPr>
            <a:spLocks noGrp="1"/>
          </p:cNvSpPr>
          <p:nvPr>
            <p:ph type="body" sz="quarter" idx="141" hasCustomPrompt="1"/>
          </p:nvPr>
        </p:nvSpPr>
        <p:spPr>
          <a:xfrm>
            <a:off x="2042952" y="3733224"/>
            <a:ext cx="3035969" cy="174280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1828165">
              <a:lnSpc>
                <a:spcPct val="150000"/>
              </a:lnSpc>
              <a:spcBef>
                <a:spcPct val="200000"/>
              </a:spcBef>
              <a:defRPr sz="1200" spc="0" baseline="0">
                <a:solidFill>
                  <a:schemeClr val="tx1">
                    <a:alpha val="80000"/>
                  </a:schemeClr>
                </a:solidFill>
                <a:latin typeface="+mn-lt"/>
                <a:ea typeface="Work Sans"/>
                <a:cs typeface="Work Sans"/>
                <a:sym typeface="Work Sans"/>
              </a:defRPr>
            </a:lvl1pPr>
          </a:lstStyle>
          <a:p>
            <a:r>
              <a:rPr lang="en-US" dirty="0"/>
              <a:t>Write body text here</a:t>
            </a:r>
          </a:p>
        </p:txBody>
      </p:sp>
      <p:sp>
        <p:nvSpPr>
          <p:cNvPr id="14" name="Shape 17"/>
          <p:cNvSpPr>
            <a:spLocks noGrp="1"/>
          </p:cNvSpPr>
          <p:nvPr>
            <p:ph type="body" sz="quarter" idx="142" hasCustomPrompt="1"/>
          </p:nvPr>
        </p:nvSpPr>
        <p:spPr>
          <a:xfrm>
            <a:off x="2042951" y="557883"/>
            <a:ext cx="3035970" cy="300061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 defTabSz="1828165">
              <a:lnSpc>
                <a:spcPct val="100000"/>
              </a:lnSpc>
              <a:spcBef>
                <a:spcPct val="0"/>
              </a:spcBef>
              <a:defRPr sz="4800" b="1" spc="-200" baseline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</a:lstStyle>
          <a:p>
            <a:r>
              <a:rPr lang="nl-NL" dirty="0"/>
              <a:t>H2 Title here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2027529" y="5637080"/>
            <a:ext cx="312000" cy="311952"/>
            <a:chOff x="3238499" y="8277225"/>
            <a:chExt cx="666750" cy="666750"/>
          </a:xfrm>
        </p:grpSpPr>
        <p:sp>
          <p:nvSpPr>
            <p:cNvPr id="18" name="Oval 17"/>
            <p:cNvSpPr/>
            <p:nvPr/>
          </p:nvSpPr>
          <p:spPr>
            <a:xfrm>
              <a:off x="3238499" y="8277225"/>
              <a:ext cx="666750" cy="66675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3502483" y="8426894"/>
              <a:ext cx="189583" cy="367412"/>
            </a:xfrm>
            <a:custGeom>
              <a:avLst/>
              <a:gdLst>
                <a:gd name="T0" fmla="*/ 461 w 461"/>
                <a:gd name="T1" fmla="*/ 448 h 895"/>
                <a:gd name="T2" fmla="*/ 457 w 461"/>
                <a:gd name="T3" fmla="*/ 457 h 895"/>
                <a:gd name="T4" fmla="*/ 22 w 461"/>
                <a:gd name="T5" fmla="*/ 892 h 895"/>
                <a:gd name="T6" fmla="*/ 14 w 461"/>
                <a:gd name="T7" fmla="*/ 895 h 895"/>
                <a:gd name="T8" fmla="*/ 5 w 461"/>
                <a:gd name="T9" fmla="*/ 892 h 895"/>
                <a:gd name="T10" fmla="*/ 5 w 461"/>
                <a:gd name="T11" fmla="*/ 874 h 895"/>
                <a:gd name="T12" fmla="*/ 431 w 461"/>
                <a:gd name="T13" fmla="*/ 448 h 895"/>
                <a:gd name="T14" fmla="*/ 6 w 461"/>
                <a:gd name="T15" fmla="*/ 23 h 895"/>
                <a:gd name="T16" fmla="*/ 6 w 461"/>
                <a:gd name="T17" fmla="*/ 5 h 895"/>
                <a:gd name="T18" fmla="*/ 24 w 461"/>
                <a:gd name="T19" fmla="*/ 5 h 895"/>
                <a:gd name="T20" fmla="*/ 457 w 461"/>
                <a:gd name="T21" fmla="*/ 439 h 895"/>
                <a:gd name="T22" fmla="*/ 461 w 461"/>
                <a:gd name="T23" fmla="*/ 44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1" h="895">
                  <a:moveTo>
                    <a:pt x="461" y="448"/>
                  </a:moveTo>
                  <a:cubicBezTo>
                    <a:pt x="461" y="452"/>
                    <a:pt x="460" y="454"/>
                    <a:pt x="457" y="457"/>
                  </a:cubicBezTo>
                  <a:lnTo>
                    <a:pt x="22" y="892"/>
                  </a:lnTo>
                  <a:cubicBezTo>
                    <a:pt x="20" y="894"/>
                    <a:pt x="16" y="895"/>
                    <a:pt x="14" y="895"/>
                  </a:cubicBezTo>
                  <a:cubicBezTo>
                    <a:pt x="11" y="895"/>
                    <a:pt x="7" y="894"/>
                    <a:pt x="5" y="892"/>
                  </a:cubicBezTo>
                  <a:cubicBezTo>
                    <a:pt x="0" y="887"/>
                    <a:pt x="0" y="879"/>
                    <a:pt x="5" y="874"/>
                  </a:cubicBezTo>
                  <a:lnTo>
                    <a:pt x="431" y="448"/>
                  </a:lnTo>
                  <a:lnTo>
                    <a:pt x="6" y="23"/>
                  </a:lnTo>
                  <a:cubicBezTo>
                    <a:pt x="1" y="18"/>
                    <a:pt x="1" y="10"/>
                    <a:pt x="6" y="5"/>
                  </a:cubicBezTo>
                  <a:cubicBezTo>
                    <a:pt x="11" y="0"/>
                    <a:pt x="19" y="0"/>
                    <a:pt x="24" y="5"/>
                  </a:cubicBezTo>
                  <a:lnTo>
                    <a:pt x="457" y="439"/>
                  </a:lnTo>
                  <a:cubicBezTo>
                    <a:pt x="460" y="442"/>
                    <a:pt x="461" y="444"/>
                    <a:pt x="461" y="44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2700"/>
            </a:p>
          </p:txBody>
        </p:sp>
      </p:grpSp>
      <p:sp>
        <p:nvSpPr>
          <p:cNvPr id="11" name="Shape 613"/>
          <p:cNvSpPr>
            <a:spLocks noGrp="1"/>
          </p:cNvSpPr>
          <p:nvPr>
            <p:ph type="pic" sz="quarter" idx="53" hasCustomPrompt="1"/>
          </p:nvPr>
        </p:nvSpPr>
        <p:spPr>
          <a:xfrm>
            <a:off x="6106160" y="237030"/>
            <a:ext cx="2022920" cy="6383940"/>
          </a:xfrm>
          <a:prstGeom prst="rect">
            <a:avLst/>
          </a:prstGeom>
          <a:solidFill>
            <a:schemeClr val="tx1">
              <a:alpha val="10000"/>
            </a:schemeClr>
          </a:solidFill>
          <a:effectLst>
            <a:outerShdw blurRad="1270000" dist="889000" dir="2400000" algn="l" rotWithShape="0">
              <a:schemeClr val="accent3">
                <a:lumMod val="50000"/>
                <a:alpha val="20000"/>
              </a:schemeClr>
            </a:outerShdw>
          </a:effectLst>
        </p:spPr>
        <p:txBody>
          <a:bodyPr lIns="91439" tIns="45719" rIns="91439" bIns="45719" anchor="ctr">
            <a:noAutofit/>
          </a:bodyPr>
          <a:lstStyle>
            <a:lvl1pPr marL="0" marR="0" indent="0" algn="ctr" defTabSz="90678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Pct val="100000"/>
              <a:buFontTx/>
              <a:buNone/>
              <a:defRPr sz="1200" spc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Drag &amp; Drop your image here</a:t>
            </a:r>
          </a:p>
          <a:p>
            <a:endParaRPr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44" hasCustomPrompt="1"/>
          </p:nvPr>
        </p:nvSpPr>
        <p:spPr>
          <a:xfrm>
            <a:off x="7776634" y="3190785"/>
            <a:ext cx="4425526" cy="479926"/>
          </a:xfrm>
          <a:solidFill>
            <a:schemeClr val="bg1"/>
          </a:solidFill>
          <a:effectLst>
            <a:outerShdw blurRad="1270000" dist="889000" dir="24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lIns="180000" tIns="0" bIns="36000" anchor="ctr" anchorCtr="0">
            <a:no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defRPr lang="en-US" sz="1050" b="0" i="0" spc="400" baseline="0" smtClean="0">
                <a:effectLst/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r>
              <a:rPr lang="en-US" dirty="0"/>
              <a:t>WRITE CAPTION HERE</a:t>
            </a:r>
          </a:p>
        </p:txBody>
      </p:sp>
      <p:sp>
        <p:nvSpPr>
          <p:cNvPr id="21" name="Shape 58"/>
          <p:cNvSpPr>
            <a:spLocks noGrp="1"/>
          </p:cNvSpPr>
          <p:nvPr>
            <p:ph type="sldNum" sz="quarter" idx="2"/>
          </p:nvPr>
        </p:nvSpPr>
        <p:spPr>
          <a:xfrm>
            <a:off x="0" y="6285243"/>
            <a:ext cx="1016000" cy="5727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3" grpId="0" bldLvl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ldLvl="0" animBg="1"/>
    </p:bldLst>
  </p:timing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003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751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75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jpeg"/><Relationship Id="rId33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1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jpeg"/><Relationship Id="rId32" Type="http://schemas.openxmlformats.org/officeDocument/2006/relationships/image" Target="../media/image14.jpe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jpeg"/><Relationship Id="rId28" Type="http://schemas.openxmlformats.org/officeDocument/2006/relationships/image" Target="../media/image10.jpe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8.xml"/><Relationship Id="rId31" Type="http://schemas.openxmlformats.org/officeDocument/2006/relationships/image" Target="../media/image13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jpeg"/><Relationship Id="rId27" Type="http://schemas.openxmlformats.org/officeDocument/2006/relationships/image" Target="../media/image9.jpeg"/><Relationship Id="rId30" Type="http://schemas.openxmlformats.org/officeDocument/2006/relationships/image" Target="../media/image12.jpeg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9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280035"/>
            <a:ext cx="10332085" cy="62972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8605" y="243840"/>
            <a:ext cx="11707495" cy="6384925"/>
          </a:xfrm>
          <a:prstGeom prst="rect">
            <a:avLst/>
          </a:prstGeom>
          <a:noFill/>
          <a:ln w="136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6916" y="3562639"/>
            <a:ext cx="525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617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018ED4-E770-9D93-8247-AD7FC1F5586E}"/>
              </a:ext>
            </a:extLst>
          </p:cNvPr>
          <p:cNvSpPr txBox="1"/>
          <p:nvPr/>
        </p:nvSpPr>
        <p:spPr>
          <a:xfrm>
            <a:off x="2881268" y="2277983"/>
            <a:ext cx="6428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Happy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  <a:r>
              <a:rPr lang="en-US" altLang="zh-CN" sz="80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Wedding</a:t>
            </a:r>
            <a:endParaRPr lang="en-US" sz="80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BDEA21-3274-B7C8-8691-4FE12AF378F4}"/>
              </a:ext>
            </a:extLst>
          </p:cNvPr>
          <p:cNvGrpSpPr/>
          <p:nvPr/>
        </p:nvGrpSpPr>
        <p:grpSpPr>
          <a:xfrm>
            <a:off x="4339273" y="4221500"/>
            <a:ext cx="3833164" cy="327543"/>
            <a:chOff x="4414802" y="4745227"/>
            <a:chExt cx="3833164" cy="327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8C434C3-CF53-CB96-60B4-3754A3DBBC46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1148E70-6493-B782-A29B-EAB29C920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FF617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C50633C-F086-40C5-BA7E-93F726FBE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92FA458-D3A0-AAE6-FD4E-4A7563BFB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7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D595D5-E842-5A52-5A31-1F3B375B8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3913000-92DB-C85F-E487-41EE8DF331C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779DC2EB-7BA3-A59B-A05F-586B2B3D3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F617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08D98C1-B2CB-7DAE-7FDA-3104A16F466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518F8D56-2185-B0A4-A193-C47011C7C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A47D876A-E7B1-B16E-AA07-599DD5CF8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A8183606-720A-5E8F-A88B-DD5F746B09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F617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9D558B1-A190-8595-B5FB-15906E231B7E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F617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F617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istrator\Desktop\a65ff75f10f0cebb9596cb621cd58c3f.jpga65ff75f10f0cebb9596cb621cd58c3f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35035" y="4248523"/>
            <a:ext cx="5506941" cy="17653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矩形 5"/>
          <p:cNvSpPr/>
          <p:nvPr/>
        </p:nvSpPr>
        <p:spPr>
          <a:xfrm>
            <a:off x="935035" y="1615939"/>
            <a:ext cx="5426436" cy="2064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2160" y="204013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66609" y="2040137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2160" y="285640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66609" y="2856403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 descr="C:\Users\Administrator\Desktop\edd80782772051c07886857e2727b85a.jpgedd80782772051c07886857e2727b85a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73551" y="1615939"/>
            <a:ext cx="3173340" cy="43978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矩形 14"/>
          <p:cNvSpPr/>
          <p:nvPr/>
        </p:nvSpPr>
        <p:spPr>
          <a:xfrm>
            <a:off x="10707329" y="1615939"/>
            <a:ext cx="549636" cy="43978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 descr="C:\Users\Administrator\Desktop\8a9ad63ccaa31ed934f1a2189271bca3.jpg8a9ad63ccaa31ed934f1a2189271bca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86140" y="2301252"/>
            <a:ext cx="3480116" cy="3480116"/>
          </a:xfrm>
          <a:custGeom>
            <a:avLst/>
            <a:gdLst>
              <a:gd name="connsiteX0" fmla="*/ 2057992 w 4115984"/>
              <a:gd name="connsiteY0" fmla="*/ 0 h 4115984"/>
              <a:gd name="connsiteX1" fmla="*/ 4115984 w 4115984"/>
              <a:gd name="connsiteY1" fmla="*/ 2057992 h 4115984"/>
              <a:gd name="connsiteX2" fmla="*/ 2057992 w 4115984"/>
              <a:gd name="connsiteY2" fmla="*/ 4115984 h 4115984"/>
              <a:gd name="connsiteX3" fmla="*/ 0 w 4115984"/>
              <a:gd name="connsiteY3" fmla="*/ 2057992 h 4115984"/>
              <a:gd name="connsiteX4" fmla="*/ 2057992 w 4115984"/>
              <a:gd name="connsiteY4" fmla="*/ 0 h 4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5984" h="4115984">
                <a:moveTo>
                  <a:pt x="2057992" y="0"/>
                </a:moveTo>
                <a:cubicBezTo>
                  <a:pt x="3194590" y="0"/>
                  <a:pt x="4115984" y="921394"/>
                  <a:pt x="4115984" y="2057992"/>
                </a:cubicBezTo>
                <a:cubicBezTo>
                  <a:pt x="4115984" y="3194590"/>
                  <a:pt x="3194590" y="4115984"/>
                  <a:pt x="2057992" y="4115984"/>
                </a:cubicBezTo>
                <a:cubicBezTo>
                  <a:pt x="921394" y="4115984"/>
                  <a:pt x="0" y="3194590"/>
                  <a:pt x="0" y="2057992"/>
                </a:cubicBezTo>
                <a:cubicBezTo>
                  <a:pt x="0" y="921394"/>
                  <a:pt x="921394" y="0"/>
                  <a:pt x="2057992" y="0"/>
                </a:cubicBez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6012974" y="2087548"/>
            <a:ext cx="5426436" cy="3897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12047" y="271822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16496" y="2718223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12047" y="353449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016496" y="3534489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12047" y="435128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16496" y="4351287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12047" y="516755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16496" y="5167553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87951" y="1884014"/>
            <a:ext cx="407068" cy="407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16973" y="2325999"/>
            <a:ext cx="878386" cy="878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6" y="2228680"/>
            <a:ext cx="310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026" y="3429000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18487" y="3095970"/>
            <a:ext cx="1390650" cy="95250"/>
          </a:xfrm>
          <a:prstGeom prst="rect">
            <a:avLst/>
          </a:prstGeom>
          <a:solidFill>
            <a:srgbClr val="A6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 descr="C:\Users\Administrator\Desktop\501128480.jpg501128480"/>
          <p:cNvPicPr>
            <a:picLocks noChangeAspect="1"/>
          </p:cNvPicPr>
          <p:nvPr/>
        </p:nvPicPr>
        <p:blipFill>
          <a:blip r:embed="rId3" cstate="screen"/>
          <a:srcRect b="-232"/>
          <a:stretch>
            <a:fillRect/>
          </a:stretch>
        </p:blipFill>
        <p:spPr>
          <a:xfrm>
            <a:off x="6428105" y="2540"/>
            <a:ext cx="5762625" cy="6865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" y="1654175"/>
            <a:ext cx="12191365" cy="383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5ea544cfd21527400b9809978a0ca1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-11430"/>
            <a:ext cx="6972935" cy="7165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0378" y="315988"/>
            <a:ext cx="792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6386"/>
                </a:solidFill>
                <a:cs typeface="+mn-ea"/>
                <a:sym typeface="+mn-lt"/>
              </a:rPr>
              <a:t>I/LOVE/YOU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8435" y="3530600"/>
            <a:ext cx="3745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8619" y="2608618"/>
            <a:ext cx="456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A6386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74CC72-4DA7-3D05-6C47-9B997679839F}"/>
              </a:ext>
            </a:extLst>
          </p:cNvPr>
          <p:cNvSpPr txBox="1"/>
          <p:nvPr/>
        </p:nvSpPr>
        <p:spPr>
          <a:xfrm>
            <a:off x="5354484" y="2551837"/>
            <a:ext cx="642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Happy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Wedding</a:t>
            </a:r>
            <a:endParaRPr lang="en-US" sz="54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66071" y="1947334"/>
            <a:ext cx="2000252" cy="2000252"/>
          </a:xfrm>
          <a:prstGeom prst="ellipse">
            <a:avLst/>
          </a:prstGeom>
          <a:noFill/>
          <a:ln w="57150">
            <a:solidFill>
              <a:srgbClr val="A65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27821" y="2985562"/>
            <a:ext cx="2000252" cy="2000252"/>
          </a:xfrm>
          <a:prstGeom prst="ellipse">
            <a:avLst/>
          </a:prstGeom>
          <a:noFill/>
          <a:ln w="57150">
            <a:solidFill>
              <a:srgbClr val="A65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89970" y="3333228"/>
            <a:ext cx="2000252" cy="2000252"/>
          </a:xfrm>
          <a:prstGeom prst="ellipse">
            <a:avLst/>
          </a:prstGeom>
          <a:noFill/>
          <a:ln w="57150">
            <a:solidFill>
              <a:srgbClr val="A65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6620" y="2460171"/>
            <a:ext cx="121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65856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18342" y="3632423"/>
            <a:ext cx="121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65856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76706" y="3979767"/>
            <a:ext cx="121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A65856"/>
                </a:solidFill>
                <a:cs typeface="+mn-ea"/>
                <a:sym typeface="+mn-lt"/>
              </a:rPr>
              <a:t>03</a:t>
            </a:r>
          </a:p>
        </p:txBody>
      </p:sp>
      <p:pic>
        <p:nvPicPr>
          <p:cNvPr id="11" name="图片 10" descr="C:\Users\Administrator\Desktop\e15738dcb4b5b8b743080797f0e37197.pnge15738dcb4b5b8b743080797f0e3719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27245" y="2242820"/>
            <a:ext cx="2878455" cy="287845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06054" y="190444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80677" y="2440364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80677" y="2777430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99706" y="17197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4329" y="2255698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4329" y="2592764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21473" y="5042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96096" y="5578858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96096" y="5915924"/>
            <a:ext cx="26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 descr="C:\Users\Administrator\Desktop\501127617.jpg501127617"/>
          <p:cNvPicPr>
            <a:picLocks noChangeAspect="1"/>
          </p:cNvPicPr>
          <p:nvPr/>
        </p:nvPicPr>
        <p:blipFill>
          <a:blip r:embed="rId4" cstate="screen"/>
          <a:srcRect t="-1691"/>
          <a:stretch>
            <a:fillRect/>
          </a:stretch>
        </p:blipFill>
        <p:spPr>
          <a:xfrm>
            <a:off x="1885315" y="3168015"/>
            <a:ext cx="1942465" cy="2901950"/>
          </a:xfrm>
          <a:prstGeom prst="rect">
            <a:avLst/>
          </a:prstGeom>
          <a:effectLst>
            <a:outerShdw blurRad="749300" dist="2540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9059" y="2389239"/>
            <a:ext cx="6755638" cy="3126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C:\Users\Administrator\Desktop\8a9ad63ccaa31ed934f1a2189271bca3.jpg8a9ad63ccaa31ed934f1a2189271bca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1105" y="1886186"/>
            <a:ext cx="6551272" cy="41737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0228" y="2789349"/>
            <a:ext cx="332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9689" y="3656639"/>
            <a:ext cx="1390650" cy="95250"/>
          </a:xfrm>
          <a:prstGeom prst="rect">
            <a:avLst/>
          </a:prstGeom>
          <a:solidFill>
            <a:srgbClr val="A6585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0228" y="3973083"/>
            <a:ext cx="3950877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720" y="211455"/>
            <a:ext cx="4410710" cy="1046480"/>
            <a:chOff x="672" y="333"/>
            <a:chExt cx="6946" cy="1648"/>
          </a:xfrm>
        </p:grpSpPr>
        <p:sp>
          <p:nvSpPr>
            <p:cNvPr id="3" name="文本框 2"/>
            <p:cNvSpPr txBox="1"/>
            <p:nvPr/>
          </p:nvSpPr>
          <p:spPr>
            <a:xfrm>
              <a:off x="928" y="333"/>
              <a:ext cx="669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" y="1351"/>
              <a:ext cx="560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Click here to add words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 descr="C:\Users\Administrator\Desktop\500540587.jpg50054058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06995" y="1957036"/>
            <a:ext cx="5453987" cy="36428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60982" y="1957036"/>
            <a:ext cx="5024772" cy="3642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50883" y="286856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55332" y="2868561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50883" y="36853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055332" y="3685359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50883" y="45016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55332" y="4501625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C:\Users\Administrator\Desktop\501128480.jpg501128480"/>
          <p:cNvPicPr>
            <a:picLocks noGrp="1" noChangeAspect="1"/>
          </p:cNvPicPr>
          <p:nvPr>
            <p:ph type="pic" sz="quarter" idx="14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120401" y="4016688"/>
            <a:ext cx="5057173" cy="2841825"/>
          </a:xfrm>
        </p:spPr>
      </p:pic>
      <p:pic>
        <p:nvPicPr>
          <p:cNvPr id="6" name="图片占位符 5" descr="C:\Users\Administrator\Desktop\500540587.jpg500540587"/>
          <p:cNvPicPr>
            <a:picLocks noGrp="1" noChangeAspect="1"/>
          </p:cNvPicPr>
          <p:nvPr>
            <p:ph type="pic" sz="quarter" idx="14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95636" y="3005424"/>
            <a:ext cx="5068277" cy="2856615"/>
          </a:xfrm>
        </p:spPr>
      </p:pic>
      <p:pic>
        <p:nvPicPr>
          <p:cNvPr id="8" name="图片占位符 7" descr="C:\Users\Administrator\Desktop\081d865a1d856200a8eade2eb59af1d0.jpg081d865a1d856200a8eade2eb59af1d0"/>
          <p:cNvPicPr>
            <a:picLocks noGrp="1" noChangeAspect="1"/>
          </p:cNvPicPr>
          <p:nvPr>
            <p:ph type="pic" sz="quarter" idx="148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083896" y="2189171"/>
            <a:ext cx="5057792" cy="2863531"/>
          </a:xfrm>
        </p:spPr>
      </p:pic>
      <p:pic>
        <p:nvPicPr>
          <p:cNvPr id="10" name="图片占位符 9" descr="C:\Users\Administrator\Desktop\500817615.jpg500817615"/>
          <p:cNvPicPr>
            <a:picLocks noGrp="1" noChangeAspect="1"/>
          </p:cNvPicPr>
          <p:nvPr>
            <p:ph type="pic" sz="quarter" idx="149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2549948" y="1230045"/>
            <a:ext cx="5080000" cy="2863531"/>
          </a:xfrm>
        </p:spPr>
      </p:pic>
      <p:grpSp>
        <p:nvGrpSpPr>
          <p:cNvPr id="7" name="组合 6"/>
          <p:cNvGrpSpPr/>
          <p:nvPr/>
        </p:nvGrpSpPr>
        <p:grpSpPr>
          <a:xfrm>
            <a:off x="426720" y="211455"/>
            <a:ext cx="4410710" cy="1046480"/>
            <a:chOff x="672" y="333"/>
            <a:chExt cx="6946" cy="1648"/>
          </a:xfrm>
        </p:grpSpPr>
        <p:sp>
          <p:nvSpPr>
            <p:cNvPr id="9" name="文本框 8"/>
            <p:cNvSpPr txBox="1"/>
            <p:nvPr/>
          </p:nvSpPr>
          <p:spPr>
            <a:xfrm>
              <a:off x="928" y="333"/>
              <a:ext cx="669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/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2" y="1351"/>
              <a:ext cx="560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Click here to add words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 descr="7805becbe63fb30901278ad8d6022c9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580000">
            <a:off x="1024890" y="4451985"/>
            <a:ext cx="2108835" cy="210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" y="1654175"/>
            <a:ext cx="12191365" cy="383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5ea544cfd21527400b9809978a0ca1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-11430"/>
            <a:ext cx="6972935" cy="7165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0378" y="315988"/>
            <a:ext cx="792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6386"/>
                </a:solidFill>
                <a:cs typeface="+mn-ea"/>
                <a:sym typeface="+mn-lt"/>
              </a:rPr>
              <a:t>I/LOVE/YOU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8435" y="3530600"/>
            <a:ext cx="3745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8619" y="2608618"/>
            <a:ext cx="456708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A6386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DC41D4-927E-F4C4-6CF3-35127046D870}"/>
              </a:ext>
            </a:extLst>
          </p:cNvPr>
          <p:cNvSpPr txBox="1"/>
          <p:nvPr/>
        </p:nvSpPr>
        <p:spPr>
          <a:xfrm>
            <a:off x="5354484" y="2551837"/>
            <a:ext cx="642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Happy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Wedding</a:t>
            </a:r>
            <a:endParaRPr lang="en-US" sz="54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istrator\Desktop\500988042.jpg50098804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04210" y="1645989"/>
            <a:ext cx="4725917" cy="31509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矩形 5"/>
          <p:cNvSpPr/>
          <p:nvPr/>
        </p:nvSpPr>
        <p:spPr>
          <a:xfrm>
            <a:off x="2572476" y="5115088"/>
            <a:ext cx="7757651" cy="1300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8933" y="5515198"/>
            <a:ext cx="850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61727" y="3595103"/>
            <a:ext cx="407068" cy="407068"/>
          </a:xfrm>
          <a:prstGeom prst="ellipse">
            <a:avLst/>
          </a:prstGeom>
          <a:solidFill>
            <a:srgbClr val="A6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80564" y="4447160"/>
            <a:ext cx="878386" cy="878386"/>
          </a:xfrm>
          <a:prstGeom prst="ellipse">
            <a:avLst/>
          </a:prstGeom>
          <a:solidFill>
            <a:srgbClr val="A6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7853" y="184094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2476" y="2376861"/>
            <a:ext cx="28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2476" y="2713927"/>
            <a:ext cx="28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97853" y="363656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2476" y="4172490"/>
            <a:ext cx="28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2476" y="4509556"/>
            <a:ext cx="28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SlideNumberPlaceholder 1"/>
          <p:cNvSpPr>
            <a:spLocks noGrp="1"/>
          </p:cNvSpPr>
          <p:nvPr>
            <p:ph type="sldNum" sz="quarter" idx="2"/>
            <p:custDataLst>
              <p:tags r:id="rId1"/>
            </p:custDataLst>
          </p:nvPr>
        </p:nvSpPr>
        <p:spPr/>
        <p:txBody>
          <a:bodyPr/>
          <a:lstStyle/>
          <a:p>
            <a:fld id="{86CB4B4D-7CA3-9044-876B-883B54F8677D}" type="slidenum">
              <a:rPr lang="uk-UA" sz="500" smtClean="0">
                <a:ea typeface="+mn-ea"/>
                <a:cs typeface="+mn-ea"/>
                <a:sym typeface="+mn-lt"/>
              </a:rPr>
              <a:t>2</a:t>
            </a:fld>
            <a:endParaRPr lang="uk-UA" sz="500" dirty="0">
              <a:ea typeface="+mn-ea"/>
              <a:cs typeface="+mn-ea"/>
              <a:sym typeface="+mn-lt"/>
            </a:endParaRPr>
          </a:p>
        </p:txBody>
      </p:sp>
      <p:pic>
        <p:nvPicPr>
          <p:cNvPr id="8" name="PA_PicturePlaceholder 7" descr="C:\Users\Administrator\Desktop\081d865a1d856200a8eade2eb59af1d0.jpg081d865a1d856200a8eade2eb59af1d0"/>
          <p:cNvPicPr>
            <a:picLocks noGrp="1" noChangeAspect="1"/>
          </p:cNvPicPr>
          <p:nvPr>
            <p:ph type="pic" sz="quarter" idx="157"/>
            <p:custDataLst>
              <p:tags r:id="rId2"/>
            </p:custDataLst>
          </p:nvPr>
        </p:nvPicPr>
        <p:blipFill>
          <a:blip r:embed="rId21" cstate="screen"/>
          <a:srcRect/>
          <a:stretch>
            <a:fillRect/>
          </a:stretch>
        </p:blipFill>
        <p:spPr>
          <a:xfrm>
            <a:off x="6093144" y="43"/>
            <a:ext cx="2030096" cy="1703100"/>
          </a:xfrm>
        </p:spPr>
      </p:pic>
      <p:pic>
        <p:nvPicPr>
          <p:cNvPr id="27" name="PA_PicturePlaceholder 26" descr="C:\Users\Administrator\Desktop\500814156.jpg500814156"/>
          <p:cNvPicPr>
            <a:picLocks noGrp="1" noChangeAspect="1"/>
          </p:cNvPicPr>
          <p:nvPr>
            <p:ph type="pic" sz="quarter" idx="159"/>
            <p:custDataLst>
              <p:tags r:id="rId3"/>
            </p:custDataLst>
          </p:nvPr>
        </p:nvPicPr>
        <p:blipFill>
          <a:blip r:embed="rId22" cstate="screen"/>
          <a:srcRect/>
          <a:stretch>
            <a:fillRect/>
          </a:stretch>
        </p:blipFill>
        <p:spPr>
          <a:xfrm>
            <a:off x="6096000" y="3421414"/>
            <a:ext cx="2032000" cy="1718314"/>
          </a:xfrm>
          <a:solidFill>
            <a:schemeClr val="tx1">
              <a:alpha val="20000"/>
            </a:schemeClr>
          </a:solidFill>
        </p:spPr>
      </p:pic>
      <p:pic>
        <p:nvPicPr>
          <p:cNvPr id="39" name="PA_PicturePlaceholder 38" descr="C:\Users\Administrator\Desktop\4aed352698dc8b009e1f7743377e429b.jpg4aed352698dc8b009e1f7743377e429b"/>
          <p:cNvPicPr>
            <a:picLocks noGrp="1" noChangeAspect="1"/>
          </p:cNvPicPr>
          <p:nvPr>
            <p:ph type="pic" sz="quarter" idx="160"/>
            <p:custDataLst>
              <p:tags r:id="rId4"/>
            </p:custDataLst>
          </p:nvPr>
        </p:nvPicPr>
        <p:blipFill>
          <a:blip r:embed="rId23" cstate="screen"/>
          <a:srcRect/>
          <a:stretch>
            <a:fillRect/>
          </a:stretch>
        </p:blipFill>
        <p:spPr>
          <a:xfrm>
            <a:off x="6096001" y="5139728"/>
            <a:ext cx="2029143" cy="1718316"/>
          </a:xfrm>
        </p:spPr>
      </p:pic>
      <p:pic>
        <p:nvPicPr>
          <p:cNvPr id="12" name="PA_PicturePlaceholder 11" descr="C:\Users\Administrator\Desktop\5a22c81dcd57ac0a103a0c4c5d8f3d7c.jpg5a22c81dcd57ac0a103a0c4c5d8f3d7c"/>
          <p:cNvPicPr>
            <a:picLocks noGrp="1" noChangeAspect="1"/>
          </p:cNvPicPr>
          <p:nvPr>
            <p:ph type="pic" sz="quarter" idx="162"/>
            <p:custDataLst>
              <p:tags r:id="rId5"/>
            </p:custDataLst>
          </p:nvPr>
        </p:nvPicPr>
        <p:blipFill>
          <a:blip r:embed="rId24" cstate="screen"/>
          <a:srcRect/>
          <a:stretch>
            <a:fillRect/>
          </a:stretch>
        </p:blipFill>
        <p:spPr>
          <a:xfrm>
            <a:off x="8123240" y="1703143"/>
            <a:ext cx="2038662" cy="1718441"/>
          </a:xfrm>
          <a:solidFill>
            <a:schemeClr val="tx1">
              <a:alpha val="20000"/>
            </a:schemeClr>
          </a:solidFill>
        </p:spPr>
      </p:pic>
      <p:pic>
        <p:nvPicPr>
          <p:cNvPr id="31" name="PA_PicturePlaceholder 30" descr="C:\Users\Administrator\Desktop\37f44e290d9ea8c4dcba0d886f02a1ef.jpg37f44e290d9ea8c4dcba0d886f02a1ef"/>
          <p:cNvPicPr>
            <a:picLocks noGrp="1" noChangeAspect="1"/>
          </p:cNvPicPr>
          <p:nvPr>
            <p:ph type="pic" sz="quarter" idx="163"/>
            <p:custDataLst>
              <p:tags r:id="rId6"/>
            </p:custDataLst>
          </p:nvPr>
        </p:nvPicPr>
        <p:blipFill>
          <a:blip r:embed="rId25" cstate="screen"/>
          <a:srcRect/>
          <a:stretch>
            <a:fillRect/>
          </a:stretch>
        </p:blipFill>
        <p:spPr>
          <a:xfrm>
            <a:off x="8123239" y="3421414"/>
            <a:ext cx="2038663" cy="1718314"/>
          </a:xfrm>
        </p:spPr>
      </p:pic>
      <p:pic>
        <p:nvPicPr>
          <p:cNvPr id="43" name="PA_PicturePlaceholder 42" descr="C:\Users\Administrator\Desktop\22.png22"/>
          <p:cNvPicPr>
            <a:picLocks noGrp="1" noChangeAspect="1"/>
          </p:cNvPicPr>
          <p:nvPr>
            <p:ph type="pic" sz="quarter" idx="164"/>
            <p:custDataLst>
              <p:tags r:id="rId7"/>
            </p:custDataLst>
          </p:nvPr>
        </p:nvPicPr>
        <p:blipFill>
          <a:blip r:embed="rId26" cstate="screen"/>
          <a:srcRect/>
          <a:stretch>
            <a:fillRect/>
          </a:stretch>
        </p:blipFill>
        <p:spPr>
          <a:xfrm>
            <a:off x="8127049" y="5139856"/>
            <a:ext cx="2034854" cy="1718187"/>
          </a:xfrm>
          <a:solidFill>
            <a:schemeClr val="tx1">
              <a:alpha val="20000"/>
            </a:schemeClr>
          </a:solidFill>
        </p:spPr>
      </p:pic>
      <p:pic>
        <p:nvPicPr>
          <p:cNvPr id="6" name="PA_PicturePlaceholder 5" descr="C:\Users\Administrator\Desktop\84f721744768c9ad942821d6eac8fdea.jpg84f721744768c9ad942821d6eac8fdea"/>
          <p:cNvPicPr>
            <a:picLocks noGrp="1" noChangeAspect="1"/>
          </p:cNvPicPr>
          <p:nvPr>
            <p:ph type="pic" sz="quarter" idx="169"/>
            <p:custDataLst>
              <p:tags r:id="rId8"/>
            </p:custDataLst>
          </p:nvPr>
        </p:nvPicPr>
        <p:blipFill>
          <a:blip r:embed="rId27" cstate="screen"/>
          <a:srcRect/>
          <a:stretch>
            <a:fillRect/>
          </a:stretch>
        </p:blipFill>
        <p:spPr>
          <a:xfrm>
            <a:off x="4062095" y="42"/>
            <a:ext cx="2031048" cy="1703101"/>
          </a:xfrm>
          <a:solidFill>
            <a:schemeClr val="tx1">
              <a:alpha val="20000"/>
            </a:schemeClr>
          </a:solidFill>
        </p:spPr>
      </p:pic>
      <p:pic>
        <p:nvPicPr>
          <p:cNvPr id="5" name="PA_PicturePlaceholder 4" descr="C:\Users\Administrator\Desktop\501127617.jpg501127617"/>
          <p:cNvPicPr>
            <a:picLocks noGrp="1" noChangeAspect="1"/>
          </p:cNvPicPr>
          <p:nvPr>
            <p:ph type="pic" sz="quarter" idx="170"/>
            <p:custDataLst>
              <p:tags r:id="rId9"/>
            </p:custDataLst>
          </p:nvPr>
        </p:nvPicPr>
        <p:blipFill>
          <a:blip r:embed="rId28" cstate="screen"/>
          <a:srcRect/>
          <a:stretch>
            <a:fillRect/>
          </a:stretch>
        </p:blipFill>
        <p:spPr>
          <a:xfrm>
            <a:off x="4065904" y="1702972"/>
            <a:ext cx="2030097" cy="1718612"/>
          </a:xfrm>
        </p:spPr>
      </p:pic>
      <p:pic>
        <p:nvPicPr>
          <p:cNvPr id="36" name="PA_PicturePlaceholder 35" descr="C:\Users\Administrator\Desktop\6a2d62a7342baadf0f3d6cc7f3afb1d2.jpg6a2d62a7342baadf0f3d6cc7f3afb1d2"/>
          <p:cNvPicPr>
            <a:picLocks noGrp="1" noChangeAspect="1"/>
          </p:cNvPicPr>
          <p:nvPr>
            <p:ph type="pic" sz="quarter" idx="172"/>
            <p:custDataLst>
              <p:tags r:id="rId10"/>
            </p:custDataLst>
          </p:nvPr>
        </p:nvPicPr>
        <p:blipFill>
          <a:blip r:embed="rId29" cstate="screen"/>
          <a:srcRect/>
          <a:stretch>
            <a:fillRect/>
          </a:stretch>
        </p:blipFill>
        <p:spPr>
          <a:xfrm>
            <a:off x="4064001" y="5139856"/>
            <a:ext cx="2031999" cy="1718187"/>
          </a:xfrm>
          <a:solidFill>
            <a:schemeClr val="tx1">
              <a:alpha val="20000"/>
            </a:schemeClr>
          </a:solidFill>
        </p:spPr>
      </p:pic>
      <p:pic>
        <p:nvPicPr>
          <p:cNvPr id="4" name="PA_PicturePlaceholder 3" descr="C:\Users\Administrator\Desktop\8a9ad63ccaa31ed934f1a2189271bca3.jpg8a9ad63ccaa31ed934f1a2189271bca3"/>
          <p:cNvPicPr>
            <a:picLocks noGrp="1" noChangeAspect="1"/>
          </p:cNvPicPr>
          <p:nvPr>
            <p:ph type="pic" sz="quarter" idx="173"/>
            <p:custDataLst>
              <p:tags r:id="rId11"/>
            </p:custDataLst>
          </p:nvPr>
        </p:nvPicPr>
        <p:blipFill>
          <a:blip r:embed="rId30" cstate="screen"/>
          <a:srcRect/>
          <a:stretch>
            <a:fillRect/>
          </a:stretch>
        </p:blipFill>
        <p:spPr>
          <a:xfrm>
            <a:off x="2032000" y="42"/>
            <a:ext cx="2033903" cy="1703228"/>
          </a:xfrm>
        </p:spPr>
      </p:pic>
      <p:pic>
        <p:nvPicPr>
          <p:cNvPr id="10" name="PA_PicturePlaceholder 9" descr="C:\Users\Administrator\Desktop\edd80782772051c07886857e2727b85a.jpgedd80782772051c07886857e2727b85a"/>
          <p:cNvPicPr>
            <a:picLocks noGrp="1" noChangeAspect="1"/>
          </p:cNvPicPr>
          <p:nvPr>
            <p:ph type="pic" sz="quarter" idx="174"/>
            <p:custDataLst>
              <p:tags r:id="rId12"/>
            </p:custDataLst>
          </p:nvPr>
        </p:nvPicPr>
        <p:blipFill>
          <a:blip r:embed="rId31" cstate="screen"/>
          <a:srcRect/>
          <a:stretch>
            <a:fillRect/>
          </a:stretch>
        </p:blipFill>
        <p:spPr>
          <a:xfrm>
            <a:off x="2033903" y="1703270"/>
            <a:ext cx="2030097" cy="1718229"/>
          </a:xfrm>
          <a:solidFill>
            <a:schemeClr val="tx1">
              <a:alpha val="20000"/>
            </a:schemeClr>
          </a:solidFill>
        </p:spPr>
      </p:pic>
      <p:pic>
        <p:nvPicPr>
          <p:cNvPr id="18" name="PA_PicturePlaceholder 17" descr="C:\Users\Administrator\Desktop\500540587.jpg500540587"/>
          <p:cNvPicPr>
            <a:picLocks noGrp="1" noChangeAspect="1"/>
          </p:cNvPicPr>
          <p:nvPr>
            <p:ph type="pic" sz="quarter" idx="175"/>
            <p:custDataLst>
              <p:tags r:id="rId13"/>
            </p:custDataLst>
          </p:nvPr>
        </p:nvPicPr>
        <p:blipFill>
          <a:blip r:embed="rId32" cstate="screen"/>
          <a:srcRect/>
          <a:stretch>
            <a:fillRect/>
          </a:stretch>
        </p:blipFill>
        <p:spPr>
          <a:xfrm>
            <a:off x="2031048" y="3421500"/>
            <a:ext cx="2032952" cy="1718314"/>
          </a:xfrm>
        </p:spPr>
      </p:pic>
      <p:sp>
        <p:nvSpPr>
          <p:cNvPr id="177" name="PA_TextPlaceholder 176"/>
          <p:cNvSpPr>
            <a:spLocks noGrp="1"/>
          </p:cNvSpPr>
          <p:nvPr>
            <p:ph type="body" sz="quarter" idx="14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altLang="zh-CN" sz="2000" spc="0" dirty="0">
                <a:ea typeface="+mn-ea"/>
                <a:cs typeface="+mn-ea"/>
                <a:sym typeface="+mn-lt"/>
              </a:rPr>
              <a:t>Title text</a:t>
            </a:r>
            <a:endParaRPr lang="zh-CN" altLang="en-US" sz="2000" spc="0" dirty="0">
              <a:ea typeface="+mn-ea"/>
              <a:cs typeface="+mn-ea"/>
              <a:sym typeface="+mn-lt"/>
            </a:endParaRPr>
          </a:p>
        </p:txBody>
      </p:sp>
      <p:sp>
        <p:nvSpPr>
          <p:cNvPr id="178" name="PA_TextPlaceholder 177"/>
          <p:cNvSpPr>
            <a:spLocks noGrp="1"/>
          </p:cNvSpPr>
          <p:nvPr>
            <p:ph type="body" sz="quarter" idx="177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altLang="zh-CN" sz="2400" spc="0" dirty="0">
                <a:ea typeface="+mn-ea"/>
                <a:cs typeface="+mn-ea"/>
                <a:sym typeface="+mn-lt"/>
              </a:rPr>
              <a:t>Title text</a:t>
            </a:r>
            <a:endParaRPr lang="zh-CN" altLang="en-US" sz="2400" spc="0" dirty="0">
              <a:ea typeface="+mn-ea"/>
              <a:cs typeface="+mn-ea"/>
              <a:sym typeface="+mn-lt"/>
            </a:endParaRPr>
          </a:p>
        </p:txBody>
      </p:sp>
      <p:sp>
        <p:nvSpPr>
          <p:cNvPr id="179" name="PA_TextPlaceholder 178"/>
          <p:cNvSpPr>
            <a:spLocks noGrp="1"/>
          </p:cNvSpPr>
          <p:nvPr>
            <p:ph type="body" sz="quarter" idx="178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altLang="zh-CN" sz="2400" spc="0" dirty="0">
                <a:ea typeface="+mn-ea"/>
                <a:cs typeface="+mn-ea"/>
                <a:sym typeface="+mn-lt"/>
              </a:rPr>
              <a:t>Title text</a:t>
            </a:r>
            <a:endParaRPr lang="zh-CN" altLang="en-US" sz="2400" spc="0" dirty="0">
              <a:ea typeface="+mn-ea"/>
              <a:cs typeface="+mn-ea"/>
              <a:sym typeface="+mn-lt"/>
            </a:endParaRPr>
          </a:p>
        </p:txBody>
      </p:sp>
      <p:sp>
        <p:nvSpPr>
          <p:cNvPr id="180" name="PA_TextPlaceholder 179"/>
          <p:cNvSpPr>
            <a:spLocks noGrp="1"/>
          </p:cNvSpPr>
          <p:nvPr>
            <p:ph type="body" sz="quarter" idx="179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altLang="zh-CN" sz="2400" spc="0" dirty="0">
                <a:ea typeface="+mn-ea"/>
                <a:cs typeface="+mn-ea"/>
                <a:sym typeface="+mn-lt"/>
              </a:rPr>
              <a:t>Title text</a:t>
            </a:r>
            <a:endParaRPr lang="zh-CN" altLang="en-US" sz="2400" spc="0" dirty="0"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60643" y="4958911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1</a:t>
            </a:r>
            <a:endParaRPr lang="zh-CN" altLang="en-US" sz="9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88570" y="3273789"/>
            <a:ext cx="506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2</a:t>
            </a:r>
            <a:endParaRPr lang="zh-CN" altLang="en-US" sz="9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50202" y="1543473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3</a:t>
            </a:r>
            <a:endParaRPr lang="zh-CN" altLang="en-US" sz="9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88816" y="-145475"/>
            <a:ext cx="545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4</a:t>
            </a:r>
            <a:endParaRPr lang="zh-CN" altLang="en-US" sz="900" dirty="0">
              <a:cs typeface="+mn-ea"/>
              <a:sym typeface="+mn-lt"/>
            </a:endParaRPr>
          </a:p>
        </p:txBody>
      </p:sp>
      <p:pic>
        <p:nvPicPr>
          <p:cNvPr id="7" name="图片 6" descr="C:\Users\Administrator\Desktop\e15738dcb4b5b8b743080797f0e37197.pnge15738dcb4b5b8b743080797f0e37197"/>
          <p:cNvPicPr>
            <a:picLocks noChangeAspect="1"/>
          </p:cNvPicPr>
          <p:nvPr/>
        </p:nvPicPr>
        <p:blipFill>
          <a:blip r:embed="rId33" cstate="screen"/>
          <a:srcRect/>
          <a:stretch>
            <a:fillRect/>
          </a:stretch>
        </p:blipFill>
        <p:spPr>
          <a:xfrm>
            <a:off x="9015095" y="1511300"/>
            <a:ext cx="3835400" cy="3835400"/>
          </a:xfrm>
          <a:prstGeom prst="rect">
            <a:avLst/>
          </a:prstGeom>
        </p:spPr>
      </p:pic>
      <p:sp>
        <p:nvSpPr>
          <p:cNvPr id="38" name="PA_TextPlaceholder 37"/>
          <p:cNvSpPr>
            <a:spLocks noGrp="1"/>
          </p:cNvSpPr>
          <p:nvPr>
            <p:ph type="body" sz="quarter" idx="180"/>
            <p:custDataLst>
              <p:tags r:id="rId18"/>
            </p:custDataLst>
          </p:nvPr>
        </p:nvSpPr>
        <p:spPr>
          <a:xfrm>
            <a:off x="8562109" y="3436417"/>
            <a:ext cx="3963555" cy="57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8" grpId="0" uiExpand="1" build="p" animBg="1"/>
      <p:bldP spid="179" grpId="0" build="p" animBg="1"/>
      <p:bldP spid="18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2890" y="2182761"/>
            <a:ext cx="7698658" cy="4129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C:\Users\Administrator\Desktop\501088779.jpg50108877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93110" y="1675918"/>
            <a:ext cx="6096000" cy="33861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2590" y="342900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57039" y="3429000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2590" y="424579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57039" y="4245798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52590" y="506206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57039" y="5062064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istrator\Desktop\500817583.jpg50081758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76214" y="1805535"/>
            <a:ext cx="3148187" cy="21116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矩形 1"/>
          <p:cNvSpPr/>
          <p:nvPr/>
        </p:nvSpPr>
        <p:spPr>
          <a:xfrm>
            <a:off x="5427406" y="1683500"/>
            <a:ext cx="2094271" cy="450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C:\Users\Administrator\Desktop\500817615.jpg5008176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77993" y="3478023"/>
            <a:ext cx="4051848" cy="27063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58741" y="483118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8741" y="535440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58741" y="569147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0122" y="189521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24571" y="1895211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0122" y="271147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24571" y="2711477"/>
            <a:ext cx="400111" cy="400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 descr="C:\Users\Administrator\Desktop\500969385.jpg50096938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47385" y="2099945"/>
            <a:ext cx="2541905" cy="379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77987" y="1445340"/>
            <a:ext cx="5950974" cy="483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istrator\Desktop\500814156.jpg50081415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77987" y="1845450"/>
            <a:ext cx="5950974" cy="39673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56852" y="1592823"/>
            <a:ext cx="2631099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6103" y="240852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4526" y="2944447"/>
            <a:ext cx="274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4526" y="3281513"/>
            <a:ext cx="274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06103" y="42041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4526" y="4740076"/>
            <a:ext cx="274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04526" y="5077142"/>
            <a:ext cx="274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280035"/>
            <a:ext cx="10332085" cy="62972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8605" y="243840"/>
            <a:ext cx="11707495" cy="6384925"/>
          </a:xfrm>
          <a:prstGeom prst="rect">
            <a:avLst/>
          </a:prstGeom>
          <a:noFill/>
          <a:ln w="136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印品黑体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04D9BB-BD8B-2E86-46F1-3C22BB81DDEA}"/>
              </a:ext>
            </a:extLst>
          </p:cNvPr>
          <p:cNvSpPr txBox="1"/>
          <p:nvPr/>
        </p:nvSpPr>
        <p:spPr>
          <a:xfrm>
            <a:off x="2881268" y="2482195"/>
            <a:ext cx="642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+mn-ea"/>
              </a:rPr>
              <a:t>THANK YOU</a:t>
            </a:r>
            <a:endParaRPr lang="en-US" sz="72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3FB6432-A748-8629-9820-BBCED796F791}"/>
              </a:ext>
            </a:extLst>
          </p:cNvPr>
          <p:cNvGrpSpPr/>
          <p:nvPr/>
        </p:nvGrpSpPr>
        <p:grpSpPr>
          <a:xfrm>
            <a:off x="4205770" y="4013682"/>
            <a:ext cx="3833164" cy="327543"/>
            <a:chOff x="4414802" y="4745227"/>
            <a:chExt cx="3833164" cy="327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B6F98BE-7567-46F1-A57C-5DA36FCE57F3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F09A0B-90E2-923F-59D9-5770D1744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FF617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BE271CD-1FB3-1A5A-DA93-F599C9EA8B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D55033B2-F54E-B52E-E3B2-8D68481DA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7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834C15F-3E74-135D-3EB2-ABFC0E71C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7E77E47-01EB-0247-A799-05195D4D364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7BC026F5-6F63-9B9A-8961-9070BF788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F617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D65BD943-7A77-6161-608B-8FA8CD2ADEF9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2D8D89E7-1EFC-2178-356E-0519E52EE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AC6A4FE9-FEBC-AF82-C8D5-53364D03C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03B6EA6B-4375-0DB7-B613-D9E0C1D097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F617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80021EE-4487-C876-4B73-4096693FB763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F617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F617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F617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" y="1654175"/>
            <a:ext cx="12191365" cy="383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5ea544cfd21527400b9809978a0ca1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-11430"/>
            <a:ext cx="6972935" cy="7165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43698" y="315988"/>
            <a:ext cx="792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6386"/>
                </a:solidFill>
                <a:cs typeface="+mn-ea"/>
                <a:sym typeface="+mn-lt"/>
              </a:rPr>
              <a:t>I/LOVE/YOU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8435" y="3530600"/>
            <a:ext cx="3745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8619" y="2608618"/>
            <a:ext cx="456708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A6386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337DD7-36CC-AA1F-AC3C-7016C8098C4B}"/>
              </a:ext>
            </a:extLst>
          </p:cNvPr>
          <p:cNvSpPr txBox="1"/>
          <p:nvPr/>
        </p:nvSpPr>
        <p:spPr>
          <a:xfrm>
            <a:off x="5354484" y="2551837"/>
            <a:ext cx="642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Happy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Wedding</a:t>
            </a:r>
            <a:endParaRPr lang="en-US" sz="54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C:\Users\Administrator\Desktop\a4cf419ef91d8ee5a53dfe49436e86ff.jpga4cf419ef91d8ee5a53dfe49436e86ff"/>
          <p:cNvPicPr>
            <a:picLocks noGrp="1" noChangeAspect="1"/>
          </p:cNvPicPr>
          <p:nvPr>
            <p:ph type="pic" sz="quarter" idx="14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233514" y="2168720"/>
            <a:ext cx="2022920" cy="2520561"/>
          </a:xfrm>
        </p:spPr>
      </p:pic>
      <p:pic>
        <p:nvPicPr>
          <p:cNvPr id="3" name="图片占位符 2" descr="C:\Users\Administrator\Desktop\501127617.jpg501127617"/>
          <p:cNvPicPr>
            <a:picLocks noGrp="1" noChangeAspect="1"/>
          </p:cNvPicPr>
          <p:nvPr>
            <p:ph type="pic" sz="quarter" idx="5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106160" y="237030"/>
            <a:ext cx="2022920" cy="6383940"/>
          </a:xfrm>
        </p:spPr>
      </p:pic>
      <p:pic>
        <p:nvPicPr>
          <p:cNvPr id="9" name="图片占位符 8" descr="C:\Users\Administrator\Desktop\500813534.jpg500813534"/>
          <p:cNvPicPr>
            <a:picLocks noGrp="1" noChangeAspect="1"/>
          </p:cNvPicPr>
          <p:nvPr>
            <p:ph type="pic" sz="quarter" idx="5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8129270" y="908685"/>
            <a:ext cx="2023110" cy="5039995"/>
          </a:xfrm>
          <a:solidFill>
            <a:schemeClr val="tx1">
              <a:alpha val="20000"/>
            </a:schemeClr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144"/>
          </p:nvPr>
        </p:nvSpPr>
        <p:spPr>
          <a:xfrm>
            <a:off x="1015789" y="5565050"/>
            <a:ext cx="4425526" cy="479926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WRITE CAPTION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6720" y="211455"/>
            <a:ext cx="4410710" cy="1046480"/>
            <a:chOff x="672" y="333"/>
            <a:chExt cx="6946" cy="1648"/>
          </a:xfrm>
        </p:grpSpPr>
        <p:sp>
          <p:nvSpPr>
            <p:cNvPr id="6" name="文本框 5"/>
            <p:cNvSpPr txBox="1"/>
            <p:nvPr/>
          </p:nvSpPr>
          <p:spPr>
            <a:xfrm>
              <a:off x="928" y="333"/>
              <a:ext cx="669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2" y="1351"/>
              <a:ext cx="560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Click here to add words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 descr="50112848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00" y="2024380"/>
            <a:ext cx="4425315" cy="354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059" y="1740310"/>
            <a:ext cx="2631099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C:\Users\Administrator\Desktop\6a2d62a7342baadf0f3d6cc7f3afb1d2.jpg6a2d62a7342baadf0f3d6cc7f3afb1d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61041" y="2551472"/>
            <a:ext cx="2518234" cy="3760838"/>
          </a:xfrm>
          <a:prstGeom prst="rect">
            <a:avLst/>
          </a:prstGeom>
        </p:spPr>
      </p:pic>
      <p:pic>
        <p:nvPicPr>
          <p:cNvPr id="8" name="图片 7" descr="C:\Users\Administrator\Desktop\5a22c81dcd57ac0a103a0c4c5d8f3d7c.jpg5a22c81dcd57ac0a103a0c4c5d8f3d7c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79275" y="1258112"/>
            <a:ext cx="3376131" cy="50586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矩形 8"/>
          <p:cNvSpPr/>
          <p:nvPr/>
        </p:nvSpPr>
        <p:spPr>
          <a:xfrm>
            <a:off x="8656046" y="1740310"/>
            <a:ext cx="2631099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1024" y="2555863"/>
            <a:ext cx="11056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L</a:t>
            </a:r>
          </a:p>
          <a:p>
            <a:r>
              <a:rPr lang="en-US" altLang="zh-CN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O</a:t>
            </a:r>
          </a:p>
          <a:p>
            <a:r>
              <a:rPr lang="en-US" altLang="zh-CN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V</a:t>
            </a:r>
          </a:p>
          <a:p>
            <a:r>
              <a:rPr lang="en-US" altLang="zh-CN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05297" y="255601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79920" y="3091934"/>
            <a:ext cx="28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79920" y="3429000"/>
            <a:ext cx="28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05297" y="43516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79920" y="4887563"/>
            <a:ext cx="28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79920" y="5224629"/>
            <a:ext cx="28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9059" y="1605470"/>
            <a:ext cx="10767199" cy="4409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9623" y="1902011"/>
            <a:ext cx="297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9623" y="3182976"/>
            <a:ext cx="458528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 Click here to add words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9084" y="2769301"/>
            <a:ext cx="1390650" cy="95250"/>
          </a:xfrm>
          <a:prstGeom prst="rect">
            <a:avLst/>
          </a:prstGeom>
          <a:solidFill>
            <a:srgbClr val="A6585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 descr="C:\Users\Administrator\Desktop\84f721744768c9ad942821d6eac8fdea.jpg84f721744768c9ad942821d6eac8fdea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34929" y="858002"/>
            <a:ext cx="3733259" cy="55998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C:\Users\Administrator\Desktop\4aed352698dc8b009e1f7743377e429b.jpg4aed352698dc8b009e1f7743377e429b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78192" y="2156059"/>
            <a:ext cx="6425037" cy="35424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矩形 5"/>
          <p:cNvSpPr/>
          <p:nvPr/>
        </p:nvSpPr>
        <p:spPr>
          <a:xfrm>
            <a:off x="589059" y="2182761"/>
            <a:ext cx="561315" cy="3510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31048" y="2404099"/>
            <a:ext cx="3426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 Click here to add words Click here to add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wordsClick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words Click here to add words Click here to add words Click here to add words 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 Click here to add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130" y="1654175"/>
            <a:ext cx="12191365" cy="383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5ea544cfd21527400b9809978a0ca1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-11430"/>
            <a:ext cx="6972935" cy="7165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0378" y="315988"/>
            <a:ext cx="792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FA6386"/>
                </a:solidFill>
                <a:cs typeface="+mn-ea"/>
                <a:sym typeface="+mn-lt"/>
              </a:rPr>
              <a:t>I/LOVE/YOU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8435" y="3530600"/>
            <a:ext cx="3745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8619" y="2608618"/>
            <a:ext cx="456708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A6386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5E4D42-604D-EBF7-7443-EEC0F248334C}"/>
              </a:ext>
            </a:extLst>
          </p:cNvPr>
          <p:cNvSpPr txBox="1"/>
          <p:nvPr/>
        </p:nvSpPr>
        <p:spPr>
          <a:xfrm>
            <a:off x="5354484" y="2551837"/>
            <a:ext cx="642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Happy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n-US" altLang="zh-CN" sz="5400" b="1" dirty="0">
                <a:solidFill>
                  <a:srgbClr val="FF61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+mn-ea"/>
              </a:rPr>
              <a:t>Wedding</a:t>
            </a:r>
            <a:endParaRPr lang="en-US" sz="5400" b="1" dirty="0">
              <a:solidFill>
                <a:srgbClr val="FF61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059" y="211671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04" y="858002"/>
            <a:ext cx="356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 descr="C:\Users\Administrator\Desktop\37f44e290d9ea8c4dcba0d886f02a1ef.jpg37f44e290d9ea8c4dcba0d886f02a1ef"/>
          <p:cNvPicPr>
            <a:picLocks noChangeAspect="1"/>
          </p:cNvPicPr>
          <p:nvPr/>
        </p:nvPicPr>
        <p:blipFill>
          <a:blip r:embed="rId3" cstate="screen"/>
          <a:srcRect b="-4849"/>
          <a:stretch>
            <a:fillRect/>
          </a:stretch>
        </p:blipFill>
        <p:spPr>
          <a:xfrm>
            <a:off x="7011045" y="2475131"/>
            <a:ext cx="4148150" cy="3487718"/>
          </a:xfrm>
          <a:custGeom>
            <a:avLst/>
            <a:gdLst>
              <a:gd name="connsiteX0" fmla="*/ 1260426 w 5318417"/>
              <a:gd name="connsiteY0" fmla="*/ 148 h 4471665"/>
              <a:gd name="connsiteX1" fmla="*/ 2659209 w 5318417"/>
              <a:gd name="connsiteY1" fmla="*/ 1075849 h 4471665"/>
              <a:gd name="connsiteX2" fmla="*/ 2659209 w 5318417"/>
              <a:gd name="connsiteY2" fmla="*/ 4471665 h 4471665"/>
              <a:gd name="connsiteX3" fmla="*/ 1260426 w 5318417"/>
              <a:gd name="connsiteY3" fmla="*/ 148 h 44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8417" h="4471665">
                <a:moveTo>
                  <a:pt x="1260426" y="148"/>
                </a:moveTo>
                <a:cubicBezTo>
                  <a:pt x="1788138" y="8024"/>
                  <a:pt x="2349839" y="333014"/>
                  <a:pt x="2659209" y="1075849"/>
                </a:cubicBezTo>
                <a:cubicBezTo>
                  <a:pt x="3759192" y="-1565342"/>
                  <a:pt x="8049130" y="1075849"/>
                  <a:pt x="2659209" y="4471665"/>
                </a:cubicBezTo>
                <a:cubicBezTo>
                  <a:pt x="-1214797" y="2030922"/>
                  <a:pt x="-88173" y="-19980"/>
                  <a:pt x="1260426" y="148"/>
                </a:cubicBez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187553" y="2228680"/>
            <a:ext cx="323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7553" y="3429000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7014" y="3095970"/>
            <a:ext cx="1390650" cy="95250"/>
          </a:xfrm>
          <a:prstGeom prst="rect">
            <a:avLst/>
          </a:prstGeom>
          <a:solidFill>
            <a:srgbClr val="A6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e15738dcb4b5b8b743080797f0e3719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88585" y="1224280"/>
            <a:ext cx="2717165" cy="271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FB0BD99-F071-4E73-91C5-0334FF9F5D82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结婚画册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自定义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t31s545n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31s545n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31s545n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9号-创粗黑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810</Words>
  <Application>Microsoft Office PowerPoint</Application>
  <PresentationFormat>宽屏</PresentationFormat>
  <Paragraphs>155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等线</vt:lpstr>
      <vt:lpstr>微软雅黑</vt:lpstr>
      <vt:lpstr>印品黑体</vt:lpstr>
      <vt:lpstr>字魂59号-创粗黑</vt:lpstr>
      <vt:lpstr>Arial</vt:lpstr>
      <vt:lpstr>Bradley Hand ITC</vt:lpstr>
      <vt:lpstr>Edwardian Script ITC</vt:lpstr>
      <vt:lpstr>MS Reference Sans Serif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婚礼</dc:title>
  <dc:creator>第一PPT</dc:creator>
  <cp:keywords>www.1ppt.com</cp:keywords>
  <dc:description>www.1ppt.com</dc:description>
  <cp:lastModifiedBy>之灵</cp:lastModifiedBy>
  <cp:revision>285</cp:revision>
  <dcterms:created xsi:type="dcterms:W3CDTF">2017-08-18T03:02:00Z</dcterms:created>
  <dcterms:modified xsi:type="dcterms:W3CDTF">2024-03-10T09:51:33Z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E5CFD04F140849C286D4478F86205DFE_12</vt:lpwstr>
  </property>
  <property fmtid="{D5CDD505-2E9C-101B-9397-08002B2CF9AE}" pid="3" name="KSOProductBuildVer">
    <vt:lpwstr>2052-12.1.0.15712</vt:lpwstr>
  </property>
</Properties>
</file>